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2"/>
  </p:notesMasterIdLst>
  <p:sldIdLst>
    <p:sldId id="278" r:id="rId2"/>
    <p:sldId id="257" r:id="rId3"/>
    <p:sldId id="258" r:id="rId4"/>
    <p:sldId id="528" r:id="rId5"/>
    <p:sldId id="529" r:id="rId6"/>
    <p:sldId id="531" r:id="rId7"/>
    <p:sldId id="530" r:id="rId8"/>
    <p:sldId id="532" r:id="rId9"/>
    <p:sldId id="533" r:id="rId10"/>
    <p:sldId id="534" r:id="rId11"/>
    <p:sldId id="535" r:id="rId12"/>
    <p:sldId id="536" r:id="rId13"/>
    <p:sldId id="539" r:id="rId14"/>
    <p:sldId id="538" r:id="rId15"/>
    <p:sldId id="537" r:id="rId16"/>
    <p:sldId id="540" r:id="rId17"/>
    <p:sldId id="541" r:id="rId18"/>
    <p:sldId id="527" r:id="rId19"/>
    <p:sldId id="259" r:id="rId20"/>
    <p:sldId id="518" r:id="rId21"/>
    <p:sldId id="519" r:id="rId22"/>
    <p:sldId id="520" r:id="rId23"/>
    <p:sldId id="521" r:id="rId24"/>
    <p:sldId id="526" r:id="rId25"/>
    <p:sldId id="264" r:id="rId26"/>
    <p:sldId id="524" r:id="rId27"/>
    <p:sldId id="261" r:id="rId28"/>
    <p:sldId id="525" r:id="rId29"/>
    <p:sldId id="522" r:id="rId30"/>
    <p:sldId id="275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rompt" pitchFamily="2" charset="-34"/>
      <p:regular r:id="rId37"/>
      <p:bold r:id="rId38"/>
      <p:italic r:id="rId39"/>
      <p:boldItalic r:id="rId40"/>
    </p:embeddedFont>
    <p:embeddedFont>
      <p:font typeface="Prompt Light" pitchFamily="2" charset="-34"/>
      <p:regular r:id="rId41"/>
      <p: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89" autoAdjust="0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/>
    </p:cSldViewPr>
  </p:slideViewPr>
  <p:outlineViewPr>
    <p:cViewPr>
      <p:scale>
        <a:sx n="33" d="100"/>
        <a:sy n="33" d="100"/>
      </p:scale>
      <p:origin x="0" y="-137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27108-FD18-46BB-A9DF-8E6D3D509EA2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E2DE5-9ECA-4285-8D05-B54267E4B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9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E2DE5-9ECA-4285-8D05-B54267E4B1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6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E73AC4F8-9790-4D43-9138-2079D5F5C91C}"/>
              </a:ext>
            </a:extLst>
          </p:cNvPr>
          <p:cNvGrpSpPr/>
          <p:nvPr userDrawn="1"/>
        </p:nvGrpSpPr>
        <p:grpSpPr>
          <a:xfrm>
            <a:off x="6147212" y="2366086"/>
            <a:ext cx="3223205" cy="3531507"/>
            <a:chOff x="4519493" y="2942914"/>
            <a:chExt cx="1754623" cy="1922454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B5AAAED-8035-46B2-BDAB-45C3FA9EDA47}"/>
                </a:ext>
              </a:extLst>
            </p:cNvPr>
            <p:cNvSpPr/>
            <p:nvPr/>
          </p:nvSpPr>
          <p:spPr>
            <a:xfrm>
              <a:off x="5457333" y="3871960"/>
              <a:ext cx="456747" cy="401088"/>
            </a:xfrm>
            <a:custGeom>
              <a:avLst/>
              <a:gdLst>
                <a:gd name="connsiteX0" fmla="*/ 438641 w 456747"/>
                <a:gd name="connsiteY0" fmla="*/ 19954 h 401088"/>
                <a:gd name="connsiteX1" fmla="*/ 242426 w 456747"/>
                <a:gd name="connsiteY1" fmla="*/ 180926 h 401088"/>
                <a:gd name="connsiteX2" fmla="*/ 123364 w 456747"/>
                <a:gd name="connsiteY2" fmla="*/ 3761 h 401088"/>
                <a:gd name="connsiteX3" fmla="*/ 198611 w 456747"/>
                <a:gd name="connsiteY3" fmla="*/ 199024 h 401088"/>
                <a:gd name="connsiteX4" fmla="*/ 16684 w 456747"/>
                <a:gd name="connsiteY4" fmla="*/ 369521 h 401088"/>
                <a:gd name="connsiteX5" fmla="*/ 220519 w 456747"/>
                <a:gd name="connsiteY5" fmla="*/ 216169 h 401088"/>
                <a:gd name="connsiteX6" fmla="*/ 331009 w 456747"/>
                <a:gd name="connsiteY6" fmla="*/ 398096 h 401088"/>
                <a:gd name="connsiteX7" fmla="*/ 262429 w 456747"/>
                <a:gd name="connsiteY7" fmla="*/ 198071 h 401088"/>
                <a:gd name="connsiteX8" fmla="*/ 438641 w 456747"/>
                <a:gd name="connsiteY8" fmla="*/ 19954 h 40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47" h="401088">
                  <a:moveTo>
                    <a:pt x="438641" y="19954"/>
                  </a:moveTo>
                  <a:cubicBezTo>
                    <a:pt x="364346" y="-37196"/>
                    <a:pt x="242426" y="180926"/>
                    <a:pt x="242426" y="180926"/>
                  </a:cubicBezTo>
                  <a:cubicBezTo>
                    <a:pt x="242426" y="180926"/>
                    <a:pt x="231949" y="-30529"/>
                    <a:pt x="123364" y="3761"/>
                  </a:cubicBezTo>
                  <a:cubicBezTo>
                    <a:pt x="35734" y="31384"/>
                    <a:pt x="151939" y="154256"/>
                    <a:pt x="198611" y="199024"/>
                  </a:cubicBezTo>
                  <a:cubicBezTo>
                    <a:pt x="80501" y="242839"/>
                    <a:pt x="-46181" y="317134"/>
                    <a:pt x="16684" y="369521"/>
                  </a:cubicBezTo>
                  <a:cubicBezTo>
                    <a:pt x="89074" y="429529"/>
                    <a:pt x="220519" y="216169"/>
                    <a:pt x="220519" y="216169"/>
                  </a:cubicBezTo>
                  <a:cubicBezTo>
                    <a:pt x="220519" y="216169"/>
                    <a:pt x="221471" y="428576"/>
                    <a:pt x="331009" y="398096"/>
                  </a:cubicBezTo>
                  <a:cubicBezTo>
                    <a:pt x="420544" y="373331"/>
                    <a:pt x="306244" y="242839"/>
                    <a:pt x="262429" y="198071"/>
                  </a:cubicBezTo>
                  <a:cubicBezTo>
                    <a:pt x="378634" y="150446"/>
                    <a:pt x="504364" y="70436"/>
                    <a:pt x="438641" y="19954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3">
              <a:extLst>
                <a:ext uri="{FF2B5EF4-FFF2-40B4-BE49-F238E27FC236}">
                  <a16:creationId xmlns:a16="http://schemas.microsoft.com/office/drawing/2014/main" id="{8B4291DE-D647-4D3D-85C5-BD27671567EB}"/>
                </a:ext>
              </a:extLst>
            </p:cNvPr>
            <p:cNvGrpSpPr/>
            <p:nvPr/>
          </p:nvGrpSpPr>
          <p:grpSpPr>
            <a:xfrm>
              <a:off x="4519493" y="2942914"/>
              <a:ext cx="1646037" cy="1520499"/>
              <a:chOff x="4519493" y="2942914"/>
              <a:chExt cx="1646037" cy="1520499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B5A2647-D883-41A7-AD1A-8E50C2C549C5}"/>
                  </a:ext>
                </a:extLst>
              </p:cNvPr>
              <p:cNvSpPr/>
              <p:nvPr/>
            </p:nvSpPr>
            <p:spPr>
              <a:xfrm>
                <a:off x="4519493" y="2942914"/>
                <a:ext cx="1646037" cy="1520499"/>
              </a:xfrm>
              <a:custGeom>
                <a:avLst/>
                <a:gdLst>
                  <a:gd name="connsiteX0" fmla="*/ 1646038 w 1646037"/>
                  <a:gd name="connsiteY0" fmla="*/ 33647 h 1520499"/>
                  <a:gd name="connsiteX1" fmla="*/ 1062156 w 1646037"/>
                  <a:gd name="connsiteY1" fmla="*/ 211765 h 1520499"/>
                  <a:gd name="connsiteX2" fmla="*/ 503991 w 1646037"/>
                  <a:gd name="connsiteY2" fmla="*/ 818507 h 1520499"/>
                  <a:gd name="connsiteX3" fmla="*/ 12501 w 1646037"/>
                  <a:gd name="connsiteY3" fmla="*/ 1520500 h 1520499"/>
                  <a:gd name="connsiteX4" fmla="*/ 214431 w 1646037"/>
                  <a:gd name="connsiteY4" fmla="*/ 1520500 h 1520499"/>
                  <a:gd name="connsiteX5" fmla="*/ 578286 w 1646037"/>
                  <a:gd name="connsiteY5" fmla="*/ 875657 h 1520499"/>
                  <a:gd name="connsiteX6" fmla="*/ 1337428 w 1646037"/>
                  <a:gd name="connsiteY6" fmla="*/ 626102 h 1520499"/>
                  <a:gd name="connsiteX7" fmla="*/ 1646038 w 1646037"/>
                  <a:gd name="connsiteY7" fmla="*/ 486085 h 1520499"/>
                  <a:gd name="connsiteX8" fmla="*/ 1646038 w 1646037"/>
                  <a:gd name="connsiteY8" fmla="*/ 33647 h 152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6037" h="1520499">
                    <a:moveTo>
                      <a:pt x="1646038" y="33647"/>
                    </a:moveTo>
                    <a:cubicBezTo>
                      <a:pt x="1491733" y="-13978"/>
                      <a:pt x="1220271" y="-50173"/>
                      <a:pt x="1062156" y="211765"/>
                    </a:cubicBezTo>
                    <a:cubicBezTo>
                      <a:pt x="832603" y="592765"/>
                      <a:pt x="840223" y="872800"/>
                      <a:pt x="503991" y="818507"/>
                    </a:cubicBezTo>
                    <a:cubicBezTo>
                      <a:pt x="237291" y="775645"/>
                      <a:pt x="-65604" y="1174742"/>
                      <a:pt x="12501" y="1520500"/>
                    </a:cubicBezTo>
                    <a:lnTo>
                      <a:pt x="214431" y="1520500"/>
                    </a:lnTo>
                    <a:cubicBezTo>
                      <a:pt x="106798" y="1224272"/>
                      <a:pt x="138231" y="839462"/>
                      <a:pt x="578286" y="875657"/>
                    </a:cubicBezTo>
                    <a:cubicBezTo>
                      <a:pt x="1166931" y="924235"/>
                      <a:pt x="1237416" y="980432"/>
                      <a:pt x="1337428" y="626102"/>
                    </a:cubicBezTo>
                    <a:cubicBezTo>
                      <a:pt x="1406008" y="383215"/>
                      <a:pt x="1541263" y="443222"/>
                      <a:pt x="1646038" y="486085"/>
                    </a:cubicBezTo>
                    <a:lnTo>
                      <a:pt x="1646038" y="33647"/>
                    </a:ln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9AB5988-62EB-4EE8-B7F4-CBB270F6B77B}"/>
                  </a:ext>
                </a:extLst>
              </p:cNvPr>
              <p:cNvSpPr/>
              <p:nvPr/>
            </p:nvSpPr>
            <p:spPr>
              <a:xfrm>
                <a:off x="5758926" y="3228010"/>
                <a:ext cx="328188" cy="275171"/>
              </a:xfrm>
              <a:custGeom>
                <a:avLst/>
                <a:gdLst>
                  <a:gd name="connsiteX0" fmla="*/ 316118 w 328188"/>
                  <a:gd name="connsiteY0" fmla="*/ 7631 h 275171"/>
                  <a:gd name="connsiteX1" fmla="*/ 138000 w 328188"/>
                  <a:gd name="connsiteY1" fmla="*/ 41921 h 275171"/>
                  <a:gd name="connsiteX2" fmla="*/ 47513 w 328188"/>
                  <a:gd name="connsiteY2" fmla="*/ 175271 h 275171"/>
                  <a:gd name="connsiteX3" fmla="*/ 4650 w 328188"/>
                  <a:gd name="connsiteY3" fmla="*/ 246709 h 275171"/>
                  <a:gd name="connsiteX4" fmla="*/ 4650 w 328188"/>
                  <a:gd name="connsiteY4" fmla="*/ 270521 h 275171"/>
                  <a:gd name="connsiteX5" fmla="*/ 28463 w 328188"/>
                  <a:gd name="connsiteY5" fmla="*/ 270521 h 275171"/>
                  <a:gd name="connsiteX6" fmla="*/ 104663 w 328188"/>
                  <a:gd name="connsiteY6" fmla="*/ 139076 h 275171"/>
                  <a:gd name="connsiteX7" fmla="*/ 204675 w 328188"/>
                  <a:gd name="connsiteY7" fmla="*/ 40016 h 275171"/>
                  <a:gd name="connsiteX8" fmla="*/ 307545 w 328188"/>
                  <a:gd name="connsiteY8" fmla="*/ 39064 h 275171"/>
                  <a:gd name="connsiteX9" fmla="*/ 316118 w 328188"/>
                  <a:gd name="connsiteY9" fmla="*/ 7631 h 275171"/>
                  <a:gd name="connsiteX10" fmla="*/ 316118 w 328188"/>
                  <a:gd name="connsiteY10" fmla="*/ 7631 h 27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188" h="275171">
                    <a:moveTo>
                      <a:pt x="316118" y="7631"/>
                    </a:moveTo>
                    <a:cubicBezTo>
                      <a:pt x="253253" y="-7609"/>
                      <a:pt x="188483" y="-1894"/>
                      <a:pt x="138000" y="41921"/>
                    </a:cubicBezTo>
                    <a:cubicBezTo>
                      <a:pt x="97043" y="77164"/>
                      <a:pt x="72278" y="127646"/>
                      <a:pt x="47513" y="175271"/>
                    </a:cubicBezTo>
                    <a:cubicBezTo>
                      <a:pt x="35130" y="200036"/>
                      <a:pt x="20843" y="225754"/>
                      <a:pt x="4650" y="246709"/>
                    </a:cubicBezTo>
                    <a:cubicBezTo>
                      <a:pt x="-1065" y="253376"/>
                      <a:pt x="-2017" y="262901"/>
                      <a:pt x="4650" y="270521"/>
                    </a:cubicBezTo>
                    <a:cubicBezTo>
                      <a:pt x="10365" y="276236"/>
                      <a:pt x="22748" y="277189"/>
                      <a:pt x="28463" y="270521"/>
                    </a:cubicBezTo>
                    <a:cubicBezTo>
                      <a:pt x="60848" y="230516"/>
                      <a:pt x="79898" y="183844"/>
                      <a:pt x="104663" y="139076"/>
                    </a:cubicBezTo>
                    <a:cubicBezTo>
                      <a:pt x="128475" y="98119"/>
                      <a:pt x="158003" y="56209"/>
                      <a:pt x="204675" y="40016"/>
                    </a:cubicBezTo>
                    <a:cubicBezTo>
                      <a:pt x="238013" y="28586"/>
                      <a:pt x="273255" y="31444"/>
                      <a:pt x="307545" y="39064"/>
                    </a:cubicBezTo>
                    <a:cubicBezTo>
                      <a:pt x="328500" y="44779"/>
                      <a:pt x="337073" y="12394"/>
                      <a:pt x="316118" y="7631"/>
                    </a:cubicBezTo>
                    <a:lnTo>
                      <a:pt x="316118" y="763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C470208-EBA4-4500-8D24-93147DF62259}"/>
                  </a:ext>
                </a:extLst>
              </p:cNvPr>
              <p:cNvSpPr/>
              <p:nvPr/>
            </p:nvSpPr>
            <p:spPr>
              <a:xfrm>
                <a:off x="5374613" y="3090841"/>
                <a:ext cx="649472" cy="695025"/>
              </a:xfrm>
              <a:custGeom>
                <a:avLst/>
                <a:gdLst>
                  <a:gd name="connsiteX0" fmla="*/ 633756 w 649472"/>
                  <a:gd name="connsiteY0" fmla="*/ 20 h 695025"/>
                  <a:gd name="connsiteX1" fmla="*/ 342291 w 649472"/>
                  <a:gd name="connsiteY1" fmla="*/ 239098 h 695025"/>
                  <a:gd name="connsiteX2" fmla="*/ 187034 w 649472"/>
                  <a:gd name="connsiteY2" fmla="*/ 551518 h 695025"/>
                  <a:gd name="connsiteX3" fmla="*/ 8916 w 649472"/>
                  <a:gd name="connsiteY3" fmla="*/ 664865 h 695025"/>
                  <a:gd name="connsiteX4" fmla="*/ 26061 w 649472"/>
                  <a:gd name="connsiteY4" fmla="*/ 693440 h 695025"/>
                  <a:gd name="connsiteX5" fmla="*/ 190844 w 649472"/>
                  <a:gd name="connsiteY5" fmla="*/ 594380 h 695025"/>
                  <a:gd name="connsiteX6" fmla="*/ 286094 w 649472"/>
                  <a:gd name="connsiteY6" fmla="*/ 466745 h 695025"/>
                  <a:gd name="connsiteX7" fmla="*/ 353721 w 649472"/>
                  <a:gd name="connsiteY7" fmla="*/ 295295 h 695025"/>
                  <a:gd name="connsiteX8" fmla="*/ 452781 w 649472"/>
                  <a:gd name="connsiteY8" fmla="*/ 131465 h 695025"/>
                  <a:gd name="connsiteX9" fmla="*/ 633756 w 649472"/>
                  <a:gd name="connsiteY9" fmla="*/ 32405 h 695025"/>
                  <a:gd name="connsiteX10" fmla="*/ 633756 w 649472"/>
                  <a:gd name="connsiteY10" fmla="*/ 20 h 695025"/>
                  <a:gd name="connsiteX11" fmla="*/ 633756 w 649472"/>
                  <a:gd name="connsiteY11" fmla="*/ 20 h 69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9472" h="695025">
                    <a:moveTo>
                      <a:pt x="633756" y="20"/>
                    </a:moveTo>
                    <a:cubicBezTo>
                      <a:pt x="495644" y="7640"/>
                      <a:pt x="399441" y="124798"/>
                      <a:pt x="342291" y="239098"/>
                    </a:cubicBezTo>
                    <a:cubicBezTo>
                      <a:pt x="289904" y="343873"/>
                      <a:pt x="270854" y="464840"/>
                      <a:pt x="187034" y="551518"/>
                    </a:cubicBezTo>
                    <a:cubicBezTo>
                      <a:pt x="137504" y="602952"/>
                      <a:pt x="73686" y="636290"/>
                      <a:pt x="8916" y="664865"/>
                    </a:cubicBezTo>
                    <a:cubicBezTo>
                      <a:pt x="-11086" y="673438"/>
                      <a:pt x="6059" y="702013"/>
                      <a:pt x="26061" y="693440"/>
                    </a:cubicBezTo>
                    <a:cubicBezTo>
                      <a:pt x="85116" y="667723"/>
                      <a:pt x="142266" y="637243"/>
                      <a:pt x="190844" y="594380"/>
                    </a:cubicBezTo>
                    <a:cubicBezTo>
                      <a:pt x="230849" y="559138"/>
                      <a:pt x="262281" y="514370"/>
                      <a:pt x="286094" y="466745"/>
                    </a:cubicBezTo>
                    <a:cubicBezTo>
                      <a:pt x="313716" y="411500"/>
                      <a:pt x="329909" y="352445"/>
                      <a:pt x="353721" y="295295"/>
                    </a:cubicBezTo>
                    <a:cubicBezTo>
                      <a:pt x="378486" y="237192"/>
                      <a:pt x="410871" y="180042"/>
                      <a:pt x="452781" y="131465"/>
                    </a:cubicBezTo>
                    <a:cubicBezTo>
                      <a:pt x="499454" y="78125"/>
                      <a:pt x="561366" y="36215"/>
                      <a:pt x="633756" y="32405"/>
                    </a:cubicBezTo>
                    <a:cubicBezTo>
                      <a:pt x="654711" y="32405"/>
                      <a:pt x="654711" y="-933"/>
                      <a:pt x="633756" y="20"/>
                    </a:cubicBezTo>
                    <a:lnTo>
                      <a:pt x="633756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55C44E6-9020-4C19-BC04-FE096C52F618}"/>
                  </a:ext>
                </a:extLst>
              </p:cNvPr>
              <p:cNvSpPr/>
              <p:nvPr/>
            </p:nvSpPr>
            <p:spPr>
              <a:xfrm>
                <a:off x="5651169" y="3021608"/>
                <a:ext cx="256130" cy="209954"/>
              </a:xfrm>
              <a:custGeom>
                <a:avLst/>
                <a:gdLst>
                  <a:gd name="connsiteX0" fmla="*/ 235280 w 256130"/>
                  <a:gd name="connsiteY0" fmla="*/ 673 h 209954"/>
                  <a:gd name="connsiteX1" fmla="*/ 100977 w 256130"/>
                  <a:gd name="connsiteY1" fmla="*/ 59728 h 209954"/>
                  <a:gd name="connsiteX2" fmla="*/ 1917 w 256130"/>
                  <a:gd name="connsiteY2" fmla="*/ 184506 h 209954"/>
                  <a:gd name="connsiteX3" fmla="*/ 30492 w 256130"/>
                  <a:gd name="connsiteY3" fmla="*/ 201651 h 209954"/>
                  <a:gd name="connsiteX4" fmla="*/ 120027 w 256130"/>
                  <a:gd name="connsiteY4" fmla="*/ 87351 h 209954"/>
                  <a:gd name="connsiteX5" fmla="*/ 244805 w 256130"/>
                  <a:gd name="connsiteY5" fmla="*/ 33058 h 209954"/>
                  <a:gd name="connsiteX6" fmla="*/ 235280 w 256130"/>
                  <a:gd name="connsiteY6" fmla="*/ 673 h 209954"/>
                  <a:gd name="connsiteX7" fmla="*/ 235280 w 256130"/>
                  <a:gd name="connsiteY7" fmla="*/ 673 h 20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130" h="209954">
                    <a:moveTo>
                      <a:pt x="235280" y="673"/>
                    </a:moveTo>
                    <a:cubicBezTo>
                      <a:pt x="187655" y="13056"/>
                      <a:pt x="140030" y="30201"/>
                      <a:pt x="100977" y="59728"/>
                    </a:cubicBezTo>
                    <a:cubicBezTo>
                      <a:pt x="57162" y="92113"/>
                      <a:pt x="26682" y="135928"/>
                      <a:pt x="1917" y="184506"/>
                    </a:cubicBezTo>
                    <a:cubicBezTo>
                      <a:pt x="-7608" y="203556"/>
                      <a:pt x="20967" y="220701"/>
                      <a:pt x="30492" y="201651"/>
                    </a:cubicBezTo>
                    <a:cubicBezTo>
                      <a:pt x="52399" y="157836"/>
                      <a:pt x="80022" y="116878"/>
                      <a:pt x="120027" y="87351"/>
                    </a:cubicBezTo>
                    <a:cubicBezTo>
                      <a:pt x="157174" y="59728"/>
                      <a:pt x="200037" y="44488"/>
                      <a:pt x="244805" y="33058"/>
                    </a:cubicBezTo>
                    <a:cubicBezTo>
                      <a:pt x="264807" y="27343"/>
                      <a:pt x="256235" y="-5042"/>
                      <a:pt x="235280" y="673"/>
                    </a:cubicBezTo>
                    <a:lnTo>
                      <a:pt x="235280" y="67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3" name="Graphic 3">
              <a:extLst>
                <a:ext uri="{FF2B5EF4-FFF2-40B4-BE49-F238E27FC236}">
                  <a16:creationId xmlns:a16="http://schemas.microsoft.com/office/drawing/2014/main" id="{72AFAB4E-4C0F-4A99-AA3C-44FA39BD80F7}"/>
                </a:ext>
              </a:extLst>
            </p:cNvPr>
            <p:cNvGrpSpPr/>
            <p:nvPr/>
          </p:nvGrpSpPr>
          <p:grpSpPr>
            <a:xfrm>
              <a:off x="4785359" y="3907154"/>
              <a:ext cx="506847" cy="410304"/>
              <a:chOff x="4785359" y="3907154"/>
              <a:chExt cx="506847" cy="410304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A985CF5-288A-4E04-9EE2-FB7F0D40EB33}"/>
                  </a:ext>
                </a:extLst>
              </p:cNvPr>
              <p:cNvSpPr/>
              <p:nvPr/>
            </p:nvSpPr>
            <p:spPr>
              <a:xfrm>
                <a:off x="4785359" y="3907154"/>
                <a:ext cx="506847" cy="410304"/>
              </a:xfrm>
              <a:custGeom>
                <a:avLst/>
                <a:gdLst>
                  <a:gd name="connsiteX0" fmla="*/ 441008 w 506847"/>
                  <a:gd name="connsiteY0" fmla="*/ 27622 h 410304"/>
                  <a:gd name="connsiteX1" fmla="*/ 431483 w 506847"/>
                  <a:gd name="connsiteY1" fmla="*/ 18097 h 410304"/>
                  <a:gd name="connsiteX2" fmla="*/ 416243 w 506847"/>
                  <a:gd name="connsiteY2" fmla="*/ 124777 h 410304"/>
                  <a:gd name="connsiteX3" fmla="*/ 371475 w 506847"/>
                  <a:gd name="connsiteY3" fmla="*/ 33338 h 410304"/>
                  <a:gd name="connsiteX4" fmla="*/ 350520 w 506847"/>
                  <a:gd name="connsiteY4" fmla="*/ 3810 h 410304"/>
                  <a:gd name="connsiteX5" fmla="*/ 301943 w 506847"/>
                  <a:gd name="connsiteY5" fmla="*/ 124777 h 410304"/>
                  <a:gd name="connsiteX6" fmla="*/ 287655 w 506847"/>
                  <a:gd name="connsiteY6" fmla="*/ 85725 h 410304"/>
                  <a:gd name="connsiteX7" fmla="*/ 255270 w 506847"/>
                  <a:gd name="connsiteY7" fmla="*/ 0 h 410304"/>
                  <a:gd name="connsiteX8" fmla="*/ 216218 w 506847"/>
                  <a:gd name="connsiteY8" fmla="*/ 122872 h 410304"/>
                  <a:gd name="connsiteX9" fmla="*/ 177165 w 506847"/>
                  <a:gd name="connsiteY9" fmla="*/ 31432 h 410304"/>
                  <a:gd name="connsiteX10" fmla="*/ 120968 w 506847"/>
                  <a:gd name="connsiteY10" fmla="*/ 110490 h 410304"/>
                  <a:gd name="connsiteX11" fmla="*/ 97155 w 506847"/>
                  <a:gd name="connsiteY11" fmla="*/ 21907 h 410304"/>
                  <a:gd name="connsiteX12" fmla="*/ 0 w 506847"/>
                  <a:gd name="connsiteY12" fmla="*/ 265747 h 410304"/>
                  <a:gd name="connsiteX13" fmla="*/ 182880 w 506847"/>
                  <a:gd name="connsiteY13" fmla="*/ 409575 h 410304"/>
                  <a:gd name="connsiteX14" fmla="*/ 260985 w 506847"/>
                  <a:gd name="connsiteY14" fmla="*/ 390525 h 410304"/>
                  <a:gd name="connsiteX15" fmla="*/ 380048 w 506847"/>
                  <a:gd name="connsiteY15" fmla="*/ 387667 h 410304"/>
                  <a:gd name="connsiteX16" fmla="*/ 441008 w 506847"/>
                  <a:gd name="connsiteY16" fmla="*/ 27622 h 410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6847" h="410304">
                    <a:moveTo>
                      <a:pt x="441008" y="27622"/>
                    </a:moveTo>
                    <a:cubicBezTo>
                      <a:pt x="438150" y="24765"/>
                      <a:pt x="434340" y="20955"/>
                      <a:pt x="431483" y="18097"/>
                    </a:cubicBezTo>
                    <a:cubicBezTo>
                      <a:pt x="432435" y="55245"/>
                      <a:pt x="426720" y="89535"/>
                      <a:pt x="416243" y="124777"/>
                    </a:cubicBezTo>
                    <a:cubicBezTo>
                      <a:pt x="405765" y="92392"/>
                      <a:pt x="390525" y="61913"/>
                      <a:pt x="371475" y="33338"/>
                    </a:cubicBezTo>
                    <a:cubicBezTo>
                      <a:pt x="364808" y="23813"/>
                      <a:pt x="357188" y="13335"/>
                      <a:pt x="350520" y="3810"/>
                    </a:cubicBezTo>
                    <a:cubicBezTo>
                      <a:pt x="330518" y="41910"/>
                      <a:pt x="316230" y="83820"/>
                      <a:pt x="301943" y="124777"/>
                    </a:cubicBezTo>
                    <a:cubicBezTo>
                      <a:pt x="297180" y="111442"/>
                      <a:pt x="292418" y="99060"/>
                      <a:pt x="287655" y="85725"/>
                    </a:cubicBezTo>
                    <a:cubicBezTo>
                      <a:pt x="277178" y="57150"/>
                      <a:pt x="265748" y="28575"/>
                      <a:pt x="255270" y="0"/>
                    </a:cubicBezTo>
                    <a:cubicBezTo>
                      <a:pt x="242888" y="40957"/>
                      <a:pt x="229553" y="81915"/>
                      <a:pt x="216218" y="122872"/>
                    </a:cubicBezTo>
                    <a:cubicBezTo>
                      <a:pt x="208598" y="91440"/>
                      <a:pt x="201930" y="54292"/>
                      <a:pt x="177165" y="31432"/>
                    </a:cubicBezTo>
                    <a:cubicBezTo>
                      <a:pt x="156210" y="56197"/>
                      <a:pt x="137160" y="81915"/>
                      <a:pt x="120968" y="110490"/>
                    </a:cubicBezTo>
                    <a:cubicBezTo>
                      <a:pt x="111443" y="80963"/>
                      <a:pt x="102870" y="51435"/>
                      <a:pt x="97155" y="21907"/>
                    </a:cubicBezTo>
                    <a:cubicBezTo>
                      <a:pt x="47625" y="92392"/>
                      <a:pt x="0" y="179070"/>
                      <a:pt x="0" y="265747"/>
                    </a:cubicBezTo>
                    <a:cubicBezTo>
                      <a:pt x="0" y="364807"/>
                      <a:pt x="86678" y="417195"/>
                      <a:pt x="182880" y="409575"/>
                    </a:cubicBezTo>
                    <a:cubicBezTo>
                      <a:pt x="209550" y="407670"/>
                      <a:pt x="236220" y="400050"/>
                      <a:pt x="260985" y="390525"/>
                    </a:cubicBezTo>
                    <a:cubicBezTo>
                      <a:pt x="300990" y="394335"/>
                      <a:pt x="340995" y="395288"/>
                      <a:pt x="380048" y="387667"/>
                    </a:cubicBezTo>
                    <a:cubicBezTo>
                      <a:pt x="542925" y="351472"/>
                      <a:pt x="532447" y="124777"/>
                      <a:pt x="441008" y="27622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15DF6D0-5C02-445F-938F-CAEA2586B2EE}"/>
                  </a:ext>
                </a:extLst>
              </p:cNvPr>
              <p:cNvSpPr/>
              <p:nvPr/>
            </p:nvSpPr>
            <p:spPr>
              <a:xfrm>
                <a:off x="4847748" y="4076699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84DE253-0745-4A89-9B12-1FAFAE7AE946}"/>
                  </a:ext>
                </a:extLst>
              </p:cNvPr>
              <p:cNvSpPr/>
              <p:nvPr/>
            </p:nvSpPr>
            <p:spPr>
              <a:xfrm>
                <a:off x="4951570" y="407193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AC571F6-7A34-4F57-AC4A-D42987FE654D}"/>
                  </a:ext>
                </a:extLst>
              </p:cNvPr>
              <p:cNvSpPr/>
              <p:nvPr/>
            </p:nvSpPr>
            <p:spPr>
              <a:xfrm>
                <a:off x="5096706" y="4070031"/>
                <a:ext cx="48221" cy="50482"/>
              </a:xfrm>
              <a:custGeom>
                <a:avLst/>
                <a:gdLst>
                  <a:gd name="connsiteX0" fmla="*/ 23933 w 48221"/>
                  <a:gd name="connsiteY0" fmla="*/ 50483 h 50482"/>
                  <a:gd name="connsiteX1" fmla="*/ 23933 w 48221"/>
                  <a:gd name="connsiteY1" fmla="*/ 0 h 50482"/>
                  <a:gd name="connsiteX2" fmla="*/ 23933 w 48221"/>
                  <a:gd name="connsiteY2" fmla="*/ 50483 h 50482"/>
                  <a:gd name="connsiteX3" fmla="*/ 23933 w 48221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21" h="50482">
                    <a:moveTo>
                      <a:pt x="23933" y="50483"/>
                    </a:moveTo>
                    <a:cubicBezTo>
                      <a:pt x="56318" y="50483"/>
                      <a:pt x="56318" y="0"/>
                      <a:pt x="23933" y="0"/>
                    </a:cubicBezTo>
                    <a:cubicBezTo>
                      <a:pt x="-7500" y="0"/>
                      <a:pt x="-8452" y="50483"/>
                      <a:pt x="23933" y="50483"/>
                    </a:cubicBezTo>
                    <a:lnTo>
                      <a:pt x="23933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ECC0209-34CE-4332-8D92-58C4B0407A9D}"/>
                  </a:ext>
                </a:extLst>
              </p:cNvPr>
              <p:cNvSpPr/>
              <p:nvPr/>
            </p:nvSpPr>
            <p:spPr>
              <a:xfrm>
                <a:off x="5175408" y="416337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641744-6D1B-4106-9188-47489D6ED86E}"/>
                  </a:ext>
                </a:extLst>
              </p:cNvPr>
              <p:cNvSpPr/>
              <p:nvPr/>
            </p:nvSpPr>
            <p:spPr>
              <a:xfrm>
                <a:off x="5016340" y="4160519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AA6410D-F643-49B6-B52B-24E5C038E9D2}"/>
                  </a:ext>
                </a:extLst>
              </p:cNvPr>
              <p:cNvSpPr/>
              <p:nvPr/>
            </p:nvSpPr>
            <p:spPr>
              <a:xfrm>
                <a:off x="4901088" y="416718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3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6D57E0F-4409-479D-B1FD-AE67203D53A3}"/>
                </a:ext>
              </a:extLst>
            </p:cNvPr>
            <p:cNvSpPr/>
            <p:nvPr/>
          </p:nvSpPr>
          <p:spPr>
            <a:xfrm>
              <a:off x="5078948" y="3888851"/>
              <a:ext cx="1195168" cy="976517"/>
            </a:xfrm>
            <a:custGeom>
              <a:avLst/>
              <a:gdLst>
                <a:gd name="connsiteX0" fmla="*/ 1195169 w 1195168"/>
                <a:gd name="connsiteY0" fmla="*/ 10683 h 976517"/>
                <a:gd name="connsiteX1" fmla="*/ 853221 w 1195168"/>
                <a:gd name="connsiteY1" fmla="*/ 213566 h 976517"/>
                <a:gd name="connsiteX2" fmla="*/ 445551 w 1195168"/>
                <a:gd name="connsiteY2" fmla="*/ 461216 h 976517"/>
                <a:gd name="connsiteX3" fmla="*/ 3591 w 1195168"/>
                <a:gd name="connsiteY3" fmla="*/ 678386 h 976517"/>
                <a:gd name="connsiteX4" fmla="*/ 1122779 w 1195168"/>
                <a:gd name="connsiteY4" fmla="*/ 976518 h 976517"/>
                <a:gd name="connsiteX5" fmla="*/ 1195169 w 1195168"/>
                <a:gd name="connsiteY5" fmla="*/ 10683 h 9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168" h="976517">
                  <a:moveTo>
                    <a:pt x="1195169" y="10683"/>
                  </a:moveTo>
                  <a:cubicBezTo>
                    <a:pt x="1195169" y="10683"/>
                    <a:pt x="879891" y="-70280"/>
                    <a:pt x="853221" y="213566"/>
                  </a:cubicBezTo>
                  <a:cubicBezTo>
                    <a:pt x="826551" y="497410"/>
                    <a:pt x="679866" y="490743"/>
                    <a:pt x="445551" y="461216"/>
                  </a:cubicBezTo>
                  <a:cubicBezTo>
                    <a:pt x="211236" y="431688"/>
                    <a:pt x="-32604" y="464073"/>
                    <a:pt x="3591" y="678386"/>
                  </a:cubicBezTo>
                  <a:cubicBezTo>
                    <a:pt x="38834" y="892698"/>
                    <a:pt x="1122779" y="976518"/>
                    <a:pt x="1122779" y="976518"/>
                  </a:cubicBezTo>
                  <a:lnTo>
                    <a:pt x="1195169" y="10683"/>
                  </a:ln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5" name="Graphic 3">
              <a:extLst>
                <a:ext uri="{FF2B5EF4-FFF2-40B4-BE49-F238E27FC236}">
                  <a16:creationId xmlns:a16="http://schemas.microsoft.com/office/drawing/2014/main" id="{0A656001-D745-4CFA-B264-985B034DE9C3}"/>
                </a:ext>
              </a:extLst>
            </p:cNvPr>
            <p:cNvGrpSpPr/>
            <p:nvPr/>
          </p:nvGrpSpPr>
          <p:grpSpPr>
            <a:xfrm>
              <a:off x="5329794" y="3166109"/>
              <a:ext cx="312814" cy="446036"/>
              <a:chOff x="5329794" y="3166109"/>
              <a:chExt cx="312814" cy="446036"/>
            </a:xfrm>
            <a:solidFill>
              <a:srgbClr val="273570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99CEEF5-F206-4010-817C-21EFF20E113C}"/>
                  </a:ext>
                </a:extLst>
              </p:cNvPr>
              <p:cNvSpPr/>
              <p:nvPr/>
            </p:nvSpPr>
            <p:spPr>
              <a:xfrm>
                <a:off x="5509817" y="3166109"/>
                <a:ext cx="132792" cy="190923"/>
              </a:xfrm>
              <a:custGeom>
                <a:avLst/>
                <a:gdLst>
                  <a:gd name="connsiteX0" fmla="*/ 15635 w 132792"/>
                  <a:gd name="connsiteY0" fmla="*/ 0 h 190923"/>
                  <a:gd name="connsiteX1" fmla="*/ 18492 w 132792"/>
                  <a:gd name="connsiteY1" fmla="*/ 10478 h 190923"/>
                  <a:gd name="connsiteX2" fmla="*/ 22302 w 132792"/>
                  <a:gd name="connsiteY2" fmla="*/ 39053 h 190923"/>
                  <a:gd name="connsiteX3" fmla="*/ 24207 w 132792"/>
                  <a:gd name="connsiteY3" fmla="*/ 58103 h 190923"/>
                  <a:gd name="connsiteX4" fmla="*/ 27064 w 132792"/>
                  <a:gd name="connsiteY4" fmla="*/ 78105 h 190923"/>
                  <a:gd name="connsiteX5" fmla="*/ 28970 w 132792"/>
                  <a:gd name="connsiteY5" fmla="*/ 87630 h 190923"/>
                  <a:gd name="connsiteX6" fmla="*/ 31827 w 132792"/>
                  <a:gd name="connsiteY6" fmla="*/ 97155 h 190923"/>
                  <a:gd name="connsiteX7" fmla="*/ 33732 w 132792"/>
                  <a:gd name="connsiteY7" fmla="*/ 100965 h 190923"/>
                  <a:gd name="connsiteX8" fmla="*/ 33732 w 132792"/>
                  <a:gd name="connsiteY8" fmla="*/ 101918 h 190923"/>
                  <a:gd name="connsiteX9" fmla="*/ 33732 w 132792"/>
                  <a:gd name="connsiteY9" fmla="*/ 102870 h 190923"/>
                  <a:gd name="connsiteX10" fmla="*/ 33732 w 132792"/>
                  <a:gd name="connsiteY10" fmla="*/ 102870 h 190923"/>
                  <a:gd name="connsiteX11" fmla="*/ 33732 w 132792"/>
                  <a:gd name="connsiteY11" fmla="*/ 102870 h 190923"/>
                  <a:gd name="connsiteX12" fmla="*/ 33732 w 132792"/>
                  <a:gd name="connsiteY12" fmla="*/ 102870 h 190923"/>
                  <a:gd name="connsiteX13" fmla="*/ 33732 w 132792"/>
                  <a:gd name="connsiteY13" fmla="*/ 101918 h 190923"/>
                  <a:gd name="connsiteX14" fmla="*/ 35637 w 132792"/>
                  <a:gd name="connsiteY14" fmla="*/ 104775 h 190923"/>
                  <a:gd name="connsiteX15" fmla="*/ 41352 w 132792"/>
                  <a:gd name="connsiteY15" fmla="*/ 113347 h 190923"/>
                  <a:gd name="connsiteX16" fmla="*/ 55639 w 132792"/>
                  <a:gd name="connsiteY16" fmla="*/ 129540 h 190923"/>
                  <a:gd name="connsiteX17" fmla="*/ 70880 w 132792"/>
                  <a:gd name="connsiteY17" fmla="*/ 144780 h 190923"/>
                  <a:gd name="connsiteX18" fmla="*/ 86120 w 132792"/>
                  <a:gd name="connsiteY18" fmla="*/ 158115 h 190923"/>
                  <a:gd name="connsiteX19" fmla="*/ 100407 w 132792"/>
                  <a:gd name="connsiteY19" fmla="*/ 169545 h 190923"/>
                  <a:gd name="connsiteX20" fmla="*/ 112789 w 132792"/>
                  <a:gd name="connsiteY20" fmla="*/ 179070 h 190923"/>
                  <a:gd name="connsiteX21" fmla="*/ 123267 w 132792"/>
                  <a:gd name="connsiteY21" fmla="*/ 185738 h 190923"/>
                  <a:gd name="connsiteX22" fmla="*/ 129935 w 132792"/>
                  <a:gd name="connsiteY22" fmla="*/ 189547 h 190923"/>
                  <a:gd name="connsiteX23" fmla="*/ 132792 w 132792"/>
                  <a:gd name="connsiteY23" fmla="*/ 190500 h 190923"/>
                  <a:gd name="connsiteX24" fmla="*/ 129935 w 132792"/>
                  <a:gd name="connsiteY24" fmla="*/ 190500 h 190923"/>
                  <a:gd name="connsiteX25" fmla="*/ 121362 w 132792"/>
                  <a:gd name="connsiteY25" fmla="*/ 190500 h 190923"/>
                  <a:gd name="connsiteX26" fmla="*/ 108027 w 132792"/>
                  <a:gd name="connsiteY26" fmla="*/ 188595 h 190923"/>
                  <a:gd name="connsiteX27" fmla="*/ 91835 w 132792"/>
                  <a:gd name="connsiteY27" fmla="*/ 183833 h 190923"/>
                  <a:gd name="connsiteX28" fmla="*/ 53735 w 132792"/>
                  <a:gd name="connsiteY28" fmla="*/ 163830 h 190923"/>
                  <a:gd name="connsiteX29" fmla="*/ 17539 w 132792"/>
                  <a:gd name="connsiteY29" fmla="*/ 129540 h 190923"/>
                  <a:gd name="connsiteX30" fmla="*/ 9920 w 132792"/>
                  <a:gd name="connsiteY30" fmla="*/ 118110 h 190923"/>
                  <a:gd name="connsiteX31" fmla="*/ 8014 w 132792"/>
                  <a:gd name="connsiteY31" fmla="*/ 115253 h 190923"/>
                  <a:gd name="connsiteX32" fmla="*/ 8014 w 132792"/>
                  <a:gd name="connsiteY32" fmla="*/ 114300 h 190923"/>
                  <a:gd name="connsiteX33" fmla="*/ 8014 w 132792"/>
                  <a:gd name="connsiteY33" fmla="*/ 114300 h 190923"/>
                  <a:gd name="connsiteX34" fmla="*/ 8014 w 132792"/>
                  <a:gd name="connsiteY34" fmla="*/ 114300 h 190923"/>
                  <a:gd name="connsiteX35" fmla="*/ 8014 w 132792"/>
                  <a:gd name="connsiteY35" fmla="*/ 114300 h 190923"/>
                  <a:gd name="connsiteX36" fmla="*/ 8014 w 132792"/>
                  <a:gd name="connsiteY36" fmla="*/ 113347 h 190923"/>
                  <a:gd name="connsiteX37" fmla="*/ 7062 w 132792"/>
                  <a:gd name="connsiteY37" fmla="*/ 111443 h 190923"/>
                  <a:gd name="connsiteX38" fmla="*/ 4205 w 132792"/>
                  <a:gd name="connsiteY38" fmla="*/ 104775 h 190923"/>
                  <a:gd name="connsiteX39" fmla="*/ 1347 w 132792"/>
                  <a:gd name="connsiteY39" fmla="*/ 91440 h 190923"/>
                  <a:gd name="connsiteX40" fmla="*/ 395 w 132792"/>
                  <a:gd name="connsiteY40" fmla="*/ 79058 h 190923"/>
                  <a:gd name="connsiteX41" fmla="*/ 1347 w 132792"/>
                  <a:gd name="connsiteY41" fmla="*/ 56197 h 190923"/>
                  <a:gd name="connsiteX42" fmla="*/ 4205 w 132792"/>
                  <a:gd name="connsiteY42" fmla="*/ 36195 h 190923"/>
                  <a:gd name="connsiteX43" fmla="*/ 10872 w 132792"/>
                  <a:gd name="connsiteY43" fmla="*/ 7620 h 190923"/>
                  <a:gd name="connsiteX44" fmla="*/ 15635 w 132792"/>
                  <a:gd name="connsiteY44" fmla="*/ 0 h 19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32792" h="190923">
                    <a:moveTo>
                      <a:pt x="15635" y="0"/>
                    </a:moveTo>
                    <a:cubicBezTo>
                      <a:pt x="15635" y="0"/>
                      <a:pt x="16587" y="3810"/>
                      <a:pt x="18492" y="10478"/>
                    </a:cubicBezTo>
                    <a:cubicBezTo>
                      <a:pt x="20397" y="17145"/>
                      <a:pt x="21350" y="27622"/>
                      <a:pt x="22302" y="39053"/>
                    </a:cubicBezTo>
                    <a:cubicBezTo>
                      <a:pt x="23255" y="44768"/>
                      <a:pt x="23255" y="51435"/>
                      <a:pt x="24207" y="58103"/>
                    </a:cubicBezTo>
                    <a:cubicBezTo>
                      <a:pt x="25160" y="64770"/>
                      <a:pt x="26112" y="71438"/>
                      <a:pt x="27064" y="78105"/>
                    </a:cubicBezTo>
                    <a:cubicBezTo>
                      <a:pt x="28017" y="81915"/>
                      <a:pt x="28017" y="84772"/>
                      <a:pt x="28970" y="87630"/>
                    </a:cubicBezTo>
                    <a:cubicBezTo>
                      <a:pt x="29922" y="90488"/>
                      <a:pt x="30875" y="94297"/>
                      <a:pt x="31827" y="97155"/>
                    </a:cubicBezTo>
                    <a:lnTo>
                      <a:pt x="33732" y="100965"/>
                    </a:lnTo>
                    <a:lnTo>
                      <a:pt x="33732" y="101918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cubicBezTo>
                      <a:pt x="32780" y="101918"/>
                      <a:pt x="33732" y="102870"/>
                      <a:pt x="33732" y="101918"/>
                    </a:cubicBezTo>
                    <a:lnTo>
                      <a:pt x="35637" y="104775"/>
                    </a:lnTo>
                    <a:cubicBezTo>
                      <a:pt x="37542" y="108585"/>
                      <a:pt x="39447" y="110490"/>
                      <a:pt x="41352" y="113347"/>
                    </a:cubicBezTo>
                    <a:cubicBezTo>
                      <a:pt x="45162" y="119063"/>
                      <a:pt x="49925" y="124778"/>
                      <a:pt x="55639" y="129540"/>
                    </a:cubicBezTo>
                    <a:cubicBezTo>
                      <a:pt x="60402" y="135255"/>
                      <a:pt x="65164" y="140018"/>
                      <a:pt x="70880" y="144780"/>
                    </a:cubicBezTo>
                    <a:cubicBezTo>
                      <a:pt x="75642" y="149543"/>
                      <a:pt x="81357" y="154305"/>
                      <a:pt x="86120" y="158115"/>
                    </a:cubicBezTo>
                    <a:cubicBezTo>
                      <a:pt x="90882" y="161925"/>
                      <a:pt x="95645" y="166688"/>
                      <a:pt x="100407" y="169545"/>
                    </a:cubicBezTo>
                    <a:cubicBezTo>
                      <a:pt x="105170" y="173355"/>
                      <a:pt x="108980" y="176213"/>
                      <a:pt x="112789" y="179070"/>
                    </a:cubicBezTo>
                    <a:cubicBezTo>
                      <a:pt x="116600" y="181928"/>
                      <a:pt x="120410" y="183833"/>
                      <a:pt x="123267" y="185738"/>
                    </a:cubicBezTo>
                    <a:cubicBezTo>
                      <a:pt x="126125" y="187643"/>
                      <a:pt x="128982" y="188595"/>
                      <a:pt x="129935" y="189547"/>
                    </a:cubicBezTo>
                    <a:cubicBezTo>
                      <a:pt x="131839" y="190500"/>
                      <a:pt x="132792" y="190500"/>
                      <a:pt x="132792" y="190500"/>
                    </a:cubicBezTo>
                    <a:cubicBezTo>
                      <a:pt x="132792" y="190500"/>
                      <a:pt x="131839" y="190500"/>
                      <a:pt x="129935" y="190500"/>
                    </a:cubicBezTo>
                    <a:cubicBezTo>
                      <a:pt x="128030" y="190500"/>
                      <a:pt x="125172" y="191453"/>
                      <a:pt x="121362" y="190500"/>
                    </a:cubicBezTo>
                    <a:cubicBezTo>
                      <a:pt x="117552" y="190500"/>
                      <a:pt x="112789" y="189547"/>
                      <a:pt x="108027" y="188595"/>
                    </a:cubicBezTo>
                    <a:cubicBezTo>
                      <a:pt x="103264" y="187643"/>
                      <a:pt x="97550" y="185738"/>
                      <a:pt x="91835" y="183833"/>
                    </a:cubicBezTo>
                    <a:cubicBezTo>
                      <a:pt x="80405" y="180022"/>
                      <a:pt x="67070" y="173355"/>
                      <a:pt x="53735" y="163830"/>
                    </a:cubicBezTo>
                    <a:cubicBezTo>
                      <a:pt x="41352" y="155258"/>
                      <a:pt x="28017" y="143828"/>
                      <a:pt x="17539" y="129540"/>
                    </a:cubicBezTo>
                    <a:cubicBezTo>
                      <a:pt x="14682" y="125730"/>
                      <a:pt x="11825" y="120968"/>
                      <a:pt x="9920" y="118110"/>
                    </a:cubicBezTo>
                    <a:lnTo>
                      <a:pt x="8014" y="115253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3347"/>
                    </a:lnTo>
                    <a:lnTo>
                      <a:pt x="7062" y="111443"/>
                    </a:lnTo>
                    <a:lnTo>
                      <a:pt x="4205" y="104775"/>
                    </a:lnTo>
                    <a:cubicBezTo>
                      <a:pt x="2300" y="100013"/>
                      <a:pt x="1347" y="96203"/>
                      <a:pt x="1347" y="91440"/>
                    </a:cubicBezTo>
                    <a:cubicBezTo>
                      <a:pt x="395" y="86678"/>
                      <a:pt x="-558" y="82868"/>
                      <a:pt x="395" y="79058"/>
                    </a:cubicBezTo>
                    <a:cubicBezTo>
                      <a:pt x="-558" y="70485"/>
                      <a:pt x="395" y="62865"/>
                      <a:pt x="1347" y="56197"/>
                    </a:cubicBezTo>
                    <a:cubicBezTo>
                      <a:pt x="2300" y="49530"/>
                      <a:pt x="3252" y="42863"/>
                      <a:pt x="4205" y="36195"/>
                    </a:cubicBezTo>
                    <a:cubicBezTo>
                      <a:pt x="7062" y="23813"/>
                      <a:pt x="8967" y="15240"/>
                      <a:pt x="10872" y="7620"/>
                    </a:cubicBezTo>
                    <a:cubicBezTo>
                      <a:pt x="14682" y="3810"/>
                      <a:pt x="15635" y="0"/>
                      <a:pt x="15635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1BA033D-0DB6-4C21-8EA7-45EF9E60AD72}"/>
                  </a:ext>
                </a:extLst>
              </p:cNvPr>
              <p:cNvSpPr/>
              <p:nvPr/>
            </p:nvSpPr>
            <p:spPr>
              <a:xfrm>
                <a:off x="5414009" y="3290887"/>
                <a:ext cx="105727" cy="166687"/>
              </a:xfrm>
              <a:custGeom>
                <a:avLst/>
                <a:gdLst>
                  <a:gd name="connsiteX0" fmla="*/ 19050 w 105727"/>
                  <a:gd name="connsiteY0" fmla="*/ 0 h 166687"/>
                  <a:gd name="connsiteX1" fmla="*/ 19050 w 105727"/>
                  <a:gd name="connsiteY1" fmla="*/ 9525 h 166687"/>
                  <a:gd name="connsiteX2" fmla="*/ 19050 w 105727"/>
                  <a:gd name="connsiteY2" fmla="*/ 14288 h 166687"/>
                  <a:gd name="connsiteX3" fmla="*/ 19050 w 105727"/>
                  <a:gd name="connsiteY3" fmla="*/ 20003 h 166687"/>
                  <a:gd name="connsiteX4" fmla="*/ 20003 w 105727"/>
                  <a:gd name="connsiteY4" fmla="*/ 32385 h 166687"/>
                  <a:gd name="connsiteX5" fmla="*/ 20955 w 105727"/>
                  <a:gd name="connsiteY5" fmla="*/ 40005 h 166687"/>
                  <a:gd name="connsiteX6" fmla="*/ 21908 w 105727"/>
                  <a:gd name="connsiteY6" fmla="*/ 47625 h 166687"/>
                  <a:gd name="connsiteX7" fmla="*/ 23813 w 105727"/>
                  <a:gd name="connsiteY7" fmla="*/ 55245 h 166687"/>
                  <a:gd name="connsiteX8" fmla="*/ 25718 w 105727"/>
                  <a:gd name="connsiteY8" fmla="*/ 62865 h 166687"/>
                  <a:gd name="connsiteX9" fmla="*/ 28575 w 105727"/>
                  <a:gd name="connsiteY9" fmla="*/ 70485 h 166687"/>
                  <a:gd name="connsiteX10" fmla="*/ 31433 w 105727"/>
                  <a:gd name="connsiteY10" fmla="*/ 78105 h 166687"/>
                  <a:gd name="connsiteX11" fmla="*/ 35243 w 105727"/>
                  <a:gd name="connsiteY11" fmla="*/ 85725 h 166687"/>
                  <a:gd name="connsiteX12" fmla="*/ 39053 w 105727"/>
                  <a:gd name="connsiteY12" fmla="*/ 93345 h 166687"/>
                  <a:gd name="connsiteX13" fmla="*/ 43815 w 105727"/>
                  <a:gd name="connsiteY13" fmla="*/ 100965 h 166687"/>
                  <a:gd name="connsiteX14" fmla="*/ 48578 w 105727"/>
                  <a:gd name="connsiteY14" fmla="*/ 108585 h 166687"/>
                  <a:gd name="connsiteX15" fmla="*/ 59055 w 105727"/>
                  <a:gd name="connsiteY15" fmla="*/ 121920 h 166687"/>
                  <a:gd name="connsiteX16" fmla="*/ 70485 w 105727"/>
                  <a:gd name="connsiteY16" fmla="*/ 134303 h 166687"/>
                  <a:gd name="connsiteX17" fmla="*/ 80963 w 105727"/>
                  <a:gd name="connsiteY17" fmla="*/ 144780 h 166687"/>
                  <a:gd name="connsiteX18" fmla="*/ 90488 w 105727"/>
                  <a:gd name="connsiteY18" fmla="*/ 153353 h 166687"/>
                  <a:gd name="connsiteX19" fmla="*/ 98108 w 105727"/>
                  <a:gd name="connsiteY19" fmla="*/ 160020 h 166687"/>
                  <a:gd name="connsiteX20" fmla="*/ 105728 w 105727"/>
                  <a:gd name="connsiteY20" fmla="*/ 166688 h 166687"/>
                  <a:gd name="connsiteX21" fmla="*/ 96203 w 105727"/>
                  <a:gd name="connsiteY21" fmla="*/ 165735 h 166687"/>
                  <a:gd name="connsiteX22" fmla="*/ 85725 w 105727"/>
                  <a:gd name="connsiteY22" fmla="*/ 163830 h 166687"/>
                  <a:gd name="connsiteX23" fmla="*/ 72390 w 105727"/>
                  <a:gd name="connsiteY23" fmla="*/ 159068 h 166687"/>
                  <a:gd name="connsiteX24" fmla="*/ 57150 w 105727"/>
                  <a:gd name="connsiteY24" fmla="*/ 151447 h 166687"/>
                  <a:gd name="connsiteX25" fmla="*/ 40958 w 105727"/>
                  <a:gd name="connsiteY25" fmla="*/ 140018 h 166687"/>
                  <a:gd name="connsiteX26" fmla="*/ 33338 w 105727"/>
                  <a:gd name="connsiteY26" fmla="*/ 133350 h 166687"/>
                  <a:gd name="connsiteX27" fmla="*/ 25718 w 105727"/>
                  <a:gd name="connsiteY27" fmla="*/ 125730 h 166687"/>
                  <a:gd name="connsiteX28" fmla="*/ 19050 w 105727"/>
                  <a:gd name="connsiteY28" fmla="*/ 117157 h 166687"/>
                  <a:gd name="connsiteX29" fmla="*/ 13335 w 105727"/>
                  <a:gd name="connsiteY29" fmla="*/ 107632 h 166687"/>
                  <a:gd name="connsiteX30" fmla="*/ 8572 w 105727"/>
                  <a:gd name="connsiteY30" fmla="*/ 98107 h 166687"/>
                  <a:gd name="connsiteX31" fmla="*/ 4763 w 105727"/>
                  <a:gd name="connsiteY31" fmla="*/ 87630 h 166687"/>
                  <a:gd name="connsiteX32" fmla="*/ 0 w 105727"/>
                  <a:gd name="connsiteY32" fmla="*/ 66675 h 166687"/>
                  <a:gd name="connsiteX33" fmla="*/ 0 w 105727"/>
                  <a:gd name="connsiteY33" fmla="*/ 56197 h 166687"/>
                  <a:gd name="connsiteX34" fmla="*/ 0 w 105727"/>
                  <a:gd name="connsiteY34" fmla="*/ 46672 h 166687"/>
                  <a:gd name="connsiteX35" fmla="*/ 953 w 105727"/>
                  <a:gd name="connsiteY35" fmla="*/ 37147 h 166687"/>
                  <a:gd name="connsiteX36" fmla="*/ 2858 w 105727"/>
                  <a:gd name="connsiteY36" fmla="*/ 28575 h 166687"/>
                  <a:gd name="connsiteX37" fmla="*/ 8572 w 105727"/>
                  <a:gd name="connsiteY37" fmla="*/ 14288 h 166687"/>
                  <a:gd name="connsiteX38" fmla="*/ 11430 w 105727"/>
                  <a:gd name="connsiteY38" fmla="*/ 8572 h 166687"/>
                  <a:gd name="connsiteX39" fmla="*/ 14288 w 105727"/>
                  <a:gd name="connsiteY39" fmla="*/ 4763 h 166687"/>
                  <a:gd name="connsiteX40" fmla="*/ 19050 w 105727"/>
                  <a:gd name="connsiteY40" fmla="*/ 0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5727" h="166687">
                    <a:moveTo>
                      <a:pt x="19050" y="0"/>
                    </a:moveTo>
                    <a:cubicBezTo>
                      <a:pt x="19050" y="0"/>
                      <a:pt x="19050" y="3810"/>
                      <a:pt x="19050" y="9525"/>
                    </a:cubicBezTo>
                    <a:cubicBezTo>
                      <a:pt x="19050" y="11430"/>
                      <a:pt x="19050" y="12382"/>
                      <a:pt x="19050" y="14288"/>
                    </a:cubicBezTo>
                    <a:cubicBezTo>
                      <a:pt x="19050" y="16193"/>
                      <a:pt x="19050" y="18097"/>
                      <a:pt x="19050" y="20003"/>
                    </a:cubicBezTo>
                    <a:cubicBezTo>
                      <a:pt x="19050" y="23813"/>
                      <a:pt x="19050" y="27622"/>
                      <a:pt x="20003" y="32385"/>
                    </a:cubicBezTo>
                    <a:cubicBezTo>
                      <a:pt x="20003" y="34290"/>
                      <a:pt x="20003" y="37147"/>
                      <a:pt x="20955" y="40005"/>
                    </a:cubicBezTo>
                    <a:cubicBezTo>
                      <a:pt x="20955" y="42863"/>
                      <a:pt x="21908" y="44768"/>
                      <a:pt x="21908" y="47625"/>
                    </a:cubicBezTo>
                    <a:cubicBezTo>
                      <a:pt x="21908" y="50482"/>
                      <a:pt x="22860" y="52388"/>
                      <a:pt x="23813" y="55245"/>
                    </a:cubicBezTo>
                    <a:cubicBezTo>
                      <a:pt x="24765" y="58103"/>
                      <a:pt x="24765" y="60960"/>
                      <a:pt x="25718" y="62865"/>
                    </a:cubicBezTo>
                    <a:cubicBezTo>
                      <a:pt x="26670" y="65722"/>
                      <a:pt x="27622" y="68580"/>
                      <a:pt x="28575" y="70485"/>
                    </a:cubicBezTo>
                    <a:cubicBezTo>
                      <a:pt x="29528" y="73343"/>
                      <a:pt x="30480" y="75247"/>
                      <a:pt x="31433" y="78105"/>
                    </a:cubicBezTo>
                    <a:cubicBezTo>
                      <a:pt x="32385" y="80963"/>
                      <a:pt x="33338" y="83820"/>
                      <a:pt x="35243" y="85725"/>
                    </a:cubicBezTo>
                    <a:cubicBezTo>
                      <a:pt x="36195" y="88582"/>
                      <a:pt x="38100" y="91440"/>
                      <a:pt x="39053" y="93345"/>
                    </a:cubicBezTo>
                    <a:lnTo>
                      <a:pt x="43815" y="100965"/>
                    </a:lnTo>
                    <a:lnTo>
                      <a:pt x="48578" y="108585"/>
                    </a:lnTo>
                    <a:cubicBezTo>
                      <a:pt x="51435" y="113347"/>
                      <a:pt x="55245" y="118110"/>
                      <a:pt x="59055" y="121920"/>
                    </a:cubicBezTo>
                    <a:cubicBezTo>
                      <a:pt x="62865" y="125730"/>
                      <a:pt x="66675" y="130493"/>
                      <a:pt x="70485" y="134303"/>
                    </a:cubicBezTo>
                    <a:cubicBezTo>
                      <a:pt x="74295" y="138113"/>
                      <a:pt x="78105" y="141922"/>
                      <a:pt x="80963" y="144780"/>
                    </a:cubicBezTo>
                    <a:cubicBezTo>
                      <a:pt x="84772" y="148590"/>
                      <a:pt x="87630" y="151447"/>
                      <a:pt x="90488" y="153353"/>
                    </a:cubicBezTo>
                    <a:cubicBezTo>
                      <a:pt x="93345" y="156210"/>
                      <a:pt x="96203" y="158115"/>
                      <a:pt x="98108" y="160020"/>
                    </a:cubicBezTo>
                    <a:cubicBezTo>
                      <a:pt x="102870" y="163830"/>
                      <a:pt x="105728" y="166688"/>
                      <a:pt x="105728" y="166688"/>
                    </a:cubicBezTo>
                    <a:cubicBezTo>
                      <a:pt x="105728" y="166688"/>
                      <a:pt x="101918" y="166688"/>
                      <a:pt x="96203" y="165735"/>
                    </a:cubicBezTo>
                    <a:cubicBezTo>
                      <a:pt x="93345" y="165735"/>
                      <a:pt x="89535" y="164782"/>
                      <a:pt x="85725" y="163830"/>
                    </a:cubicBezTo>
                    <a:cubicBezTo>
                      <a:pt x="81915" y="162878"/>
                      <a:pt x="77153" y="161925"/>
                      <a:pt x="72390" y="159068"/>
                    </a:cubicBezTo>
                    <a:cubicBezTo>
                      <a:pt x="67628" y="157163"/>
                      <a:pt x="61913" y="154305"/>
                      <a:pt x="57150" y="151447"/>
                    </a:cubicBezTo>
                    <a:cubicBezTo>
                      <a:pt x="51435" y="148590"/>
                      <a:pt x="46672" y="144780"/>
                      <a:pt x="40958" y="140018"/>
                    </a:cubicBezTo>
                    <a:cubicBezTo>
                      <a:pt x="38100" y="138113"/>
                      <a:pt x="36195" y="135255"/>
                      <a:pt x="33338" y="133350"/>
                    </a:cubicBezTo>
                    <a:cubicBezTo>
                      <a:pt x="30480" y="130493"/>
                      <a:pt x="28575" y="128588"/>
                      <a:pt x="25718" y="125730"/>
                    </a:cubicBezTo>
                    <a:cubicBezTo>
                      <a:pt x="23813" y="122872"/>
                      <a:pt x="20955" y="120015"/>
                      <a:pt x="19050" y="117157"/>
                    </a:cubicBezTo>
                    <a:lnTo>
                      <a:pt x="13335" y="107632"/>
                    </a:lnTo>
                    <a:cubicBezTo>
                      <a:pt x="11430" y="104775"/>
                      <a:pt x="10478" y="100965"/>
                      <a:pt x="8572" y="98107"/>
                    </a:cubicBezTo>
                    <a:cubicBezTo>
                      <a:pt x="6668" y="95250"/>
                      <a:pt x="5715" y="91440"/>
                      <a:pt x="4763" y="87630"/>
                    </a:cubicBezTo>
                    <a:cubicBezTo>
                      <a:pt x="1905" y="80963"/>
                      <a:pt x="953" y="73343"/>
                      <a:pt x="0" y="66675"/>
                    </a:cubicBezTo>
                    <a:cubicBezTo>
                      <a:pt x="0" y="62865"/>
                      <a:pt x="0" y="60007"/>
                      <a:pt x="0" y="56197"/>
                    </a:cubicBezTo>
                    <a:cubicBezTo>
                      <a:pt x="0" y="52388"/>
                      <a:pt x="0" y="49530"/>
                      <a:pt x="0" y="46672"/>
                    </a:cubicBezTo>
                    <a:cubicBezTo>
                      <a:pt x="0" y="43815"/>
                      <a:pt x="953" y="40957"/>
                      <a:pt x="953" y="37147"/>
                    </a:cubicBezTo>
                    <a:cubicBezTo>
                      <a:pt x="1905" y="34290"/>
                      <a:pt x="2858" y="31432"/>
                      <a:pt x="2858" y="28575"/>
                    </a:cubicBezTo>
                    <a:cubicBezTo>
                      <a:pt x="3810" y="23813"/>
                      <a:pt x="6668" y="19050"/>
                      <a:pt x="8572" y="14288"/>
                    </a:cubicBezTo>
                    <a:cubicBezTo>
                      <a:pt x="9525" y="12382"/>
                      <a:pt x="10478" y="10478"/>
                      <a:pt x="11430" y="8572"/>
                    </a:cubicBezTo>
                    <a:cubicBezTo>
                      <a:pt x="12383" y="6668"/>
                      <a:pt x="13335" y="5715"/>
                      <a:pt x="14288" y="4763"/>
                    </a:cubicBezTo>
                    <a:cubicBezTo>
                      <a:pt x="16193" y="1905"/>
                      <a:pt x="19050" y="0"/>
                      <a:pt x="1905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64D72AFC-9932-4C3C-892A-FB49AFD06C1F}"/>
                  </a:ext>
                </a:extLst>
              </p:cNvPr>
              <p:cNvSpPr/>
              <p:nvPr/>
            </p:nvSpPr>
            <p:spPr>
              <a:xfrm>
                <a:off x="5329794" y="3455669"/>
                <a:ext cx="100407" cy="156476"/>
              </a:xfrm>
              <a:custGeom>
                <a:avLst/>
                <a:gdLst>
                  <a:gd name="connsiteX0" fmla="*/ 9920 w 100407"/>
                  <a:gd name="connsiteY0" fmla="*/ 0 h 156476"/>
                  <a:gd name="connsiteX1" fmla="*/ 12777 w 100407"/>
                  <a:gd name="connsiteY1" fmla="*/ 8573 h 156476"/>
                  <a:gd name="connsiteX2" fmla="*/ 19445 w 100407"/>
                  <a:gd name="connsiteY2" fmla="*/ 30480 h 156476"/>
                  <a:gd name="connsiteX3" fmla="*/ 27064 w 100407"/>
                  <a:gd name="connsiteY3" fmla="*/ 60960 h 156476"/>
                  <a:gd name="connsiteX4" fmla="*/ 28970 w 100407"/>
                  <a:gd name="connsiteY4" fmla="*/ 69533 h 156476"/>
                  <a:gd name="connsiteX5" fmla="*/ 31827 w 100407"/>
                  <a:gd name="connsiteY5" fmla="*/ 78105 h 156476"/>
                  <a:gd name="connsiteX6" fmla="*/ 36589 w 100407"/>
                  <a:gd name="connsiteY6" fmla="*/ 94298 h 156476"/>
                  <a:gd name="connsiteX7" fmla="*/ 43257 w 100407"/>
                  <a:gd name="connsiteY7" fmla="*/ 109538 h 156476"/>
                  <a:gd name="connsiteX8" fmla="*/ 50877 w 100407"/>
                  <a:gd name="connsiteY8" fmla="*/ 121920 h 156476"/>
                  <a:gd name="connsiteX9" fmla="*/ 60402 w 100407"/>
                  <a:gd name="connsiteY9" fmla="*/ 131445 h 156476"/>
                  <a:gd name="connsiteX10" fmla="*/ 70880 w 100407"/>
                  <a:gd name="connsiteY10" fmla="*/ 139065 h 156476"/>
                  <a:gd name="connsiteX11" fmla="*/ 76595 w 100407"/>
                  <a:gd name="connsiteY11" fmla="*/ 141923 h 156476"/>
                  <a:gd name="connsiteX12" fmla="*/ 82310 w 100407"/>
                  <a:gd name="connsiteY12" fmla="*/ 143828 h 156476"/>
                  <a:gd name="connsiteX13" fmla="*/ 91835 w 100407"/>
                  <a:gd name="connsiteY13" fmla="*/ 146685 h 156476"/>
                  <a:gd name="connsiteX14" fmla="*/ 100407 w 100407"/>
                  <a:gd name="connsiteY14" fmla="*/ 148590 h 156476"/>
                  <a:gd name="connsiteX15" fmla="*/ 91835 w 100407"/>
                  <a:gd name="connsiteY15" fmla="*/ 152400 h 156476"/>
                  <a:gd name="connsiteX16" fmla="*/ 81357 w 100407"/>
                  <a:gd name="connsiteY16" fmla="*/ 155258 h 156476"/>
                  <a:gd name="connsiteX17" fmla="*/ 67070 w 100407"/>
                  <a:gd name="connsiteY17" fmla="*/ 156210 h 156476"/>
                  <a:gd name="connsiteX18" fmla="*/ 49924 w 100407"/>
                  <a:gd name="connsiteY18" fmla="*/ 151448 h 156476"/>
                  <a:gd name="connsiteX19" fmla="*/ 32780 w 100407"/>
                  <a:gd name="connsiteY19" fmla="*/ 140018 h 156476"/>
                  <a:gd name="connsiteX20" fmla="*/ 25160 w 100407"/>
                  <a:gd name="connsiteY20" fmla="*/ 132398 h 156476"/>
                  <a:gd name="connsiteX21" fmla="*/ 18492 w 100407"/>
                  <a:gd name="connsiteY21" fmla="*/ 123825 h 156476"/>
                  <a:gd name="connsiteX22" fmla="*/ 8967 w 100407"/>
                  <a:gd name="connsiteY22" fmla="*/ 104775 h 156476"/>
                  <a:gd name="connsiteX23" fmla="*/ 3252 w 100407"/>
                  <a:gd name="connsiteY23" fmla="*/ 84773 h 156476"/>
                  <a:gd name="connsiteX24" fmla="*/ 395 w 100407"/>
                  <a:gd name="connsiteY24" fmla="*/ 65723 h 156476"/>
                  <a:gd name="connsiteX25" fmla="*/ 1347 w 100407"/>
                  <a:gd name="connsiteY25" fmla="*/ 32385 h 156476"/>
                  <a:gd name="connsiteX26" fmla="*/ 6110 w 100407"/>
                  <a:gd name="connsiteY26" fmla="*/ 9525 h 156476"/>
                  <a:gd name="connsiteX27" fmla="*/ 9920 w 100407"/>
                  <a:gd name="connsiteY27" fmla="*/ 0 h 156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407" h="156476">
                    <a:moveTo>
                      <a:pt x="9920" y="0"/>
                    </a:moveTo>
                    <a:cubicBezTo>
                      <a:pt x="9920" y="0"/>
                      <a:pt x="10872" y="2858"/>
                      <a:pt x="12777" y="8573"/>
                    </a:cubicBezTo>
                    <a:cubicBezTo>
                      <a:pt x="14682" y="14288"/>
                      <a:pt x="16587" y="21908"/>
                      <a:pt x="19445" y="30480"/>
                    </a:cubicBezTo>
                    <a:cubicBezTo>
                      <a:pt x="21349" y="39053"/>
                      <a:pt x="24207" y="49530"/>
                      <a:pt x="27064" y="60960"/>
                    </a:cubicBezTo>
                    <a:cubicBezTo>
                      <a:pt x="28017" y="63818"/>
                      <a:pt x="28970" y="66675"/>
                      <a:pt x="28970" y="69533"/>
                    </a:cubicBezTo>
                    <a:cubicBezTo>
                      <a:pt x="29922" y="72390"/>
                      <a:pt x="30874" y="75248"/>
                      <a:pt x="31827" y="78105"/>
                    </a:cubicBezTo>
                    <a:cubicBezTo>
                      <a:pt x="32780" y="83820"/>
                      <a:pt x="35637" y="88583"/>
                      <a:pt x="36589" y="94298"/>
                    </a:cubicBezTo>
                    <a:cubicBezTo>
                      <a:pt x="38495" y="99060"/>
                      <a:pt x="40399" y="104775"/>
                      <a:pt x="43257" y="109538"/>
                    </a:cubicBezTo>
                    <a:cubicBezTo>
                      <a:pt x="45162" y="114300"/>
                      <a:pt x="48020" y="118110"/>
                      <a:pt x="50877" y="121920"/>
                    </a:cubicBezTo>
                    <a:cubicBezTo>
                      <a:pt x="53735" y="125730"/>
                      <a:pt x="56592" y="129540"/>
                      <a:pt x="60402" y="131445"/>
                    </a:cubicBezTo>
                    <a:cubicBezTo>
                      <a:pt x="63260" y="134303"/>
                      <a:pt x="67070" y="136208"/>
                      <a:pt x="70880" y="139065"/>
                    </a:cubicBezTo>
                    <a:cubicBezTo>
                      <a:pt x="72785" y="140018"/>
                      <a:pt x="74689" y="140970"/>
                      <a:pt x="76595" y="141923"/>
                    </a:cubicBezTo>
                    <a:cubicBezTo>
                      <a:pt x="78499" y="142875"/>
                      <a:pt x="80405" y="143828"/>
                      <a:pt x="82310" y="143828"/>
                    </a:cubicBezTo>
                    <a:cubicBezTo>
                      <a:pt x="86120" y="145733"/>
                      <a:pt x="88977" y="145733"/>
                      <a:pt x="91835" y="146685"/>
                    </a:cubicBezTo>
                    <a:cubicBezTo>
                      <a:pt x="97549" y="147638"/>
                      <a:pt x="100407" y="148590"/>
                      <a:pt x="100407" y="148590"/>
                    </a:cubicBezTo>
                    <a:cubicBezTo>
                      <a:pt x="100407" y="148590"/>
                      <a:pt x="97549" y="150495"/>
                      <a:pt x="91835" y="152400"/>
                    </a:cubicBezTo>
                    <a:cubicBezTo>
                      <a:pt x="88977" y="153353"/>
                      <a:pt x="85167" y="155258"/>
                      <a:pt x="81357" y="155258"/>
                    </a:cubicBezTo>
                    <a:cubicBezTo>
                      <a:pt x="77547" y="155258"/>
                      <a:pt x="71832" y="157163"/>
                      <a:pt x="67070" y="156210"/>
                    </a:cubicBezTo>
                    <a:cubicBezTo>
                      <a:pt x="61355" y="155258"/>
                      <a:pt x="55639" y="154305"/>
                      <a:pt x="49924" y="151448"/>
                    </a:cubicBezTo>
                    <a:cubicBezTo>
                      <a:pt x="43257" y="149543"/>
                      <a:pt x="38495" y="144780"/>
                      <a:pt x="32780" y="140018"/>
                    </a:cubicBezTo>
                    <a:cubicBezTo>
                      <a:pt x="29922" y="138113"/>
                      <a:pt x="28017" y="135255"/>
                      <a:pt x="25160" y="132398"/>
                    </a:cubicBezTo>
                    <a:cubicBezTo>
                      <a:pt x="22302" y="129540"/>
                      <a:pt x="20397" y="126683"/>
                      <a:pt x="18492" y="123825"/>
                    </a:cubicBezTo>
                    <a:cubicBezTo>
                      <a:pt x="14682" y="118110"/>
                      <a:pt x="11824" y="111443"/>
                      <a:pt x="8967" y="104775"/>
                    </a:cubicBezTo>
                    <a:cubicBezTo>
                      <a:pt x="7062" y="98108"/>
                      <a:pt x="4205" y="91440"/>
                      <a:pt x="3252" y="84773"/>
                    </a:cubicBezTo>
                    <a:cubicBezTo>
                      <a:pt x="2299" y="78105"/>
                      <a:pt x="1347" y="71438"/>
                      <a:pt x="395" y="65723"/>
                    </a:cubicBezTo>
                    <a:cubicBezTo>
                      <a:pt x="-558" y="53340"/>
                      <a:pt x="395" y="41910"/>
                      <a:pt x="1347" y="32385"/>
                    </a:cubicBezTo>
                    <a:cubicBezTo>
                      <a:pt x="2299" y="22860"/>
                      <a:pt x="5157" y="14288"/>
                      <a:pt x="6110" y="9525"/>
                    </a:cubicBezTo>
                    <a:cubicBezTo>
                      <a:pt x="8967" y="2858"/>
                      <a:pt x="9920" y="0"/>
                      <a:pt x="992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0" name="Graphic 3">
            <a:extLst>
              <a:ext uri="{FF2B5EF4-FFF2-40B4-BE49-F238E27FC236}">
                <a16:creationId xmlns:a16="http://schemas.microsoft.com/office/drawing/2014/main" id="{F882402F-A6DF-4F5C-8357-00A2136CBFC2}"/>
              </a:ext>
            </a:extLst>
          </p:cNvPr>
          <p:cNvGrpSpPr/>
          <p:nvPr userDrawn="1"/>
        </p:nvGrpSpPr>
        <p:grpSpPr>
          <a:xfrm rot="4490151" flipH="1">
            <a:off x="3354375" y="-117866"/>
            <a:ext cx="734574" cy="1079055"/>
            <a:chOff x="4401027" y="645442"/>
            <a:chExt cx="400999" cy="589049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41EAAD-3EBF-4E75-B761-893DAC3306B7}"/>
                </a:ext>
              </a:extLst>
            </p:cNvPr>
            <p:cNvSpPr/>
            <p:nvPr/>
          </p:nvSpPr>
          <p:spPr>
            <a:xfrm>
              <a:off x="4512891" y="1104284"/>
              <a:ext cx="119277" cy="123539"/>
            </a:xfrm>
            <a:custGeom>
              <a:avLst/>
              <a:gdLst>
                <a:gd name="connsiteX0" fmla="*/ 70538 w 119277"/>
                <a:gd name="connsiteY0" fmla="*/ 9187 h 123539"/>
                <a:gd name="connsiteX1" fmla="*/ 3863 w 119277"/>
                <a:gd name="connsiteY1" fmla="*/ 80625 h 123539"/>
                <a:gd name="connsiteX2" fmla="*/ 14340 w 119277"/>
                <a:gd name="connsiteY2" fmla="*/ 119677 h 123539"/>
                <a:gd name="connsiteX3" fmla="*/ 53393 w 119277"/>
                <a:gd name="connsiteY3" fmla="*/ 109200 h 123539"/>
                <a:gd name="connsiteX4" fmla="*/ 111495 w 119277"/>
                <a:gd name="connsiteY4" fmla="*/ 49192 h 123539"/>
                <a:gd name="connsiteX5" fmla="*/ 70538 w 119277"/>
                <a:gd name="connsiteY5" fmla="*/ 9187 h 123539"/>
                <a:gd name="connsiteX6" fmla="*/ 70538 w 119277"/>
                <a:gd name="connsiteY6" fmla="*/ 9187 h 12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277" h="123539">
                  <a:moveTo>
                    <a:pt x="70538" y="9187"/>
                  </a:moveTo>
                  <a:cubicBezTo>
                    <a:pt x="47678" y="33000"/>
                    <a:pt x="22913" y="53955"/>
                    <a:pt x="3863" y="80625"/>
                  </a:cubicBezTo>
                  <a:cubicBezTo>
                    <a:pt x="-4710" y="93007"/>
                    <a:pt x="1958" y="112057"/>
                    <a:pt x="14340" y="119677"/>
                  </a:cubicBezTo>
                  <a:cubicBezTo>
                    <a:pt x="28628" y="128250"/>
                    <a:pt x="44820" y="121582"/>
                    <a:pt x="53393" y="109200"/>
                  </a:cubicBezTo>
                  <a:cubicBezTo>
                    <a:pt x="69585" y="86340"/>
                    <a:pt x="92445" y="69195"/>
                    <a:pt x="111495" y="49192"/>
                  </a:cubicBezTo>
                  <a:cubicBezTo>
                    <a:pt x="136260" y="22522"/>
                    <a:pt x="96255" y="-18435"/>
                    <a:pt x="70538" y="9187"/>
                  </a:cubicBezTo>
                  <a:lnTo>
                    <a:pt x="70538" y="918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1283156-9716-4B17-8371-3B6E1DDD9156}"/>
                </a:ext>
              </a:extLst>
            </p:cNvPr>
            <p:cNvSpPr/>
            <p:nvPr/>
          </p:nvSpPr>
          <p:spPr>
            <a:xfrm>
              <a:off x="4416142" y="1014765"/>
              <a:ext cx="91716" cy="89811"/>
            </a:xfrm>
            <a:custGeom>
              <a:avLst/>
              <a:gdLst>
                <a:gd name="connsiteX0" fmla="*/ 83467 w 91716"/>
                <a:gd name="connsiteY0" fmla="*/ 41557 h 89811"/>
                <a:gd name="connsiteX1" fmla="*/ 48224 w 91716"/>
                <a:gd name="connsiteY1" fmla="*/ 8219 h 89811"/>
                <a:gd name="connsiteX2" fmla="*/ 8219 w 91716"/>
                <a:gd name="connsiteY2" fmla="*/ 8219 h 89811"/>
                <a:gd name="connsiteX3" fmla="*/ 8219 w 91716"/>
                <a:gd name="connsiteY3" fmla="*/ 48224 h 89811"/>
                <a:gd name="connsiteX4" fmla="*/ 43462 w 91716"/>
                <a:gd name="connsiteY4" fmla="*/ 81562 h 89811"/>
                <a:gd name="connsiteX5" fmla="*/ 83467 w 91716"/>
                <a:gd name="connsiteY5" fmla="*/ 81562 h 89811"/>
                <a:gd name="connsiteX6" fmla="*/ 83467 w 91716"/>
                <a:gd name="connsiteY6" fmla="*/ 41557 h 89811"/>
                <a:gd name="connsiteX7" fmla="*/ 83467 w 91716"/>
                <a:gd name="connsiteY7" fmla="*/ 41557 h 8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16" h="89811">
                  <a:moveTo>
                    <a:pt x="83467" y="41557"/>
                  </a:moveTo>
                  <a:cubicBezTo>
                    <a:pt x="71084" y="31079"/>
                    <a:pt x="59654" y="19649"/>
                    <a:pt x="48224" y="8219"/>
                  </a:cubicBezTo>
                  <a:cubicBezTo>
                    <a:pt x="37747" y="-2258"/>
                    <a:pt x="18697" y="-3211"/>
                    <a:pt x="8219" y="8219"/>
                  </a:cubicBezTo>
                  <a:cubicBezTo>
                    <a:pt x="-2258" y="19649"/>
                    <a:pt x="-3211" y="37747"/>
                    <a:pt x="8219" y="48224"/>
                  </a:cubicBezTo>
                  <a:cubicBezTo>
                    <a:pt x="19649" y="59654"/>
                    <a:pt x="31079" y="71084"/>
                    <a:pt x="43462" y="81562"/>
                  </a:cubicBezTo>
                  <a:cubicBezTo>
                    <a:pt x="54892" y="91087"/>
                    <a:pt x="72989" y="93944"/>
                    <a:pt x="83467" y="81562"/>
                  </a:cubicBezTo>
                  <a:cubicBezTo>
                    <a:pt x="92992" y="71084"/>
                    <a:pt x="95849" y="51082"/>
                    <a:pt x="83467" y="41557"/>
                  </a:cubicBezTo>
                  <a:lnTo>
                    <a:pt x="83467" y="4155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61DD7FF-FDEA-4898-A069-20378DD1069C}"/>
                </a:ext>
              </a:extLst>
            </p:cNvPr>
            <p:cNvSpPr/>
            <p:nvPr/>
          </p:nvSpPr>
          <p:spPr>
            <a:xfrm>
              <a:off x="4495799" y="848093"/>
              <a:ext cx="102392" cy="97976"/>
            </a:xfrm>
            <a:custGeom>
              <a:avLst/>
              <a:gdLst>
                <a:gd name="connsiteX0" fmla="*/ 49530 w 102392"/>
                <a:gd name="connsiteY0" fmla="*/ 13918 h 97976"/>
                <a:gd name="connsiteX1" fmla="*/ 47625 w 102392"/>
                <a:gd name="connsiteY1" fmla="*/ 15823 h 97976"/>
                <a:gd name="connsiteX2" fmla="*/ 42863 w 102392"/>
                <a:gd name="connsiteY2" fmla="*/ 20586 h 97976"/>
                <a:gd name="connsiteX3" fmla="*/ 31433 w 102392"/>
                <a:gd name="connsiteY3" fmla="*/ 31063 h 97976"/>
                <a:gd name="connsiteX4" fmla="*/ 8572 w 102392"/>
                <a:gd name="connsiteY4" fmla="*/ 50113 h 97976"/>
                <a:gd name="connsiteX5" fmla="*/ 8572 w 102392"/>
                <a:gd name="connsiteY5" fmla="*/ 90118 h 97976"/>
                <a:gd name="connsiteX6" fmla="*/ 48578 w 102392"/>
                <a:gd name="connsiteY6" fmla="*/ 90118 h 97976"/>
                <a:gd name="connsiteX7" fmla="*/ 98108 w 102392"/>
                <a:gd name="connsiteY7" fmla="*/ 42493 h 97976"/>
                <a:gd name="connsiteX8" fmla="*/ 87630 w 102392"/>
                <a:gd name="connsiteY8" fmla="*/ 3441 h 97976"/>
                <a:gd name="connsiteX9" fmla="*/ 49530 w 102392"/>
                <a:gd name="connsiteY9" fmla="*/ 13918 h 97976"/>
                <a:gd name="connsiteX10" fmla="*/ 49530 w 102392"/>
                <a:gd name="connsiteY10" fmla="*/ 13918 h 9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92" h="97976">
                  <a:moveTo>
                    <a:pt x="49530" y="13918"/>
                  </a:moveTo>
                  <a:cubicBezTo>
                    <a:pt x="52388" y="10108"/>
                    <a:pt x="48578" y="14871"/>
                    <a:pt x="47625" y="15823"/>
                  </a:cubicBezTo>
                  <a:cubicBezTo>
                    <a:pt x="45720" y="17728"/>
                    <a:pt x="44768" y="19633"/>
                    <a:pt x="42863" y="20586"/>
                  </a:cubicBezTo>
                  <a:cubicBezTo>
                    <a:pt x="39053" y="24396"/>
                    <a:pt x="35243" y="27253"/>
                    <a:pt x="31433" y="31063"/>
                  </a:cubicBezTo>
                  <a:cubicBezTo>
                    <a:pt x="23813" y="37731"/>
                    <a:pt x="16193" y="43446"/>
                    <a:pt x="8572" y="50113"/>
                  </a:cubicBezTo>
                  <a:cubicBezTo>
                    <a:pt x="-2857" y="60591"/>
                    <a:pt x="-2857" y="80593"/>
                    <a:pt x="8572" y="90118"/>
                  </a:cubicBezTo>
                  <a:cubicBezTo>
                    <a:pt x="20003" y="100596"/>
                    <a:pt x="37147" y="100596"/>
                    <a:pt x="48578" y="90118"/>
                  </a:cubicBezTo>
                  <a:cubicBezTo>
                    <a:pt x="65722" y="73926"/>
                    <a:pt x="83820" y="60591"/>
                    <a:pt x="98108" y="42493"/>
                  </a:cubicBezTo>
                  <a:cubicBezTo>
                    <a:pt x="107633" y="31063"/>
                    <a:pt x="100013" y="10108"/>
                    <a:pt x="87630" y="3441"/>
                  </a:cubicBezTo>
                  <a:cubicBezTo>
                    <a:pt x="73343" y="-4179"/>
                    <a:pt x="60008" y="1536"/>
                    <a:pt x="49530" y="13918"/>
                  </a:cubicBezTo>
                  <a:lnTo>
                    <a:pt x="49530" y="1391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478625B-392C-45E3-BF52-E2531EF92E18}"/>
                </a:ext>
              </a:extLst>
            </p:cNvPr>
            <p:cNvSpPr/>
            <p:nvPr/>
          </p:nvSpPr>
          <p:spPr>
            <a:xfrm>
              <a:off x="4401027" y="720989"/>
              <a:ext cx="108765" cy="119220"/>
            </a:xfrm>
            <a:custGeom>
              <a:avLst/>
              <a:gdLst>
                <a:gd name="connsiteX0" fmla="*/ 100487 w 108765"/>
                <a:gd name="connsiteY0" fmla="*/ 70538 h 119220"/>
                <a:gd name="connsiteX1" fmla="*/ 53815 w 108765"/>
                <a:gd name="connsiteY1" fmla="*/ 14340 h 119220"/>
                <a:gd name="connsiteX2" fmla="*/ 14762 w 108765"/>
                <a:gd name="connsiteY2" fmla="*/ 3863 h 119220"/>
                <a:gd name="connsiteX3" fmla="*/ 4285 w 108765"/>
                <a:gd name="connsiteY3" fmla="*/ 42915 h 119220"/>
                <a:gd name="connsiteX4" fmla="*/ 59530 w 108765"/>
                <a:gd name="connsiteY4" fmla="*/ 110543 h 119220"/>
                <a:gd name="connsiteX5" fmla="*/ 100487 w 108765"/>
                <a:gd name="connsiteY5" fmla="*/ 70538 h 119220"/>
                <a:gd name="connsiteX6" fmla="*/ 100487 w 108765"/>
                <a:gd name="connsiteY6" fmla="*/ 70538 h 11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765" h="119220">
                  <a:moveTo>
                    <a:pt x="100487" y="70538"/>
                  </a:moveTo>
                  <a:cubicBezTo>
                    <a:pt x="83342" y="53393"/>
                    <a:pt x="68102" y="34343"/>
                    <a:pt x="53815" y="14340"/>
                  </a:cubicBezTo>
                  <a:cubicBezTo>
                    <a:pt x="44290" y="1958"/>
                    <a:pt x="29050" y="-4710"/>
                    <a:pt x="14762" y="3863"/>
                  </a:cubicBezTo>
                  <a:cubicBezTo>
                    <a:pt x="2380" y="10530"/>
                    <a:pt x="-5240" y="30533"/>
                    <a:pt x="4285" y="42915"/>
                  </a:cubicBezTo>
                  <a:cubicBezTo>
                    <a:pt x="21430" y="65775"/>
                    <a:pt x="38575" y="89588"/>
                    <a:pt x="59530" y="110543"/>
                  </a:cubicBezTo>
                  <a:cubicBezTo>
                    <a:pt x="86200" y="137213"/>
                    <a:pt x="126205" y="96255"/>
                    <a:pt x="100487" y="70538"/>
                  </a:cubicBezTo>
                  <a:lnTo>
                    <a:pt x="100487" y="7053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4638276-751C-4E06-AE07-E9286B79AC49}"/>
                </a:ext>
              </a:extLst>
            </p:cNvPr>
            <p:cNvSpPr/>
            <p:nvPr/>
          </p:nvSpPr>
          <p:spPr>
            <a:xfrm>
              <a:off x="4627191" y="978570"/>
              <a:ext cx="98759" cy="93466"/>
            </a:xfrm>
            <a:custGeom>
              <a:avLst/>
              <a:gdLst>
                <a:gd name="connsiteX0" fmla="*/ 41963 w 98759"/>
                <a:gd name="connsiteY0" fmla="*/ 89182 h 93466"/>
                <a:gd name="connsiteX1" fmla="*/ 90540 w 98759"/>
                <a:gd name="connsiteY1" fmla="*/ 48224 h 93466"/>
                <a:gd name="connsiteX2" fmla="*/ 90540 w 98759"/>
                <a:gd name="connsiteY2" fmla="*/ 8219 h 93466"/>
                <a:gd name="connsiteX3" fmla="*/ 50535 w 98759"/>
                <a:gd name="connsiteY3" fmla="*/ 8219 h 93466"/>
                <a:gd name="connsiteX4" fmla="*/ 35295 w 98759"/>
                <a:gd name="connsiteY4" fmla="*/ 22507 h 93466"/>
                <a:gd name="connsiteX5" fmla="*/ 25770 w 98759"/>
                <a:gd name="connsiteY5" fmla="*/ 31079 h 93466"/>
                <a:gd name="connsiteX6" fmla="*/ 23865 w 98759"/>
                <a:gd name="connsiteY6" fmla="*/ 32984 h 93466"/>
                <a:gd name="connsiteX7" fmla="*/ 14340 w 98759"/>
                <a:gd name="connsiteY7" fmla="*/ 39652 h 93466"/>
                <a:gd name="connsiteX8" fmla="*/ 3863 w 98759"/>
                <a:gd name="connsiteY8" fmla="*/ 78704 h 93466"/>
                <a:gd name="connsiteX9" fmla="*/ 41963 w 98759"/>
                <a:gd name="connsiteY9" fmla="*/ 89182 h 93466"/>
                <a:gd name="connsiteX10" fmla="*/ 41963 w 98759"/>
                <a:gd name="connsiteY10" fmla="*/ 89182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59" h="93466">
                  <a:moveTo>
                    <a:pt x="41963" y="89182"/>
                  </a:moveTo>
                  <a:cubicBezTo>
                    <a:pt x="59108" y="76799"/>
                    <a:pt x="75300" y="63464"/>
                    <a:pt x="90540" y="48224"/>
                  </a:cubicBezTo>
                  <a:cubicBezTo>
                    <a:pt x="101018" y="37747"/>
                    <a:pt x="101970" y="17744"/>
                    <a:pt x="90540" y="8219"/>
                  </a:cubicBezTo>
                  <a:cubicBezTo>
                    <a:pt x="79110" y="-2258"/>
                    <a:pt x="61965" y="-3211"/>
                    <a:pt x="50535" y="8219"/>
                  </a:cubicBezTo>
                  <a:cubicBezTo>
                    <a:pt x="45773" y="12982"/>
                    <a:pt x="40058" y="17744"/>
                    <a:pt x="35295" y="22507"/>
                  </a:cubicBezTo>
                  <a:cubicBezTo>
                    <a:pt x="32438" y="25364"/>
                    <a:pt x="28628" y="28222"/>
                    <a:pt x="25770" y="31079"/>
                  </a:cubicBezTo>
                  <a:cubicBezTo>
                    <a:pt x="30533" y="27269"/>
                    <a:pt x="24818" y="32032"/>
                    <a:pt x="23865" y="32984"/>
                  </a:cubicBezTo>
                  <a:cubicBezTo>
                    <a:pt x="21008" y="35842"/>
                    <a:pt x="17198" y="37747"/>
                    <a:pt x="14340" y="39652"/>
                  </a:cubicBezTo>
                  <a:cubicBezTo>
                    <a:pt x="1958" y="48224"/>
                    <a:pt x="-4710" y="65369"/>
                    <a:pt x="3863" y="78704"/>
                  </a:cubicBezTo>
                  <a:cubicBezTo>
                    <a:pt x="10530" y="91087"/>
                    <a:pt x="28628" y="98707"/>
                    <a:pt x="41963" y="89182"/>
                  </a:cubicBezTo>
                  <a:lnTo>
                    <a:pt x="41963" y="891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70CB6A0-FD53-46A8-80DA-B781CFB7F2A0}"/>
                </a:ext>
              </a:extLst>
            </p:cNvPr>
            <p:cNvSpPr/>
            <p:nvPr/>
          </p:nvSpPr>
          <p:spPr>
            <a:xfrm>
              <a:off x="4647035" y="801792"/>
              <a:ext cx="73700" cy="99316"/>
            </a:xfrm>
            <a:custGeom>
              <a:avLst/>
              <a:gdLst>
                <a:gd name="connsiteX0" fmla="*/ 73554 w 73700"/>
                <a:gd name="connsiteY0" fmla="*/ 70697 h 99316"/>
                <a:gd name="connsiteX1" fmla="*/ 64029 w 73700"/>
                <a:gd name="connsiteY1" fmla="*/ 38312 h 99316"/>
                <a:gd name="connsiteX2" fmla="*/ 59267 w 73700"/>
                <a:gd name="connsiteY2" fmla="*/ 28787 h 99316"/>
                <a:gd name="connsiteX3" fmla="*/ 57362 w 73700"/>
                <a:gd name="connsiteY3" fmla="*/ 24024 h 99316"/>
                <a:gd name="connsiteX4" fmla="*/ 56409 w 73700"/>
                <a:gd name="connsiteY4" fmla="*/ 21167 h 99316"/>
                <a:gd name="connsiteX5" fmla="*/ 21167 w 73700"/>
                <a:gd name="connsiteY5" fmla="*/ 1164 h 99316"/>
                <a:gd name="connsiteX6" fmla="*/ 1164 w 73700"/>
                <a:gd name="connsiteY6" fmla="*/ 36407 h 99316"/>
                <a:gd name="connsiteX7" fmla="*/ 11642 w 73700"/>
                <a:gd name="connsiteY7" fmla="*/ 60219 h 99316"/>
                <a:gd name="connsiteX8" fmla="*/ 13547 w 73700"/>
                <a:gd name="connsiteY8" fmla="*/ 64982 h 99316"/>
                <a:gd name="connsiteX9" fmla="*/ 13547 w 73700"/>
                <a:gd name="connsiteY9" fmla="*/ 64982 h 99316"/>
                <a:gd name="connsiteX10" fmla="*/ 15452 w 73700"/>
                <a:gd name="connsiteY10" fmla="*/ 69744 h 99316"/>
                <a:gd name="connsiteX11" fmla="*/ 16404 w 73700"/>
                <a:gd name="connsiteY11" fmla="*/ 70697 h 99316"/>
                <a:gd name="connsiteX12" fmla="*/ 44979 w 73700"/>
                <a:gd name="connsiteY12" fmla="*/ 99272 h 99316"/>
                <a:gd name="connsiteX13" fmla="*/ 73554 w 73700"/>
                <a:gd name="connsiteY13" fmla="*/ 70697 h 99316"/>
                <a:gd name="connsiteX14" fmla="*/ 73554 w 73700"/>
                <a:gd name="connsiteY14" fmla="*/ 70697 h 9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00" h="99316">
                  <a:moveTo>
                    <a:pt x="73554" y="70697"/>
                  </a:moveTo>
                  <a:cubicBezTo>
                    <a:pt x="71649" y="58314"/>
                    <a:pt x="69744" y="48789"/>
                    <a:pt x="64029" y="38312"/>
                  </a:cubicBezTo>
                  <a:cubicBezTo>
                    <a:pt x="62124" y="35454"/>
                    <a:pt x="61172" y="31644"/>
                    <a:pt x="59267" y="28787"/>
                  </a:cubicBezTo>
                  <a:cubicBezTo>
                    <a:pt x="58314" y="26882"/>
                    <a:pt x="58314" y="25929"/>
                    <a:pt x="57362" y="24024"/>
                  </a:cubicBezTo>
                  <a:cubicBezTo>
                    <a:pt x="60219" y="29739"/>
                    <a:pt x="56409" y="22119"/>
                    <a:pt x="56409" y="21167"/>
                  </a:cubicBezTo>
                  <a:cubicBezTo>
                    <a:pt x="51647" y="6879"/>
                    <a:pt x="36407" y="-3598"/>
                    <a:pt x="21167" y="1164"/>
                  </a:cubicBezTo>
                  <a:cubicBezTo>
                    <a:pt x="6879" y="5927"/>
                    <a:pt x="-3598" y="21167"/>
                    <a:pt x="1164" y="36407"/>
                  </a:cubicBezTo>
                  <a:cubicBezTo>
                    <a:pt x="4022" y="44979"/>
                    <a:pt x="7832" y="52599"/>
                    <a:pt x="11642" y="60219"/>
                  </a:cubicBezTo>
                  <a:cubicBezTo>
                    <a:pt x="12594" y="62124"/>
                    <a:pt x="12594" y="63077"/>
                    <a:pt x="13547" y="64982"/>
                  </a:cubicBezTo>
                  <a:cubicBezTo>
                    <a:pt x="15452" y="68792"/>
                    <a:pt x="12594" y="61172"/>
                    <a:pt x="13547" y="64982"/>
                  </a:cubicBezTo>
                  <a:cubicBezTo>
                    <a:pt x="14499" y="66887"/>
                    <a:pt x="14499" y="67839"/>
                    <a:pt x="15452" y="69744"/>
                  </a:cubicBezTo>
                  <a:cubicBezTo>
                    <a:pt x="15452" y="70697"/>
                    <a:pt x="16404" y="76412"/>
                    <a:pt x="16404" y="70697"/>
                  </a:cubicBezTo>
                  <a:cubicBezTo>
                    <a:pt x="18309" y="85937"/>
                    <a:pt x="27834" y="100224"/>
                    <a:pt x="44979" y="99272"/>
                  </a:cubicBezTo>
                  <a:cubicBezTo>
                    <a:pt x="58314" y="98319"/>
                    <a:pt x="75459" y="85937"/>
                    <a:pt x="73554" y="70697"/>
                  </a:cubicBezTo>
                  <a:lnTo>
                    <a:pt x="73554" y="70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7335AA7-35C6-445E-9334-A50C9EA8FBE5}"/>
                </a:ext>
              </a:extLst>
            </p:cNvPr>
            <p:cNvSpPr/>
            <p:nvPr/>
          </p:nvSpPr>
          <p:spPr>
            <a:xfrm>
              <a:off x="4561998" y="645442"/>
              <a:ext cx="167544" cy="97553"/>
            </a:xfrm>
            <a:custGeom>
              <a:avLst/>
              <a:gdLst>
                <a:gd name="connsiteX0" fmla="*/ 27146 w 167544"/>
                <a:gd name="connsiteY0" fmla="*/ 97507 h 97553"/>
                <a:gd name="connsiteX1" fmla="*/ 152876 w 167544"/>
                <a:gd name="connsiteY1" fmla="*/ 52739 h 97553"/>
                <a:gd name="connsiteX2" fmla="*/ 124301 w 167544"/>
                <a:gd name="connsiteY2" fmla="*/ 3209 h 97553"/>
                <a:gd name="connsiteX3" fmla="*/ 27146 w 167544"/>
                <a:gd name="connsiteY3" fmla="*/ 39404 h 97553"/>
                <a:gd name="connsiteX4" fmla="*/ 27146 w 167544"/>
                <a:gd name="connsiteY4" fmla="*/ 97507 h 97553"/>
                <a:gd name="connsiteX5" fmla="*/ 27146 w 167544"/>
                <a:gd name="connsiteY5" fmla="*/ 97507 h 9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544" h="97553">
                  <a:moveTo>
                    <a:pt x="27146" y="97507"/>
                  </a:moveTo>
                  <a:cubicBezTo>
                    <a:pt x="72866" y="95602"/>
                    <a:pt x="113824" y="72742"/>
                    <a:pt x="152876" y="52739"/>
                  </a:cubicBezTo>
                  <a:cubicBezTo>
                    <a:pt x="186214" y="36547"/>
                    <a:pt x="156686" y="-12983"/>
                    <a:pt x="124301" y="3209"/>
                  </a:cubicBezTo>
                  <a:cubicBezTo>
                    <a:pt x="93821" y="18449"/>
                    <a:pt x="61436" y="38452"/>
                    <a:pt x="27146" y="39404"/>
                  </a:cubicBezTo>
                  <a:cubicBezTo>
                    <a:pt x="-9049" y="42262"/>
                    <a:pt x="-9049" y="99412"/>
                    <a:pt x="27146" y="97507"/>
                  </a:cubicBezTo>
                  <a:lnTo>
                    <a:pt x="27146" y="9750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0D99F9F-6B47-4C6A-8291-D3A2F973DDD1}"/>
                </a:ext>
              </a:extLst>
            </p:cNvPr>
            <p:cNvSpPr/>
            <p:nvPr/>
          </p:nvSpPr>
          <p:spPr>
            <a:xfrm>
              <a:off x="4723446" y="1116209"/>
              <a:ext cx="78579" cy="118282"/>
            </a:xfrm>
            <a:custGeom>
              <a:avLst/>
              <a:gdLst>
                <a:gd name="connsiteX0" fmla="*/ 0 w 78579"/>
                <a:gd name="connsiteY0" fmla="*/ 27743 h 118282"/>
                <a:gd name="connsiteX1" fmla="*/ 24765 w 78579"/>
                <a:gd name="connsiteY1" fmla="*/ 103943 h 118282"/>
                <a:gd name="connsiteX2" fmla="*/ 63818 w 78579"/>
                <a:gd name="connsiteY2" fmla="*/ 114420 h 118282"/>
                <a:gd name="connsiteX3" fmla="*/ 74295 w 78579"/>
                <a:gd name="connsiteY3" fmla="*/ 75368 h 118282"/>
                <a:gd name="connsiteX4" fmla="*/ 57150 w 78579"/>
                <a:gd name="connsiteY4" fmla="*/ 28695 h 118282"/>
                <a:gd name="connsiteX5" fmla="*/ 0 w 78579"/>
                <a:gd name="connsiteY5" fmla="*/ 27743 h 118282"/>
                <a:gd name="connsiteX6" fmla="*/ 0 w 78579"/>
                <a:gd name="connsiteY6" fmla="*/ 27743 h 11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79" h="118282">
                  <a:moveTo>
                    <a:pt x="0" y="27743"/>
                  </a:moveTo>
                  <a:cubicBezTo>
                    <a:pt x="0" y="55365"/>
                    <a:pt x="7620" y="82035"/>
                    <a:pt x="24765" y="103943"/>
                  </a:cubicBezTo>
                  <a:cubicBezTo>
                    <a:pt x="34290" y="116325"/>
                    <a:pt x="49530" y="122993"/>
                    <a:pt x="63818" y="114420"/>
                  </a:cubicBezTo>
                  <a:cubicBezTo>
                    <a:pt x="76200" y="107753"/>
                    <a:pt x="83820" y="87750"/>
                    <a:pt x="74295" y="75368"/>
                  </a:cubicBezTo>
                  <a:cubicBezTo>
                    <a:pt x="62865" y="61080"/>
                    <a:pt x="58103" y="46793"/>
                    <a:pt x="57150" y="28695"/>
                  </a:cubicBezTo>
                  <a:cubicBezTo>
                    <a:pt x="57150" y="-9405"/>
                    <a:pt x="0" y="-9405"/>
                    <a:pt x="0" y="27743"/>
                  </a:cubicBezTo>
                  <a:lnTo>
                    <a:pt x="0" y="2774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ACB63-ECD7-4B62-88F3-BC7882E1693D}"/>
              </a:ext>
            </a:extLst>
          </p:cNvPr>
          <p:cNvGrpSpPr/>
          <p:nvPr userDrawn="1"/>
        </p:nvGrpSpPr>
        <p:grpSpPr>
          <a:xfrm>
            <a:off x="-54798" y="-671305"/>
            <a:ext cx="3044329" cy="2714218"/>
            <a:chOff x="-246671" y="-671305"/>
            <a:chExt cx="3358864" cy="2994646"/>
          </a:xfrm>
        </p:grpSpPr>
        <p:grpSp>
          <p:nvGrpSpPr>
            <p:cNvPr id="113" name="Graphic 3">
              <a:extLst>
                <a:ext uri="{FF2B5EF4-FFF2-40B4-BE49-F238E27FC236}">
                  <a16:creationId xmlns:a16="http://schemas.microsoft.com/office/drawing/2014/main" id="{94D4B41A-C1F3-4B34-A29C-2FA7601B3C74}"/>
                </a:ext>
              </a:extLst>
            </p:cNvPr>
            <p:cNvGrpSpPr/>
            <p:nvPr userDrawn="1"/>
          </p:nvGrpSpPr>
          <p:grpSpPr>
            <a:xfrm flipH="1">
              <a:off x="-246671" y="-671305"/>
              <a:ext cx="3001973" cy="2763531"/>
              <a:chOff x="4931257" y="252412"/>
              <a:chExt cx="1326344" cy="1220994"/>
            </a:xfrm>
          </p:grpSpPr>
          <p:grpSp>
            <p:nvGrpSpPr>
              <p:cNvPr id="115" name="Graphic 3">
                <a:extLst>
                  <a:ext uri="{FF2B5EF4-FFF2-40B4-BE49-F238E27FC236}">
                    <a16:creationId xmlns:a16="http://schemas.microsoft.com/office/drawing/2014/main" id="{D3542609-FFC8-4EBC-9811-01B4E653B9E1}"/>
                  </a:ext>
                </a:extLst>
              </p:cNvPr>
              <p:cNvGrpSpPr/>
              <p:nvPr/>
            </p:nvGrpSpPr>
            <p:grpSpPr>
              <a:xfrm>
                <a:off x="4931257" y="252412"/>
                <a:ext cx="1326344" cy="1220994"/>
                <a:chOff x="4931257" y="252412"/>
                <a:chExt cx="1326344" cy="1220994"/>
              </a:xfrm>
            </p:grpSpPr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7027CEC-4A5C-4D7B-883A-FEE89343A7EC}"/>
                    </a:ext>
                  </a:extLst>
                </p:cNvPr>
                <p:cNvSpPr/>
                <p:nvPr/>
              </p:nvSpPr>
              <p:spPr>
                <a:xfrm>
                  <a:off x="4931257" y="252412"/>
                  <a:ext cx="1326344" cy="1220994"/>
                </a:xfrm>
                <a:custGeom>
                  <a:avLst/>
                  <a:gdLst>
                    <a:gd name="connsiteX0" fmla="*/ 381787 w 1326344"/>
                    <a:gd name="connsiteY0" fmla="*/ 54293 h 1220994"/>
                    <a:gd name="connsiteX1" fmla="*/ 12217 w 1326344"/>
                    <a:gd name="connsiteY1" fmla="*/ 564833 h 1220994"/>
                    <a:gd name="connsiteX2" fmla="*/ 505612 w 1326344"/>
                    <a:gd name="connsiteY2" fmla="*/ 481013 h 1220994"/>
                    <a:gd name="connsiteX3" fmla="*/ 721830 w 1326344"/>
                    <a:gd name="connsiteY3" fmla="*/ 468630 h 1220994"/>
                    <a:gd name="connsiteX4" fmla="*/ 271297 w 1326344"/>
                    <a:gd name="connsiteY4" fmla="*/ 934403 h 1220994"/>
                    <a:gd name="connsiteX5" fmla="*/ 634200 w 1326344"/>
                    <a:gd name="connsiteY5" fmla="*/ 969645 h 1220994"/>
                    <a:gd name="connsiteX6" fmla="*/ 1029487 w 1326344"/>
                    <a:gd name="connsiteY6" fmla="*/ 871538 h 1220994"/>
                    <a:gd name="connsiteX7" fmla="*/ 1196175 w 1326344"/>
                    <a:gd name="connsiteY7" fmla="*/ 1185863 h 1220994"/>
                    <a:gd name="connsiteX8" fmla="*/ 1316190 w 1326344"/>
                    <a:gd name="connsiteY8" fmla="*/ 0 h 1220994"/>
                    <a:gd name="connsiteX9" fmla="*/ 381787 w 1326344"/>
                    <a:gd name="connsiteY9" fmla="*/ 54293 h 122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344" h="1220994">
                      <a:moveTo>
                        <a:pt x="381787" y="54293"/>
                      </a:moveTo>
                      <a:cubicBezTo>
                        <a:pt x="381787" y="54293"/>
                        <a:pt x="-80175" y="391478"/>
                        <a:pt x="12217" y="564833"/>
                      </a:cubicBezTo>
                      <a:cubicBezTo>
                        <a:pt x="104610" y="738188"/>
                        <a:pt x="346545" y="628650"/>
                        <a:pt x="505612" y="481013"/>
                      </a:cubicBezTo>
                      <a:cubicBezTo>
                        <a:pt x="664680" y="333375"/>
                        <a:pt x="741832" y="363855"/>
                        <a:pt x="721830" y="468630"/>
                      </a:cubicBezTo>
                      <a:cubicBezTo>
                        <a:pt x="701827" y="572453"/>
                        <a:pt x="396075" y="829628"/>
                        <a:pt x="271297" y="934403"/>
                      </a:cubicBezTo>
                      <a:cubicBezTo>
                        <a:pt x="146520" y="1039178"/>
                        <a:pt x="314160" y="1202055"/>
                        <a:pt x="634200" y="969645"/>
                      </a:cubicBezTo>
                      <a:cubicBezTo>
                        <a:pt x="954240" y="737235"/>
                        <a:pt x="1106640" y="709613"/>
                        <a:pt x="1029487" y="871538"/>
                      </a:cubicBezTo>
                      <a:cubicBezTo>
                        <a:pt x="952335" y="1033463"/>
                        <a:pt x="1014247" y="1321118"/>
                        <a:pt x="1196175" y="1185863"/>
                      </a:cubicBezTo>
                      <a:cubicBezTo>
                        <a:pt x="1378102" y="1050608"/>
                        <a:pt x="1316190" y="0"/>
                        <a:pt x="1316190" y="0"/>
                      </a:cubicBezTo>
                      <a:lnTo>
                        <a:pt x="381787" y="54293"/>
                      </a:lnTo>
                      <a:close/>
                    </a:path>
                  </a:pathLst>
                </a:custGeom>
                <a:solidFill>
                  <a:srgbClr val="FF941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E50164DF-C887-471D-950F-4350FD24FDE4}"/>
                    </a:ext>
                  </a:extLst>
                </p:cNvPr>
                <p:cNvSpPr/>
                <p:nvPr/>
              </p:nvSpPr>
              <p:spPr>
                <a:xfrm>
                  <a:off x="5620701" y="758742"/>
                  <a:ext cx="313874" cy="221595"/>
                </a:xfrm>
                <a:custGeom>
                  <a:avLst/>
                  <a:gdLst>
                    <a:gd name="connsiteX0" fmla="*/ 282892 w 313874"/>
                    <a:gd name="connsiteY0" fmla="*/ 5162 h 221595"/>
                    <a:gd name="connsiteX1" fmla="*/ 179070 w 313874"/>
                    <a:gd name="connsiteY1" fmla="*/ 126129 h 221595"/>
                    <a:gd name="connsiteX2" fmla="*/ 117157 w 313874"/>
                    <a:gd name="connsiteY2" fmla="*/ 169944 h 221595"/>
                    <a:gd name="connsiteX3" fmla="*/ 17145 w 313874"/>
                    <a:gd name="connsiteY3" fmla="*/ 185184 h 221595"/>
                    <a:gd name="connsiteX4" fmla="*/ 17145 w 313874"/>
                    <a:gd name="connsiteY4" fmla="*/ 221379 h 221595"/>
                    <a:gd name="connsiteX5" fmla="*/ 169545 w 313874"/>
                    <a:gd name="connsiteY5" fmla="*/ 181374 h 221595"/>
                    <a:gd name="connsiteX6" fmla="*/ 259080 w 313874"/>
                    <a:gd name="connsiteY6" fmla="*/ 86124 h 221595"/>
                    <a:gd name="connsiteX7" fmla="*/ 308610 w 313874"/>
                    <a:gd name="connsiteY7" fmla="*/ 29927 h 221595"/>
                    <a:gd name="connsiteX8" fmla="*/ 282892 w 313874"/>
                    <a:gd name="connsiteY8" fmla="*/ 5162 h 221595"/>
                    <a:gd name="connsiteX9" fmla="*/ 282892 w 313874"/>
                    <a:gd name="connsiteY9" fmla="*/ 5162 h 22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3874" h="221595">
                      <a:moveTo>
                        <a:pt x="282892" y="5162"/>
                      </a:moveTo>
                      <a:cubicBezTo>
                        <a:pt x="243840" y="42309"/>
                        <a:pt x="217170" y="88982"/>
                        <a:pt x="179070" y="126129"/>
                      </a:cubicBezTo>
                      <a:cubicBezTo>
                        <a:pt x="160973" y="144227"/>
                        <a:pt x="140017" y="160419"/>
                        <a:pt x="117157" y="169944"/>
                      </a:cubicBezTo>
                      <a:cubicBezTo>
                        <a:pt x="85725" y="183279"/>
                        <a:pt x="51435" y="186137"/>
                        <a:pt x="17145" y="185184"/>
                      </a:cubicBezTo>
                      <a:cubicBezTo>
                        <a:pt x="-5715" y="184232"/>
                        <a:pt x="-5715" y="220427"/>
                        <a:pt x="17145" y="221379"/>
                      </a:cubicBezTo>
                      <a:cubicBezTo>
                        <a:pt x="70485" y="223284"/>
                        <a:pt x="124778" y="212807"/>
                        <a:pt x="169545" y="181374"/>
                      </a:cubicBezTo>
                      <a:cubicBezTo>
                        <a:pt x="205740" y="155657"/>
                        <a:pt x="231457" y="121367"/>
                        <a:pt x="259080" y="86124"/>
                      </a:cubicBezTo>
                      <a:cubicBezTo>
                        <a:pt x="274320" y="66122"/>
                        <a:pt x="290513" y="47072"/>
                        <a:pt x="308610" y="29927"/>
                      </a:cubicBezTo>
                      <a:cubicBezTo>
                        <a:pt x="324803" y="14687"/>
                        <a:pt x="300038" y="-11031"/>
                        <a:pt x="282892" y="5162"/>
                      </a:cubicBezTo>
                      <a:lnTo>
                        <a:pt x="282892" y="516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2DF3D1F0-33C7-4727-B2A6-F72FE640BC95}"/>
                    </a:ext>
                  </a:extLst>
                </p:cNvPr>
                <p:cNvSpPr/>
                <p:nvPr/>
              </p:nvSpPr>
              <p:spPr>
                <a:xfrm>
                  <a:off x="5320192" y="489597"/>
                  <a:ext cx="116395" cy="145181"/>
                </a:xfrm>
                <a:custGeom>
                  <a:avLst/>
                  <a:gdLst>
                    <a:gd name="connsiteX0" fmla="*/ 93817 w 116395"/>
                    <a:gd name="connsiteY0" fmla="*/ 940 h 145181"/>
                    <a:gd name="connsiteX1" fmla="*/ 27142 w 116395"/>
                    <a:gd name="connsiteY1" fmla="*/ 52375 h 145181"/>
                    <a:gd name="connsiteX2" fmla="*/ 472 w 116395"/>
                    <a:gd name="connsiteY2" fmla="*/ 122860 h 145181"/>
                    <a:gd name="connsiteX3" fmla="*/ 12854 w 116395"/>
                    <a:gd name="connsiteY3" fmla="*/ 144767 h 145181"/>
                    <a:gd name="connsiteX4" fmla="*/ 34762 w 116395"/>
                    <a:gd name="connsiteY4" fmla="*/ 132385 h 145181"/>
                    <a:gd name="connsiteX5" fmla="*/ 42382 w 116395"/>
                    <a:gd name="connsiteY5" fmla="*/ 99047 h 145181"/>
                    <a:gd name="connsiteX6" fmla="*/ 45239 w 116395"/>
                    <a:gd name="connsiteY6" fmla="*/ 90475 h 145181"/>
                    <a:gd name="connsiteX7" fmla="*/ 45239 w 116395"/>
                    <a:gd name="connsiteY7" fmla="*/ 90475 h 145181"/>
                    <a:gd name="connsiteX8" fmla="*/ 47144 w 116395"/>
                    <a:gd name="connsiteY8" fmla="*/ 86665 h 145181"/>
                    <a:gd name="connsiteX9" fmla="*/ 55717 w 116395"/>
                    <a:gd name="connsiteY9" fmla="*/ 72377 h 145181"/>
                    <a:gd name="connsiteX10" fmla="*/ 58575 w 116395"/>
                    <a:gd name="connsiteY10" fmla="*/ 68567 h 145181"/>
                    <a:gd name="connsiteX11" fmla="*/ 59527 w 116395"/>
                    <a:gd name="connsiteY11" fmla="*/ 66662 h 145181"/>
                    <a:gd name="connsiteX12" fmla="*/ 61432 w 116395"/>
                    <a:gd name="connsiteY12" fmla="*/ 64757 h 145181"/>
                    <a:gd name="connsiteX13" fmla="*/ 63337 w 116395"/>
                    <a:gd name="connsiteY13" fmla="*/ 61900 h 145181"/>
                    <a:gd name="connsiteX14" fmla="*/ 75719 w 116395"/>
                    <a:gd name="connsiteY14" fmla="*/ 49517 h 145181"/>
                    <a:gd name="connsiteX15" fmla="*/ 76672 w 116395"/>
                    <a:gd name="connsiteY15" fmla="*/ 49517 h 145181"/>
                    <a:gd name="connsiteX16" fmla="*/ 80482 w 116395"/>
                    <a:gd name="connsiteY16" fmla="*/ 46660 h 145181"/>
                    <a:gd name="connsiteX17" fmla="*/ 88102 w 116395"/>
                    <a:gd name="connsiteY17" fmla="*/ 41897 h 145181"/>
                    <a:gd name="connsiteX18" fmla="*/ 96675 w 116395"/>
                    <a:gd name="connsiteY18" fmla="*/ 37135 h 145181"/>
                    <a:gd name="connsiteX19" fmla="*/ 101437 w 116395"/>
                    <a:gd name="connsiteY19" fmla="*/ 35230 h 145181"/>
                    <a:gd name="connsiteX20" fmla="*/ 103342 w 116395"/>
                    <a:gd name="connsiteY20" fmla="*/ 34277 h 145181"/>
                    <a:gd name="connsiteX21" fmla="*/ 115725 w 116395"/>
                    <a:gd name="connsiteY21" fmla="*/ 12370 h 145181"/>
                    <a:gd name="connsiteX22" fmla="*/ 93817 w 116395"/>
                    <a:gd name="connsiteY22" fmla="*/ 940 h 145181"/>
                    <a:gd name="connsiteX23" fmla="*/ 93817 w 116395"/>
                    <a:gd name="connsiteY23" fmla="*/ 940 h 145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6395" h="145181">
                      <a:moveTo>
                        <a:pt x="93817" y="940"/>
                      </a:moveTo>
                      <a:cubicBezTo>
                        <a:pt x="67147" y="12370"/>
                        <a:pt x="44287" y="28562"/>
                        <a:pt x="27142" y="52375"/>
                      </a:cubicBezTo>
                      <a:cubicBezTo>
                        <a:pt x="12854" y="73330"/>
                        <a:pt x="4282" y="98095"/>
                        <a:pt x="472" y="122860"/>
                      </a:cubicBezTo>
                      <a:cubicBezTo>
                        <a:pt x="-1433" y="132385"/>
                        <a:pt x="2377" y="142862"/>
                        <a:pt x="12854" y="144767"/>
                      </a:cubicBezTo>
                      <a:cubicBezTo>
                        <a:pt x="21427" y="146672"/>
                        <a:pt x="32857" y="141910"/>
                        <a:pt x="34762" y="132385"/>
                      </a:cubicBezTo>
                      <a:cubicBezTo>
                        <a:pt x="36667" y="120955"/>
                        <a:pt x="38572" y="109525"/>
                        <a:pt x="42382" y="99047"/>
                      </a:cubicBezTo>
                      <a:cubicBezTo>
                        <a:pt x="43334" y="96190"/>
                        <a:pt x="44287" y="93332"/>
                        <a:pt x="45239" y="90475"/>
                      </a:cubicBezTo>
                      <a:cubicBezTo>
                        <a:pt x="44287" y="92380"/>
                        <a:pt x="44287" y="91427"/>
                        <a:pt x="45239" y="90475"/>
                      </a:cubicBezTo>
                      <a:cubicBezTo>
                        <a:pt x="46192" y="89522"/>
                        <a:pt x="46192" y="87617"/>
                        <a:pt x="47144" y="86665"/>
                      </a:cubicBezTo>
                      <a:cubicBezTo>
                        <a:pt x="50002" y="81902"/>
                        <a:pt x="51907" y="77140"/>
                        <a:pt x="55717" y="72377"/>
                      </a:cubicBezTo>
                      <a:cubicBezTo>
                        <a:pt x="56669" y="71425"/>
                        <a:pt x="57622" y="70472"/>
                        <a:pt x="58575" y="68567"/>
                      </a:cubicBezTo>
                      <a:cubicBezTo>
                        <a:pt x="58575" y="68567"/>
                        <a:pt x="61432" y="64757"/>
                        <a:pt x="59527" y="66662"/>
                      </a:cubicBezTo>
                      <a:cubicBezTo>
                        <a:pt x="58575" y="68567"/>
                        <a:pt x="60479" y="64757"/>
                        <a:pt x="61432" y="64757"/>
                      </a:cubicBezTo>
                      <a:cubicBezTo>
                        <a:pt x="62384" y="63805"/>
                        <a:pt x="63337" y="62852"/>
                        <a:pt x="63337" y="61900"/>
                      </a:cubicBezTo>
                      <a:cubicBezTo>
                        <a:pt x="67147" y="57137"/>
                        <a:pt x="71909" y="53327"/>
                        <a:pt x="75719" y="49517"/>
                      </a:cubicBezTo>
                      <a:cubicBezTo>
                        <a:pt x="78577" y="47612"/>
                        <a:pt x="74767" y="50470"/>
                        <a:pt x="76672" y="49517"/>
                      </a:cubicBezTo>
                      <a:cubicBezTo>
                        <a:pt x="77625" y="48565"/>
                        <a:pt x="79529" y="47612"/>
                        <a:pt x="80482" y="46660"/>
                      </a:cubicBezTo>
                      <a:cubicBezTo>
                        <a:pt x="82387" y="44755"/>
                        <a:pt x="85244" y="43802"/>
                        <a:pt x="88102" y="41897"/>
                      </a:cubicBezTo>
                      <a:cubicBezTo>
                        <a:pt x="90959" y="39992"/>
                        <a:pt x="93817" y="39040"/>
                        <a:pt x="96675" y="37135"/>
                      </a:cubicBezTo>
                      <a:cubicBezTo>
                        <a:pt x="98579" y="36182"/>
                        <a:pt x="99532" y="35230"/>
                        <a:pt x="101437" y="35230"/>
                      </a:cubicBezTo>
                      <a:cubicBezTo>
                        <a:pt x="102389" y="35230"/>
                        <a:pt x="106200" y="33325"/>
                        <a:pt x="103342" y="34277"/>
                      </a:cubicBezTo>
                      <a:cubicBezTo>
                        <a:pt x="111914" y="30467"/>
                        <a:pt x="118582" y="21895"/>
                        <a:pt x="115725" y="12370"/>
                      </a:cubicBezTo>
                      <a:cubicBezTo>
                        <a:pt x="112867" y="5702"/>
                        <a:pt x="103342" y="-2870"/>
                        <a:pt x="93817" y="940"/>
                      </a:cubicBezTo>
                      <a:lnTo>
                        <a:pt x="93817" y="9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26C23FDF-55C4-4515-9620-8FF92F692216}"/>
                    </a:ext>
                  </a:extLst>
                </p:cNvPr>
                <p:cNvSpPr/>
                <p:nvPr/>
              </p:nvSpPr>
              <p:spPr>
                <a:xfrm>
                  <a:off x="5166359" y="544829"/>
                  <a:ext cx="43875" cy="193357"/>
                </a:xfrm>
                <a:custGeom>
                  <a:avLst/>
                  <a:gdLst>
                    <a:gd name="connsiteX0" fmla="*/ 7620 w 43875"/>
                    <a:gd name="connsiteY0" fmla="*/ 18097 h 193357"/>
                    <a:gd name="connsiteX1" fmla="*/ 0 w 43875"/>
                    <a:gd name="connsiteY1" fmla="*/ 176213 h 193357"/>
                    <a:gd name="connsiteX2" fmla="*/ 36195 w 43875"/>
                    <a:gd name="connsiteY2" fmla="*/ 176213 h 193357"/>
                    <a:gd name="connsiteX3" fmla="*/ 43815 w 43875"/>
                    <a:gd name="connsiteY3" fmla="*/ 18097 h 193357"/>
                    <a:gd name="connsiteX4" fmla="*/ 25718 w 43875"/>
                    <a:gd name="connsiteY4" fmla="*/ 0 h 193357"/>
                    <a:gd name="connsiteX5" fmla="*/ 7620 w 43875"/>
                    <a:gd name="connsiteY5" fmla="*/ 18097 h 193357"/>
                    <a:gd name="connsiteX6" fmla="*/ 7620 w 43875"/>
                    <a:gd name="connsiteY6" fmla="*/ 18097 h 193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875" h="193357">
                      <a:moveTo>
                        <a:pt x="7620" y="18097"/>
                      </a:moveTo>
                      <a:cubicBezTo>
                        <a:pt x="953" y="70485"/>
                        <a:pt x="0" y="123825"/>
                        <a:pt x="0" y="176213"/>
                      </a:cubicBezTo>
                      <a:cubicBezTo>
                        <a:pt x="0" y="199072"/>
                        <a:pt x="35243" y="199072"/>
                        <a:pt x="36195" y="176213"/>
                      </a:cubicBezTo>
                      <a:cubicBezTo>
                        <a:pt x="36195" y="123825"/>
                        <a:pt x="36195" y="70485"/>
                        <a:pt x="43815" y="18097"/>
                      </a:cubicBezTo>
                      <a:cubicBezTo>
                        <a:pt x="44768" y="8572"/>
                        <a:pt x="34290" y="0"/>
                        <a:pt x="25718" y="0"/>
                      </a:cubicBezTo>
                      <a:cubicBezTo>
                        <a:pt x="15240" y="0"/>
                        <a:pt x="9525" y="8572"/>
                        <a:pt x="7620" y="18097"/>
                      </a:cubicBezTo>
                      <a:lnTo>
                        <a:pt x="7620" y="18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233A6534-1EF0-4B5E-AABF-EAC5F0A6897C}"/>
                    </a:ext>
                  </a:extLst>
                </p:cNvPr>
                <p:cNvSpPr/>
                <p:nvPr/>
              </p:nvSpPr>
              <p:spPr>
                <a:xfrm>
                  <a:off x="5386950" y="1102979"/>
                  <a:ext cx="175085" cy="103803"/>
                </a:xfrm>
                <a:custGeom>
                  <a:avLst/>
                  <a:gdLst>
                    <a:gd name="connsiteX0" fmla="*/ 144217 w 175085"/>
                    <a:gd name="connsiteY0" fmla="*/ 4777 h 103803"/>
                    <a:gd name="connsiteX1" fmla="*/ 82304 w 175085"/>
                    <a:gd name="connsiteY1" fmla="*/ 40972 h 103803"/>
                    <a:gd name="connsiteX2" fmla="*/ 8962 w 175085"/>
                    <a:gd name="connsiteY2" fmla="*/ 70500 h 103803"/>
                    <a:gd name="connsiteX3" fmla="*/ 2294 w 175085"/>
                    <a:gd name="connsiteY3" fmla="*/ 95265 h 103803"/>
                    <a:gd name="connsiteX4" fmla="*/ 27059 w 175085"/>
                    <a:gd name="connsiteY4" fmla="*/ 101932 h 103803"/>
                    <a:gd name="connsiteX5" fmla="*/ 99449 w 175085"/>
                    <a:gd name="connsiteY5" fmla="*/ 72405 h 103803"/>
                    <a:gd name="connsiteX6" fmla="*/ 169934 w 175085"/>
                    <a:gd name="connsiteY6" fmla="*/ 29542 h 103803"/>
                    <a:gd name="connsiteX7" fmla="*/ 144217 w 175085"/>
                    <a:gd name="connsiteY7" fmla="*/ 4777 h 103803"/>
                    <a:gd name="connsiteX8" fmla="*/ 144217 w 175085"/>
                    <a:gd name="connsiteY8" fmla="*/ 4777 h 103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085" h="103803">
                      <a:moveTo>
                        <a:pt x="144217" y="4777"/>
                      </a:moveTo>
                      <a:cubicBezTo>
                        <a:pt x="127072" y="20017"/>
                        <a:pt x="103259" y="32400"/>
                        <a:pt x="82304" y="40972"/>
                      </a:cubicBezTo>
                      <a:cubicBezTo>
                        <a:pt x="57539" y="51450"/>
                        <a:pt x="32774" y="60022"/>
                        <a:pt x="8962" y="70500"/>
                      </a:cubicBezTo>
                      <a:cubicBezTo>
                        <a:pt x="389" y="74310"/>
                        <a:pt x="-2468" y="86692"/>
                        <a:pt x="2294" y="95265"/>
                      </a:cubicBezTo>
                      <a:cubicBezTo>
                        <a:pt x="8009" y="103837"/>
                        <a:pt x="17534" y="105742"/>
                        <a:pt x="27059" y="101932"/>
                      </a:cubicBezTo>
                      <a:cubicBezTo>
                        <a:pt x="48967" y="91455"/>
                        <a:pt x="74684" y="82882"/>
                        <a:pt x="99449" y="72405"/>
                      </a:cubicBezTo>
                      <a:cubicBezTo>
                        <a:pt x="125167" y="61927"/>
                        <a:pt x="149932" y="48592"/>
                        <a:pt x="169934" y="29542"/>
                      </a:cubicBezTo>
                      <a:cubicBezTo>
                        <a:pt x="186127" y="14302"/>
                        <a:pt x="160409" y="-10463"/>
                        <a:pt x="144217" y="4777"/>
                      </a:cubicBezTo>
                      <a:lnTo>
                        <a:pt x="144217" y="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022AB75B-A4BF-4DA7-9BDF-4190BD55D2F7}"/>
                    </a:ext>
                  </a:extLst>
                </p:cNvPr>
                <p:cNvSpPr/>
                <p:nvPr/>
              </p:nvSpPr>
              <p:spPr>
                <a:xfrm>
                  <a:off x="5977413" y="820101"/>
                  <a:ext cx="96227" cy="188030"/>
                </a:xfrm>
                <a:custGeom>
                  <a:avLst/>
                  <a:gdLst>
                    <a:gd name="connsiteX0" fmla="*/ 1429 w 96227"/>
                    <a:gd name="connsiteY0" fmla="*/ 18098 h 188030"/>
                    <a:gd name="connsiteX1" fmla="*/ 12859 w 96227"/>
                    <a:gd name="connsiteY1" fmla="*/ 107633 h 188030"/>
                    <a:gd name="connsiteX2" fmla="*/ 65246 w 96227"/>
                    <a:gd name="connsiteY2" fmla="*/ 182880 h 188030"/>
                    <a:gd name="connsiteX3" fmla="*/ 90964 w 96227"/>
                    <a:gd name="connsiteY3" fmla="*/ 157163 h 188030"/>
                    <a:gd name="connsiteX4" fmla="*/ 47149 w 96227"/>
                    <a:gd name="connsiteY4" fmla="*/ 96202 h 188030"/>
                    <a:gd name="connsiteX5" fmla="*/ 38576 w 96227"/>
                    <a:gd name="connsiteY5" fmla="*/ 18098 h 188030"/>
                    <a:gd name="connsiteX6" fmla="*/ 20479 w 96227"/>
                    <a:gd name="connsiteY6" fmla="*/ 0 h 188030"/>
                    <a:gd name="connsiteX7" fmla="*/ 1429 w 96227"/>
                    <a:gd name="connsiteY7" fmla="*/ 18098 h 188030"/>
                    <a:gd name="connsiteX8" fmla="*/ 1429 w 96227"/>
                    <a:gd name="connsiteY8" fmla="*/ 18098 h 18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27" h="188030">
                      <a:moveTo>
                        <a:pt x="1429" y="18098"/>
                      </a:moveTo>
                      <a:cubicBezTo>
                        <a:pt x="-2381" y="47625"/>
                        <a:pt x="1429" y="79058"/>
                        <a:pt x="12859" y="107633"/>
                      </a:cubicBezTo>
                      <a:cubicBezTo>
                        <a:pt x="24289" y="136208"/>
                        <a:pt x="43339" y="160973"/>
                        <a:pt x="65246" y="182880"/>
                      </a:cubicBezTo>
                      <a:cubicBezTo>
                        <a:pt x="82391" y="199073"/>
                        <a:pt x="107156" y="173355"/>
                        <a:pt x="90964" y="157163"/>
                      </a:cubicBezTo>
                      <a:cubicBezTo>
                        <a:pt x="72866" y="140018"/>
                        <a:pt x="55721" y="119063"/>
                        <a:pt x="47149" y="96202"/>
                      </a:cubicBezTo>
                      <a:cubicBezTo>
                        <a:pt x="36671" y="70485"/>
                        <a:pt x="34766" y="45720"/>
                        <a:pt x="38576" y="18098"/>
                      </a:cubicBezTo>
                      <a:cubicBezTo>
                        <a:pt x="39529" y="8573"/>
                        <a:pt x="30004" y="0"/>
                        <a:pt x="20479" y="0"/>
                      </a:cubicBezTo>
                      <a:cubicBezTo>
                        <a:pt x="9049" y="0"/>
                        <a:pt x="2381" y="8573"/>
                        <a:pt x="1429" y="18098"/>
                      </a:cubicBezTo>
                      <a:lnTo>
                        <a:pt x="1429" y="180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1B6389BF-FA98-4FA9-919E-278B0A763751}"/>
                    </a:ext>
                  </a:extLst>
                </p:cNvPr>
                <p:cNvSpPr/>
                <p:nvPr/>
              </p:nvSpPr>
              <p:spPr>
                <a:xfrm>
                  <a:off x="6022656" y="1192743"/>
                  <a:ext cx="127474" cy="153138"/>
                </a:xfrm>
                <a:custGeom>
                  <a:avLst/>
                  <a:gdLst>
                    <a:gd name="connsiteX0" fmla="*/ 88583 w 127474"/>
                    <a:gd name="connsiteY0" fmla="*/ 21693 h 153138"/>
                    <a:gd name="connsiteX1" fmla="*/ 89535 w 127474"/>
                    <a:gd name="connsiteY1" fmla="*/ 28361 h 153138"/>
                    <a:gd name="connsiteX2" fmla="*/ 89535 w 127474"/>
                    <a:gd name="connsiteY2" fmla="*/ 30266 h 153138"/>
                    <a:gd name="connsiteX3" fmla="*/ 90488 w 127474"/>
                    <a:gd name="connsiteY3" fmla="*/ 40743 h 153138"/>
                    <a:gd name="connsiteX4" fmla="*/ 90488 w 127474"/>
                    <a:gd name="connsiteY4" fmla="*/ 51221 h 153138"/>
                    <a:gd name="connsiteX5" fmla="*/ 90488 w 127474"/>
                    <a:gd name="connsiteY5" fmla="*/ 55983 h 153138"/>
                    <a:gd name="connsiteX6" fmla="*/ 90488 w 127474"/>
                    <a:gd name="connsiteY6" fmla="*/ 56936 h 153138"/>
                    <a:gd name="connsiteX7" fmla="*/ 84773 w 127474"/>
                    <a:gd name="connsiteY7" fmla="*/ 75986 h 153138"/>
                    <a:gd name="connsiteX8" fmla="*/ 84773 w 127474"/>
                    <a:gd name="connsiteY8" fmla="*/ 76938 h 153138"/>
                    <a:gd name="connsiteX9" fmla="*/ 81915 w 127474"/>
                    <a:gd name="connsiteY9" fmla="*/ 81701 h 153138"/>
                    <a:gd name="connsiteX10" fmla="*/ 77153 w 127474"/>
                    <a:gd name="connsiteY10" fmla="*/ 89321 h 153138"/>
                    <a:gd name="connsiteX11" fmla="*/ 76200 w 127474"/>
                    <a:gd name="connsiteY11" fmla="*/ 90273 h 153138"/>
                    <a:gd name="connsiteX12" fmla="*/ 73343 w 127474"/>
                    <a:gd name="connsiteY12" fmla="*/ 93131 h 153138"/>
                    <a:gd name="connsiteX13" fmla="*/ 66675 w 127474"/>
                    <a:gd name="connsiteY13" fmla="*/ 99798 h 153138"/>
                    <a:gd name="connsiteX14" fmla="*/ 65723 w 127474"/>
                    <a:gd name="connsiteY14" fmla="*/ 100751 h 153138"/>
                    <a:gd name="connsiteX15" fmla="*/ 60960 w 127474"/>
                    <a:gd name="connsiteY15" fmla="*/ 103608 h 153138"/>
                    <a:gd name="connsiteX16" fmla="*/ 53340 w 127474"/>
                    <a:gd name="connsiteY16" fmla="*/ 108371 h 153138"/>
                    <a:gd name="connsiteX17" fmla="*/ 51435 w 127474"/>
                    <a:gd name="connsiteY17" fmla="*/ 109323 h 153138"/>
                    <a:gd name="connsiteX18" fmla="*/ 47625 w 127474"/>
                    <a:gd name="connsiteY18" fmla="*/ 111228 h 153138"/>
                    <a:gd name="connsiteX19" fmla="*/ 37148 w 127474"/>
                    <a:gd name="connsiteY19" fmla="*/ 114086 h 153138"/>
                    <a:gd name="connsiteX20" fmla="*/ 32385 w 127474"/>
                    <a:gd name="connsiteY20" fmla="*/ 115038 h 153138"/>
                    <a:gd name="connsiteX21" fmla="*/ 29528 w 127474"/>
                    <a:gd name="connsiteY21" fmla="*/ 115991 h 153138"/>
                    <a:gd name="connsiteX22" fmla="*/ 29528 w 127474"/>
                    <a:gd name="connsiteY22" fmla="*/ 115991 h 153138"/>
                    <a:gd name="connsiteX23" fmla="*/ 18098 w 127474"/>
                    <a:gd name="connsiteY23" fmla="*/ 116943 h 153138"/>
                    <a:gd name="connsiteX24" fmla="*/ 0 w 127474"/>
                    <a:gd name="connsiteY24" fmla="*/ 135041 h 153138"/>
                    <a:gd name="connsiteX25" fmla="*/ 18098 w 127474"/>
                    <a:gd name="connsiteY25" fmla="*/ 153138 h 153138"/>
                    <a:gd name="connsiteX26" fmla="*/ 107633 w 127474"/>
                    <a:gd name="connsiteY26" fmla="*/ 109323 h 153138"/>
                    <a:gd name="connsiteX27" fmla="*/ 123825 w 127474"/>
                    <a:gd name="connsiteY27" fmla="*/ 13121 h 153138"/>
                    <a:gd name="connsiteX28" fmla="*/ 101918 w 127474"/>
                    <a:gd name="connsiteY28" fmla="*/ 738 h 153138"/>
                    <a:gd name="connsiteX29" fmla="*/ 88583 w 127474"/>
                    <a:gd name="connsiteY29" fmla="*/ 21693 h 153138"/>
                    <a:gd name="connsiteX30" fmla="*/ 88583 w 127474"/>
                    <a:gd name="connsiteY30" fmla="*/ 21693 h 15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7474" h="153138">
                      <a:moveTo>
                        <a:pt x="88583" y="21693"/>
                      </a:moveTo>
                      <a:cubicBezTo>
                        <a:pt x="89535" y="23598"/>
                        <a:pt x="89535" y="25503"/>
                        <a:pt x="89535" y="28361"/>
                      </a:cubicBezTo>
                      <a:cubicBezTo>
                        <a:pt x="89535" y="29313"/>
                        <a:pt x="90488" y="34076"/>
                        <a:pt x="89535" y="30266"/>
                      </a:cubicBezTo>
                      <a:cubicBezTo>
                        <a:pt x="89535" y="34076"/>
                        <a:pt x="90488" y="37886"/>
                        <a:pt x="90488" y="40743"/>
                      </a:cubicBezTo>
                      <a:cubicBezTo>
                        <a:pt x="90488" y="44553"/>
                        <a:pt x="90488" y="47411"/>
                        <a:pt x="90488" y="51221"/>
                      </a:cubicBezTo>
                      <a:cubicBezTo>
                        <a:pt x="90488" y="53126"/>
                        <a:pt x="90488" y="54078"/>
                        <a:pt x="90488" y="55983"/>
                      </a:cubicBezTo>
                      <a:cubicBezTo>
                        <a:pt x="90488" y="51221"/>
                        <a:pt x="90488" y="55983"/>
                        <a:pt x="90488" y="56936"/>
                      </a:cubicBezTo>
                      <a:cubicBezTo>
                        <a:pt x="89535" y="63603"/>
                        <a:pt x="87630" y="70271"/>
                        <a:pt x="84773" y="75986"/>
                      </a:cubicBezTo>
                      <a:cubicBezTo>
                        <a:pt x="86678" y="72176"/>
                        <a:pt x="84773" y="75986"/>
                        <a:pt x="84773" y="76938"/>
                      </a:cubicBezTo>
                      <a:cubicBezTo>
                        <a:pt x="83820" y="78843"/>
                        <a:pt x="82868" y="79796"/>
                        <a:pt x="81915" y="81701"/>
                      </a:cubicBezTo>
                      <a:cubicBezTo>
                        <a:pt x="80010" y="84558"/>
                        <a:pt x="79058" y="86463"/>
                        <a:pt x="77153" y="89321"/>
                      </a:cubicBezTo>
                      <a:cubicBezTo>
                        <a:pt x="74295" y="93131"/>
                        <a:pt x="78105" y="88368"/>
                        <a:pt x="76200" y="90273"/>
                      </a:cubicBezTo>
                      <a:cubicBezTo>
                        <a:pt x="75248" y="91226"/>
                        <a:pt x="74295" y="92178"/>
                        <a:pt x="73343" y="93131"/>
                      </a:cubicBezTo>
                      <a:cubicBezTo>
                        <a:pt x="71438" y="95036"/>
                        <a:pt x="68580" y="97893"/>
                        <a:pt x="66675" y="99798"/>
                      </a:cubicBezTo>
                      <a:cubicBezTo>
                        <a:pt x="65723" y="100751"/>
                        <a:pt x="63818" y="102656"/>
                        <a:pt x="65723" y="100751"/>
                      </a:cubicBezTo>
                      <a:cubicBezTo>
                        <a:pt x="63818" y="101703"/>
                        <a:pt x="62865" y="102656"/>
                        <a:pt x="60960" y="103608"/>
                      </a:cubicBezTo>
                      <a:cubicBezTo>
                        <a:pt x="58103" y="105513"/>
                        <a:pt x="55245" y="106466"/>
                        <a:pt x="53340" y="108371"/>
                      </a:cubicBezTo>
                      <a:cubicBezTo>
                        <a:pt x="52388" y="108371"/>
                        <a:pt x="47625" y="111228"/>
                        <a:pt x="51435" y="109323"/>
                      </a:cubicBezTo>
                      <a:cubicBezTo>
                        <a:pt x="50483" y="110276"/>
                        <a:pt x="48578" y="110276"/>
                        <a:pt x="47625" y="111228"/>
                      </a:cubicBezTo>
                      <a:cubicBezTo>
                        <a:pt x="44768" y="112181"/>
                        <a:pt x="40958" y="113133"/>
                        <a:pt x="37148" y="114086"/>
                      </a:cubicBezTo>
                      <a:cubicBezTo>
                        <a:pt x="35243" y="114086"/>
                        <a:pt x="34290" y="115038"/>
                        <a:pt x="32385" y="115038"/>
                      </a:cubicBezTo>
                      <a:cubicBezTo>
                        <a:pt x="31433" y="115038"/>
                        <a:pt x="30480" y="115038"/>
                        <a:pt x="29528" y="115991"/>
                      </a:cubicBezTo>
                      <a:cubicBezTo>
                        <a:pt x="31433" y="115991"/>
                        <a:pt x="31433" y="115991"/>
                        <a:pt x="29528" y="115991"/>
                      </a:cubicBezTo>
                      <a:cubicBezTo>
                        <a:pt x="25718" y="115991"/>
                        <a:pt x="21908" y="116943"/>
                        <a:pt x="18098" y="116943"/>
                      </a:cubicBezTo>
                      <a:cubicBezTo>
                        <a:pt x="8573" y="116943"/>
                        <a:pt x="0" y="125516"/>
                        <a:pt x="0" y="135041"/>
                      </a:cubicBezTo>
                      <a:cubicBezTo>
                        <a:pt x="0" y="144566"/>
                        <a:pt x="7620" y="153138"/>
                        <a:pt x="18098" y="153138"/>
                      </a:cubicBezTo>
                      <a:cubicBezTo>
                        <a:pt x="53340" y="153138"/>
                        <a:pt x="86678" y="138851"/>
                        <a:pt x="107633" y="109323"/>
                      </a:cubicBezTo>
                      <a:cubicBezTo>
                        <a:pt x="127635" y="81701"/>
                        <a:pt x="131445" y="45506"/>
                        <a:pt x="123825" y="13121"/>
                      </a:cubicBezTo>
                      <a:cubicBezTo>
                        <a:pt x="121920" y="3596"/>
                        <a:pt x="110490" y="-2119"/>
                        <a:pt x="101918" y="738"/>
                      </a:cubicBezTo>
                      <a:cubicBezTo>
                        <a:pt x="91440" y="2643"/>
                        <a:pt x="86678" y="12168"/>
                        <a:pt x="88583" y="21693"/>
                      </a:cubicBezTo>
                      <a:lnTo>
                        <a:pt x="88583" y="216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D041E9D5-C4FC-4CE9-8697-0900D62A0174}"/>
                    </a:ext>
                  </a:extLst>
                </p:cNvPr>
                <p:cNvSpPr/>
                <p:nvPr/>
              </p:nvSpPr>
              <p:spPr>
                <a:xfrm>
                  <a:off x="5700456" y="580005"/>
                  <a:ext cx="188930" cy="193547"/>
                </a:xfrm>
                <a:custGeom>
                  <a:avLst/>
                  <a:gdLst>
                    <a:gd name="connsiteX0" fmla="*/ 171705 w 188930"/>
                    <a:gd name="connsiteY0" fmla="*/ 66 h 193547"/>
                    <a:gd name="connsiteX1" fmla="*/ 2161 w 188930"/>
                    <a:gd name="connsiteY1" fmla="*/ 166754 h 193547"/>
                    <a:gd name="connsiteX2" fmla="*/ 32640 w 188930"/>
                    <a:gd name="connsiteY2" fmla="*/ 184851 h 193547"/>
                    <a:gd name="connsiteX3" fmla="*/ 90743 w 188930"/>
                    <a:gd name="connsiteY3" fmla="*/ 85791 h 193547"/>
                    <a:gd name="connsiteX4" fmla="*/ 170753 w 188930"/>
                    <a:gd name="connsiteY4" fmla="*/ 35309 h 193547"/>
                    <a:gd name="connsiteX5" fmla="*/ 188850 w 188930"/>
                    <a:gd name="connsiteY5" fmla="*/ 17211 h 193547"/>
                    <a:gd name="connsiteX6" fmla="*/ 171705 w 188930"/>
                    <a:gd name="connsiteY6" fmla="*/ 66 h 193547"/>
                    <a:gd name="connsiteX7" fmla="*/ 171705 w 188930"/>
                    <a:gd name="connsiteY7" fmla="*/ 66 h 193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8930" h="193547">
                      <a:moveTo>
                        <a:pt x="171705" y="66"/>
                      </a:moveTo>
                      <a:cubicBezTo>
                        <a:pt x="81218" y="8639"/>
                        <a:pt x="40261" y="96269"/>
                        <a:pt x="2161" y="166754"/>
                      </a:cubicBezTo>
                      <a:cubicBezTo>
                        <a:pt x="-8317" y="186756"/>
                        <a:pt x="22163" y="204854"/>
                        <a:pt x="32640" y="184851"/>
                      </a:cubicBezTo>
                      <a:cubicBezTo>
                        <a:pt x="50738" y="151514"/>
                        <a:pt x="66930" y="116271"/>
                        <a:pt x="90743" y="85791"/>
                      </a:cubicBezTo>
                      <a:cubicBezTo>
                        <a:pt x="110745" y="60074"/>
                        <a:pt x="138368" y="38166"/>
                        <a:pt x="170753" y="35309"/>
                      </a:cubicBezTo>
                      <a:cubicBezTo>
                        <a:pt x="180278" y="34356"/>
                        <a:pt x="188850" y="27689"/>
                        <a:pt x="188850" y="17211"/>
                      </a:cubicBezTo>
                      <a:cubicBezTo>
                        <a:pt x="189803" y="8639"/>
                        <a:pt x="182183" y="-886"/>
                        <a:pt x="171705" y="66"/>
                      </a:cubicBezTo>
                      <a:lnTo>
                        <a:pt x="171705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49DC1C01-8980-46C2-B1DE-8612195DA81B}"/>
                  </a:ext>
                </a:extLst>
              </p:cNvPr>
              <p:cNvSpPr/>
              <p:nvPr/>
            </p:nvSpPr>
            <p:spPr>
              <a:xfrm>
                <a:off x="5923410" y="616413"/>
                <a:ext cx="90095" cy="83860"/>
              </a:xfrm>
              <a:custGeom>
                <a:avLst/>
                <a:gdLst>
                  <a:gd name="connsiteX0" fmla="*/ 59242 w 90095"/>
                  <a:gd name="connsiteY0" fmla="*/ 9379 h 83860"/>
                  <a:gd name="connsiteX1" fmla="*/ 45907 w 90095"/>
                  <a:gd name="connsiteY1" fmla="*/ 31286 h 83860"/>
                  <a:gd name="connsiteX2" fmla="*/ 48764 w 90095"/>
                  <a:gd name="connsiteY2" fmla="*/ 27476 h 83860"/>
                  <a:gd name="connsiteX3" fmla="*/ 32572 w 90095"/>
                  <a:gd name="connsiteY3" fmla="*/ 43669 h 83860"/>
                  <a:gd name="connsiteX4" fmla="*/ 36382 w 90095"/>
                  <a:gd name="connsiteY4" fmla="*/ 40811 h 83860"/>
                  <a:gd name="connsiteX5" fmla="*/ 22095 w 90095"/>
                  <a:gd name="connsiteY5" fmla="*/ 49384 h 83860"/>
                  <a:gd name="connsiteX6" fmla="*/ 25904 w 90095"/>
                  <a:gd name="connsiteY6" fmla="*/ 47479 h 83860"/>
                  <a:gd name="connsiteX7" fmla="*/ 14474 w 90095"/>
                  <a:gd name="connsiteY7" fmla="*/ 50336 h 83860"/>
                  <a:gd name="connsiteX8" fmla="*/ 19237 w 90095"/>
                  <a:gd name="connsiteY8" fmla="*/ 49384 h 83860"/>
                  <a:gd name="connsiteX9" fmla="*/ 17332 w 90095"/>
                  <a:gd name="connsiteY9" fmla="*/ 49384 h 83860"/>
                  <a:gd name="connsiteX10" fmla="*/ 4949 w 90095"/>
                  <a:gd name="connsiteY10" fmla="*/ 54146 h 83860"/>
                  <a:gd name="connsiteX11" fmla="*/ 187 w 90095"/>
                  <a:gd name="connsiteY11" fmla="*/ 66529 h 83860"/>
                  <a:gd name="connsiteX12" fmla="*/ 4949 w 90095"/>
                  <a:gd name="connsiteY12" fmla="*/ 78911 h 83860"/>
                  <a:gd name="connsiteX13" fmla="*/ 17332 w 90095"/>
                  <a:gd name="connsiteY13" fmla="*/ 83674 h 83860"/>
                  <a:gd name="connsiteX14" fmla="*/ 44002 w 90095"/>
                  <a:gd name="connsiteY14" fmla="*/ 75101 h 83860"/>
                  <a:gd name="connsiteX15" fmla="*/ 63052 w 90095"/>
                  <a:gd name="connsiteY15" fmla="*/ 59861 h 83860"/>
                  <a:gd name="connsiteX16" fmla="*/ 87817 w 90095"/>
                  <a:gd name="connsiteY16" fmla="*/ 24619 h 83860"/>
                  <a:gd name="connsiteX17" fmla="*/ 89722 w 90095"/>
                  <a:gd name="connsiteY17" fmla="*/ 11284 h 83860"/>
                  <a:gd name="connsiteX18" fmla="*/ 81149 w 90095"/>
                  <a:gd name="connsiteY18" fmla="*/ 806 h 83860"/>
                  <a:gd name="connsiteX19" fmla="*/ 59242 w 90095"/>
                  <a:gd name="connsiteY19" fmla="*/ 9379 h 83860"/>
                  <a:gd name="connsiteX20" fmla="*/ 59242 w 90095"/>
                  <a:gd name="connsiteY20" fmla="*/ 9379 h 83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0095" h="83860">
                    <a:moveTo>
                      <a:pt x="59242" y="9379"/>
                    </a:moveTo>
                    <a:cubicBezTo>
                      <a:pt x="55432" y="16999"/>
                      <a:pt x="51622" y="24619"/>
                      <a:pt x="45907" y="31286"/>
                    </a:cubicBezTo>
                    <a:cubicBezTo>
                      <a:pt x="46859" y="30334"/>
                      <a:pt x="47812" y="28429"/>
                      <a:pt x="48764" y="27476"/>
                    </a:cubicBezTo>
                    <a:cubicBezTo>
                      <a:pt x="44002" y="33191"/>
                      <a:pt x="39239" y="38906"/>
                      <a:pt x="32572" y="43669"/>
                    </a:cubicBezTo>
                    <a:cubicBezTo>
                      <a:pt x="33524" y="42716"/>
                      <a:pt x="35429" y="41764"/>
                      <a:pt x="36382" y="40811"/>
                    </a:cubicBezTo>
                    <a:cubicBezTo>
                      <a:pt x="31620" y="43669"/>
                      <a:pt x="27809" y="46526"/>
                      <a:pt x="22095" y="49384"/>
                    </a:cubicBezTo>
                    <a:cubicBezTo>
                      <a:pt x="23047" y="48431"/>
                      <a:pt x="24952" y="48431"/>
                      <a:pt x="25904" y="47479"/>
                    </a:cubicBezTo>
                    <a:cubicBezTo>
                      <a:pt x="22095" y="49384"/>
                      <a:pt x="18284" y="50336"/>
                      <a:pt x="14474" y="50336"/>
                    </a:cubicBezTo>
                    <a:cubicBezTo>
                      <a:pt x="16379" y="50336"/>
                      <a:pt x="17332" y="50336"/>
                      <a:pt x="19237" y="49384"/>
                    </a:cubicBezTo>
                    <a:cubicBezTo>
                      <a:pt x="18284" y="49384"/>
                      <a:pt x="18284" y="49384"/>
                      <a:pt x="17332" y="49384"/>
                    </a:cubicBezTo>
                    <a:cubicBezTo>
                      <a:pt x="12570" y="50336"/>
                      <a:pt x="8759" y="51289"/>
                      <a:pt x="4949" y="54146"/>
                    </a:cubicBezTo>
                    <a:cubicBezTo>
                      <a:pt x="2092" y="57004"/>
                      <a:pt x="-766" y="62719"/>
                      <a:pt x="187" y="66529"/>
                    </a:cubicBezTo>
                    <a:cubicBezTo>
                      <a:pt x="187" y="71291"/>
                      <a:pt x="2092" y="76054"/>
                      <a:pt x="4949" y="78911"/>
                    </a:cubicBezTo>
                    <a:cubicBezTo>
                      <a:pt x="7807" y="81769"/>
                      <a:pt x="12570" y="84626"/>
                      <a:pt x="17332" y="83674"/>
                    </a:cubicBezTo>
                    <a:cubicBezTo>
                      <a:pt x="26857" y="82721"/>
                      <a:pt x="35429" y="79864"/>
                      <a:pt x="44002" y="75101"/>
                    </a:cubicBezTo>
                    <a:cubicBezTo>
                      <a:pt x="50670" y="71291"/>
                      <a:pt x="57337" y="65576"/>
                      <a:pt x="63052" y="59861"/>
                    </a:cubicBezTo>
                    <a:cubicBezTo>
                      <a:pt x="73529" y="49384"/>
                      <a:pt x="82102" y="37954"/>
                      <a:pt x="87817" y="24619"/>
                    </a:cubicBezTo>
                    <a:cubicBezTo>
                      <a:pt x="89722" y="19856"/>
                      <a:pt x="90674" y="16046"/>
                      <a:pt x="89722" y="11284"/>
                    </a:cubicBezTo>
                    <a:cubicBezTo>
                      <a:pt x="88770" y="7474"/>
                      <a:pt x="84959" y="2711"/>
                      <a:pt x="81149" y="806"/>
                    </a:cubicBezTo>
                    <a:cubicBezTo>
                      <a:pt x="76387" y="-1099"/>
                      <a:pt x="64004" y="-146"/>
                      <a:pt x="59242" y="9379"/>
                    </a:cubicBezTo>
                    <a:lnTo>
                      <a:pt x="59242" y="9379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566D007-C119-4BCF-B46F-5D93F3AF1AA5}"/>
                  </a:ext>
                </a:extLst>
              </p:cNvPr>
              <p:cNvSpPr/>
              <p:nvPr/>
            </p:nvSpPr>
            <p:spPr>
              <a:xfrm>
                <a:off x="5509801" y="943688"/>
                <a:ext cx="56846" cy="123727"/>
              </a:xfrm>
              <a:custGeom>
                <a:avLst/>
                <a:gdLst>
                  <a:gd name="connsiteX0" fmla="*/ 26128 w 56846"/>
                  <a:gd name="connsiteY0" fmla="*/ 5001 h 123727"/>
                  <a:gd name="connsiteX1" fmla="*/ 1363 w 56846"/>
                  <a:gd name="connsiteY1" fmla="*/ 56436 h 123727"/>
                  <a:gd name="connsiteX2" fmla="*/ 10888 w 56846"/>
                  <a:gd name="connsiteY2" fmla="*/ 114538 h 123727"/>
                  <a:gd name="connsiteX3" fmla="*/ 35653 w 56846"/>
                  <a:gd name="connsiteY3" fmla="*/ 121206 h 123727"/>
                  <a:gd name="connsiteX4" fmla="*/ 42321 w 56846"/>
                  <a:gd name="connsiteY4" fmla="*/ 96441 h 123727"/>
                  <a:gd name="connsiteX5" fmla="*/ 39463 w 56846"/>
                  <a:gd name="connsiteY5" fmla="*/ 92631 h 123727"/>
                  <a:gd name="connsiteX6" fmla="*/ 38511 w 56846"/>
                  <a:gd name="connsiteY6" fmla="*/ 89773 h 123727"/>
                  <a:gd name="connsiteX7" fmla="*/ 38511 w 56846"/>
                  <a:gd name="connsiteY7" fmla="*/ 90726 h 123727"/>
                  <a:gd name="connsiteX8" fmla="*/ 35653 w 56846"/>
                  <a:gd name="connsiteY8" fmla="*/ 80248 h 123727"/>
                  <a:gd name="connsiteX9" fmla="*/ 35653 w 56846"/>
                  <a:gd name="connsiteY9" fmla="*/ 82153 h 123727"/>
                  <a:gd name="connsiteX10" fmla="*/ 35653 w 56846"/>
                  <a:gd name="connsiteY10" fmla="*/ 79296 h 123727"/>
                  <a:gd name="connsiteX11" fmla="*/ 35653 w 56846"/>
                  <a:gd name="connsiteY11" fmla="*/ 73581 h 123727"/>
                  <a:gd name="connsiteX12" fmla="*/ 35653 w 56846"/>
                  <a:gd name="connsiteY12" fmla="*/ 67866 h 123727"/>
                  <a:gd name="connsiteX13" fmla="*/ 35653 w 56846"/>
                  <a:gd name="connsiteY13" fmla="*/ 64056 h 123727"/>
                  <a:gd name="connsiteX14" fmla="*/ 35653 w 56846"/>
                  <a:gd name="connsiteY14" fmla="*/ 65008 h 123727"/>
                  <a:gd name="connsiteX15" fmla="*/ 38511 w 56846"/>
                  <a:gd name="connsiteY15" fmla="*/ 53578 h 123727"/>
                  <a:gd name="connsiteX16" fmla="*/ 40416 w 56846"/>
                  <a:gd name="connsiteY16" fmla="*/ 47863 h 123727"/>
                  <a:gd name="connsiteX17" fmla="*/ 41368 w 56846"/>
                  <a:gd name="connsiteY17" fmla="*/ 45006 h 123727"/>
                  <a:gd name="connsiteX18" fmla="*/ 41368 w 56846"/>
                  <a:gd name="connsiteY18" fmla="*/ 45958 h 123727"/>
                  <a:gd name="connsiteX19" fmla="*/ 44226 w 56846"/>
                  <a:gd name="connsiteY19" fmla="*/ 41196 h 123727"/>
                  <a:gd name="connsiteX20" fmla="*/ 47083 w 56846"/>
                  <a:gd name="connsiteY20" fmla="*/ 36433 h 123727"/>
                  <a:gd name="connsiteX21" fmla="*/ 48988 w 56846"/>
                  <a:gd name="connsiteY21" fmla="*/ 33576 h 123727"/>
                  <a:gd name="connsiteX22" fmla="*/ 48036 w 56846"/>
                  <a:gd name="connsiteY22" fmla="*/ 34528 h 123727"/>
                  <a:gd name="connsiteX23" fmla="*/ 51846 w 56846"/>
                  <a:gd name="connsiteY23" fmla="*/ 30718 h 123727"/>
                  <a:gd name="connsiteX24" fmla="*/ 51846 w 56846"/>
                  <a:gd name="connsiteY24" fmla="*/ 5001 h 123727"/>
                  <a:gd name="connsiteX25" fmla="*/ 26128 w 56846"/>
                  <a:gd name="connsiteY25" fmla="*/ 5001 h 123727"/>
                  <a:gd name="connsiteX26" fmla="*/ 26128 w 56846"/>
                  <a:gd name="connsiteY26" fmla="*/ 5001 h 12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846" h="123727">
                    <a:moveTo>
                      <a:pt x="26128" y="5001"/>
                    </a:moveTo>
                    <a:cubicBezTo>
                      <a:pt x="11841" y="18336"/>
                      <a:pt x="4221" y="37386"/>
                      <a:pt x="1363" y="56436"/>
                    </a:cubicBezTo>
                    <a:cubicBezTo>
                      <a:pt x="-1494" y="75486"/>
                      <a:pt x="-542" y="98346"/>
                      <a:pt x="10888" y="114538"/>
                    </a:cubicBezTo>
                    <a:cubicBezTo>
                      <a:pt x="16603" y="122158"/>
                      <a:pt x="27081" y="126921"/>
                      <a:pt x="35653" y="121206"/>
                    </a:cubicBezTo>
                    <a:cubicBezTo>
                      <a:pt x="43273" y="116443"/>
                      <a:pt x="48036" y="105013"/>
                      <a:pt x="42321" y="96441"/>
                    </a:cubicBezTo>
                    <a:cubicBezTo>
                      <a:pt x="41368" y="95488"/>
                      <a:pt x="40416" y="93583"/>
                      <a:pt x="39463" y="92631"/>
                    </a:cubicBezTo>
                    <a:cubicBezTo>
                      <a:pt x="39463" y="91678"/>
                      <a:pt x="38511" y="90726"/>
                      <a:pt x="38511" y="89773"/>
                    </a:cubicBezTo>
                    <a:cubicBezTo>
                      <a:pt x="37558" y="86916"/>
                      <a:pt x="39463" y="92631"/>
                      <a:pt x="38511" y="90726"/>
                    </a:cubicBezTo>
                    <a:cubicBezTo>
                      <a:pt x="37558" y="86916"/>
                      <a:pt x="36606" y="84058"/>
                      <a:pt x="35653" y="80248"/>
                    </a:cubicBezTo>
                    <a:cubicBezTo>
                      <a:pt x="34701" y="77391"/>
                      <a:pt x="35653" y="81201"/>
                      <a:pt x="35653" y="82153"/>
                    </a:cubicBezTo>
                    <a:cubicBezTo>
                      <a:pt x="35653" y="81201"/>
                      <a:pt x="35653" y="79296"/>
                      <a:pt x="35653" y="79296"/>
                    </a:cubicBezTo>
                    <a:cubicBezTo>
                      <a:pt x="35653" y="77391"/>
                      <a:pt x="35653" y="75486"/>
                      <a:pt x="35653" y="73581"/>
                    </a:cubicBezTo>
                    <a:cubicBezTo>
                      <a:pt x="35653" y="71676"/>
                      <a:pt x="35653" y="69771"/>
                      <a:pt x="35653" y="67866"/>
                    </a:cubicBezTo>
                    <a:cubicBezTo>
                      <a:pt x="35653" y="66913"/>
                      <a:pt x="35653" y="65961"/>
                      <a:pt x="35653" y="64056"/>
                    </a:cubicBezTo>
                    <a:cubicBezTo>
                      <a:pt x="35653" y="61198"/>
                      <a:pt x="34701" y="66913"/>
                      <a:pt x="35653" y="65008"/>
                    </a:cubicBezTo>
                    <a:cubicBezTo>
                      <a:pt x="36606" y="61198"/>
                      <a:pt x="36606" y="57388"/>
                      <a:pt x="38511" y="53578"/>
                    </a:cubicBezTo>
                    <a:cubicBezTo>
                      <a:pt x="39463" y="51673"/>
                      <a:pt x="39463" y="49768"/>
                      <a:pt x="40416" y="47863"/>
                    </a:cubicBezTo>
                    <a:cubicBezTo>
                      <a:pt x="40416" y="46911"/>
                      <a:pt x="41368" y="45958"/>
                      <a:pt x="41368" y="45006"/>
                    </a:cubicBezTo>
                    <a:cubicBezTo>
                      <a:pt x="42321" y="42148"/>
                      <a:pt x="42321" y="45006"/>
                      <a:pt x="41368" y="45958"/>
                    </a:cubicBezTo>
                    <a:cubicBezTo>
                      <a:pt x="42321" y="45006"/>
                      <a:pt x="43273" y="42148"/>
                      <a:pt x="44226" y="41196"/>
                    </a:cubicBezTo>
                    <a:cubicBezTo>
                      <a:pt x="45178" y="39291"/>
                      <a:pt x="46131" y="38338"/>
                      <a:pt x="47083" y="36433"/>
                    </a:cubicBezTo>
                    <a:cubicBezTo>
                      <a:pt x="48036" y="35481"/>
                      <a:pt x="48036" y="34528"/>
                      <a:pt x="48988" y="33576"/>
                    </a:cubicBezTo>
                    <a:cubicBezTo>
                      <a:pt x="50893" y="30718"/>
                      <a:pt x="47083" y="35481"/>
                      <a:pt x="48036" y="34528"/>
                    </a:cubicBezTo>
                    <a:cubicBezTo>
                      <a:pt x="48988" y="33576"/>
                      <a:pt x="50893" y="31671"/>
                      <a:pt x="51846" y="30718"/>
                    </a:cubicBezTo>
                    <a:cubicBezTo>
                      <a:pt x="58513" y="24051"/>
                      <a:pt x="58513" y="11668"/>
                      <a:pt x="51846" y="5001"/>
                    </a:cubicBezTo>
                    <a:cubicBezTo>
                      <a:pt x="44226" y="-1667"/>
                      <a:pt x="32796" y="-1667"/>
                      <a:pt x="26128" y="5001"/>
                    </a:cubicBezTo>
                    <a:lnTo>
                      <a:pt x="26128" y="5001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3FCA49CF-8EED-47B5-88B5-E8F6CD8A6D27}"/>
                  </a:ext>
                </a:extLst>
              </p:cNvPr>
              <p:cNvSpPr/>
              <p:nvPr/>
            </p:nvSpPr>
            <p:spPr>
              <a:xfrm>
                <a:off x="5839991" y="921645"/>
                <a:ext cx="76359" cy="82074"/>
              </a:xfrm>
              <a:custGeom>
                <a:avLst/>
                <a:gdLst>
                  <a:gd name="connsiteX0" fmla="*/ 43601 w 76359"/>
                  <a:gd name="connsiteY0" fmla="*/ 8946 h 82074"/>
                  <a:gd name="connsiteX1" fmla="*/ 27408 w 76359"/>
                  <a:gd name="connsiteY1" fmla="*/ 38474 h 82074"/>
                  <a:gd name="connsiteX2" fmla="*/ 30265 w 76359"/>
                  <a:gd name="connsiteY2" fmla="*/ 34664 h 82074"/>
                  <a:gd name="connsiteX3" fmla="*/ 21693 w 76359"/>
                  <a:gd name="connsiteY3" fmla="*/ 44189 h 82074"/>
                  <a:gd name="connsiteX4" fmla="*/ 25503 w 76359"/>
                  <a:gd name="connsiteY4" fmla="*/ 41331 h 82074"/>
                  <a:gd name="connsiteX5" fmla="*/ 15978 w 76359"/>
                  <a:gd name="connsiteY5" fmla="*/ 47046 h 82074"/>
                  <a:gd name="connsiteX6" fmla="*/ 19788 w 76359"/>
                  <a:gd name="connsiteY6" fmla="*/ 45141 h 82074"/>
                  <a:gd name="connsiteX7" fmla="*/ 13121 w 76359"/>
                  <a:gd name="connsiteY7" fmla="*/ 47046 h 82074"/>
                  <a:gd name="connsiteX8" fmla="*/ 738 w 76359"/>
                  <a:gd name="connsiteY8" fmla="*/ 68954 h 82074"/>
                  <a:gd name="connsiteX9" fmla="*/ 22646 w 76359"/>
                  <a:gd name="connsiteY9" fmla="*/ 81336 h 82074"/>
                  <a:gd name="connsiteX10" fmla="*/ 41696 w 76359"/>
                  <a:gd name="connsiteY10" fmla="*/ 72764 h 82074"/>
                  <a:gd name="connsiteX11" fmla="*/ 58840 w 76359"/>
                  <a:gd name="connsiteY11" fmla="*/ 55619 h 82074"/>
                  <a:gd name="connsiteX12" fmla="*/ 74081 w 76359"/>
                  <a:gd name="connsiteY12" fmla="*/ 26091 h 82074"/>
                  <a:gd name="connsiteX13" fmla="*/ 75986 w 76359"/>
                  <a:gd name="connsiteY13" fmla="*/ 12756 h 82074"/>
                  <a:gd name="connsiteX14" fmla="*/ 67413 w 76359"/>
                  <a:gd name="connsiteY14" fmla="*/ 2279 h 82074"/>
                  <a:gd name="connsiteX15" fmla="*/ 54078 w 76359"/>
                  <a:gd name="connsiteY15" fmla="*/ 374 h 82074"/>
                  <a:gd name="connsiteX16" fmla="*/ 43601 w 76359"/>
                  <a:gd name="connsiteY16" fmla="*/ 8946 h 82074"/>
                  <a:gd name="connsiteX17" fmla="*/ 43601 w 76359"/>
                  <a:gd name="connsiteY17" fmla="*/ 8946 h 8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359" h="82074">
                    <a:moveTo>
                      <a:pt x="43601" y="8946"/>
                    </a:moveTo>
                    <a:cubicBezTo>
                      <a:pt x="38838" y="19424"/>
                      <a:pt x="34076" y="29901"/>
                      <a:pt x="27408" y="38474"/>
                    </a:cubicBezTo>
                    <a:cubicBezTo>
                      <a:pt x="28361" y="37521"/>
                      <a:pt x="29313" y="35616"/>
                      <a:pt x="30265" y="34664"/>
                    </a:cubicBezTo>
                    <a:cubicBezTo>
                      <a:pt x="27408" y="38474"/>
                      <a:pt x="24551" y="41331"/>
                      <a:pt x="21693" y="44189"/>
                    </a:cubicBezTo>
                    <a:cubicBezTo>
                      <a:pt x="22646" y="43236"/>
                      <a:pt x="24551" y="42284"/>
                      <a:pt x="25503" y="41331"/>
                    </a:cubicBezTo>
                    <a:cubicBezTo>
                      <a:pt x="22646" y="43236"/>
                      <a:pt x="19788" y="45141"/>
                      <a:pt x="15978" y="47046"/>
                    </a:cubicBezTo>
                    <a:cubicBezTo>
                      <a:pt x="16931" y="46094"/>
                      <a:pt x="18836" y="46094"/>
                      <a:pt x="19788" y="45141"/>
                    </a:cubicBezTo>
                    <a:cubicBezTo>
                      <a:pt x="17883" y="46094"/>
                      <a:pt x="15026" y="47046"/>
                      <a:pt x="13121" y="47046"/>
                    </a:cubicBezTo>
                    <a:cubicBezTo>
                      <a:pt x="3596" y="48951"/>
                      <a:pt x="-2119" y="60381"/>
                      <a:pt x="738" y="68954"/>
                    </a:cubicBezTo>
                    <a:cubicBezTo>
                      <a:pt x="3596" y="78479"/>
                      <a:pt x="13121" y="84194"/>
                      <a:pt x="22646" y="81336"/>
                    </a:cubicBezTo>
                    <a:cubicBezTo>
                      <a:pt x="29313" y="79431"/>
                      <a:pt x="35981" y="76574"/>
                      <a:pt x="41696" y="72764"/>
                    </a:cubicBezTo>
                    <a:cubicBezTo>
                      <a:pt x="48363" y="68001"/>
                      <a:pt x="53126" y="62286"/>
                      <a:pt x="58840" y="55619"/>
                    </a:cubicBezTo>
                    <a:cubicBezTo>
                      <a:pt x="65508" y="47046"/>
                      <a:pt x="69318" y="36569"/>
                      <a:pt x="74081" y="26091"/>
                    </a:cubicBezTo>
                    <a:cubicBezTo>
                      <a:pt x="75986" y="21329"/>
                      <a:pt x="76938" y="17519"/>
                      <a:pt x="75986" y="12756"/>
                    </a:cubicBezTo>
                    <a:cubicBezTo>
                      <a:pt x="75033" y="8946"/>
                      <a:pt x="71223" y="4184"/>
                      <a:pt x="67413" y="2279"/>
                    </a:cubicBezTo>
                    <a:cubicBezTo>
                      <a:pt x="63603" y="374"/>
                      <a:pt x="57888" y="-579"/>
                      <a:pt x="54078" y="374"/>
                    </a:cubicBezTo>
                    <a:cubicBezTo>
                      <a:pt x="50268" y="2279"/>
                      <a:pt x="45506" y="5136"/>
                      <a:pt x="43601" y="8946"/>
                    </a:cubicBezTo>
                    <a:lnTo>
                      <a:pt x="43601" y="8946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A00C293-B1B4-4A1A-A33D-5FACD96B4AB8}"/>
                  </a:ext>
                </a:extLst>
              </p:cNvPr>
              <p:cNvSpPr/>
              <p:nvPr/>
            </p:nvSpPr>
            <p:spPr>
              <a:xfrm>
                <a:off x="6054370" y="971549"/>
                <a:ext cx="123543" cy="143882"/>
              </a:xfrm>
              <a:custGeom>
                <a:avLst/>
                <a:gdLst>
                  <a:gd name="connsiteX0" fmla="*/ 90206 w 123543"/>
                  <a:gd name="connsiteY0" fmla="*/ 17145 h 143882"/>
                  <a:gd name="connsiteX1" fmla="*/ 89254 w 123543"/>
                  <a:gd name="connsiteY1" fmla="*/ 35242 h 143882"/>
                  <a:gd name="connsiteX2" fmla="*/ 88301 w 123543"/>
                  <a:gd name="connsiteY2" fmla="*/ 42863 h 143882"/>
                  <a:gd name="connsiteX3" fmla="*/ 88301 w 123543"/>
                  <a:gd name="connsiteY3" fmla="*/ 43815 h 143882"/>
                  <a:gd name="connsiteX4" fmla="*/ 87349 w 123543"/>
                  <a:gd name="connsiteY4" fmla="*/ 47625 h 143882"/>
                  <a:gd name="connsiteX5" fmla="*/ 84491 w 123543"/>
                  <a:gd name="connsiteY5" fmla="*/ 60008 h 143882"/>
                  <a:gd name="connsiteX6" fmla="*/ 83539 w 123543"/>
                  <a:gd name="connsiteY6" fmla="*/ 62865 h 143882"/>
                  <a:gd name="connsiteX7" fmla="*/ 83539 w 123543"/>
                  <a:gd name="connsiteY7" fmla="*/ 61913 h 143882"/>
                  <a:gd name="connsiteX8" fmla="*/ 80681 w 123543"/>
                  <a:gd name="connsiteY8" fmla="*/ 67627 h 143882"/>
                  <a:gd name="connsiteX9" fmla="*/ 77824 w 123543"/>
                  <a:gd name="connsiteY9" fmla="*/ 72390 h 143882"/>
                  <a:gd name="connsiteX10" fmla="*/ 75919 w 123543"/>
                  <a:gd name="connsiteY10" fmla="*/ 74295 h 143882"/>
                  <a:gd name="connsiteX11" fmla="*/ 76871 w 123543"/>
                  <a:gd name="connsiteY11" fmla="*/ 72390 h 143882"/>
                  <a:gd name="connsiteX12" fmla="*/ 75919 w 123543"/>
                  <a:gd name="connsiteY12" fmla="*/ 73342 h 143882"/>
                  <a:gd name="connsiteX13" fmla="*/ 67346 w 123543"/>
                  <a:gd name="connsiteY13" fmla="*/ 81915 h 143882"/>
                  <a:gd name="connsiteX14" fmla="*/ 68299 w 123543"/>
                  <a:gd name="connsiteY14" fmla="*/ 81915 h 143882"/>
                  <a:gd name="connsiteX15" fmla="*/ 65441 w 123543"/>
                  <a:gd name="connsiteY15" fmla="*/ 83820 h 143882"/>
                  <a:gd name="connsiteX16" fmla="*/ 59726 w 123543"/>
                  <a:gd name="connsiteY16" fmla="*/ 87630 h 143882"/>
                  <a:gd name="connsiteX17" fmla="*/ 47344 w 123543"/>
                  <a:gd name="connsiteY17" fmla="*/ 94298 h 143882"/>
                  <a:gd name="connsiteX18" fmla="*/ 38771 w 123543"/>
                  <a:gd name="connsiteY18" fmla="*/ 98108 h 143882"/>
                  <a:gd name="connsiteX19" fmla="*/ 37819 w 123543"/>
                  <a:gd name="connsiteY19" fmla="*/ 99060 h 143882"/>
                  <a:gd name="connsiteX20" fmla="*/ 33056 w 123543"/>
                  <a:gd name="connsiteY20" fmla="*/ 100965 h 143882"/>
                  <a:gd name="connsiteX21" fmla="*/ 13054 w 123543"/>
                  <a:gd name="connsiteY21" fmla="*/ 108585 h 143882"/>
                  <a:gd name="connsiteX22" fmla="*/ 671 w 123543"/>
                  <a:gd name="connsiteY22" fmla="*/ 130492 h 143882"/>
                  <a:gd name="connsiteX23" fmla="*/ 22579 w 123543"/>
                  <a:gd name="connsiteY23" fmla="*/ 142875 h 143882"/>
                  <a:gd name="connsiteX24" fmla="*/ 86396 w 123543"/>
                  <a:gd name="connsiteY24" fmla="*/ 112395 h 143882"/>
                  <a:gd name="connsiteX25" fmla="*/ 119734 w 123543"/>
                  <a:gd name="connsiteY25" fmla="*/ 60960 h 143882"/>
                  <a:gd name="connsiteX26" fmla="*/ 123544 w 123543"/>
                  <a:gd name="connsiteY26" fmla="*/ 18098 h 143882"/>
                  <a:gd name="connsiteX27" fmla="*/ 105446 w 123543"/>
                  <a:gd name="connsiteY27" fmla="*/ 0 h 143882"/>
                  <a:gd name="connsiteX28" fmla="*/ 90206 w 123543"/>
                  <a:gd name="connsiteY28" fmla="*/ 17145 h 143882"/>
                  <a:gd name="connsiteX29" fmla="*/ 90206 w 123543"/>
                  <a:gd name="connsiteY29" fmla="*/ 17145 h 14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3543" h="143882">
                    <a:moveTo>
                      <a:pt x="90206" y="17145"/>
                    </a:moveTo>
                    <a:cubicBezTo>
                      <a:pt x="90206" y="22860"/>
                      <a:pt x="90206" y="28575"/>
                      <a:pt x="89254" y="35242"/>
                    </a:cubicBezTo>
                    <a:cubicBezTo>
                      <a:pt x="89254" y="38100"/>
                      <a:pt x="89254" y="40005"/>
                      <a:pt x="88301" y="42863"/>
                    </a:cubicBezTo>
                    <a:cubicBezTo>
                      <a:pt x="88301" y="47625"/>
                      <a:pt x="88301" y="40005"/>
                      <a:pt x="88301" y="43815"/>
                    </a:cubicBezTo>
                    <a:cubicBezTo>
                      <a:pt x="88301" y="44767"/>
                      <a:pt x="88301" y="46673"/>
                      <a:pt x="87349" y="47625"/>
                    </a:cubicBezTo>
                    <a:cubicBezTo>
                      <a:pt x="86396" y="52388"/>
                      <a:pt x="85444" y="56198"/>
                      <a:pt x="84491" y="60008"/>
                    </a:cubicBezTo>
                    <a:cubicBezTo>
                      <a:pt x="84491" y="60960"/>
                      <a:pt x="83539" y="61913"/>
                      <a:pt x="83539" y="62865"/>
                    </a:cubicBezTo>
                    <a:cubicBezTo>
                      <a:pt x="82586" y="65723"/>
                      <a:pt x="82586" y="63817"/>
                      <a:pt x="83539" y="61913"/>
                    </a:cubicBezTo>
                    <a:cubicBezTo>
                      <a:pt x="82586" y="62865"/>
                      <a:pt x="81634" y="65723"/>
                      <a:pt x="80681" y="67627"/>
                    </a:cubicBezTo>
                    <a:cubicBezTo>
                      <a:pt x="79729" y="69533"/>
                      <a:pt x="78776" y="70485"/>
                      <a:pt x="77824" y="72390"/>
                    </a:cubicBezTo>
                    <a:cubicBezTo>
                      <a:pt x="76871" y="73342"/>
                      <a:pt x="76871" y="74295"/>
                      <a:pt x="75919" y="74295"/>
                    </a:cubicBezTo>
                    <a:cubicBezTo>
                      <a:pt x="74966" y="76200"/>
                      <a:pt x="77824" y="72390"/>
                      <a:pt x="76871" y="72390"/>
                    </a:cubicBezTo>
                    <a:cubicBezTo>
                      <a:pt x="76871" y="72390"/>
                      <a:pt x="75919" y="73342"/>
                      <a:pt x="75919" y="73342"/>
                    </a:cubicBezTo>
                    <a:cubicBezTo>
                      <a:pt x="73061" y="76200"/>
                      <a:pt x="70204" y="79058"/>
                      <a:pt x="67346" y="81915"/>
                    </a:cubicBezTo>
                    <a:cubicBezTo>
                      <a:pt x="65441" y="83820"/>
                      <a:pt x="70204" y="80010"/>
                      <a:pt x="68299" y="81915"/>
                    </a:cubicBezTo>
                    <a:cubicBezTo>
                      <a:pt x="67346" y="82867"/>
                      <a:pt x="66394" y="82867"/>
                      <a:pt x="65441" y="83820"/>
                    </a:cubicBezTo>
                    <a:cubicBezTo>
                      <a:pt x="63536" y="84773"/>
                      <a:pt x="61631" y="86677"/>
                      <a:pt x="59726" y="87630"/>
                    </a:cubicBezTo>
                    <a:cubicBezTo>
                      <a:pt x="55916" y="90488"/>
                      <a:pt x="52106" y="92392"/>
                      <a:pt x="47344" y="94298"/>
                    </a:cubicBezTo>
                    <a:cubicBezTo>
                      <a:pt x="44486" y="95250"/>
                      <a:pt x="41629" y="97155"/>
                      <a:pt x="38771" y="98108"/>
                    </a:cubicBezTo>
                    <a:cubicBezTo>
                      <a:pt x="36866" y="99060"/>
                      <a:pt x="34009" y="100013"/>
                      <a:pt x="37819" y="99060"/>
                    </a:cubicBezTo>
                    <a:cubicBezTo>
                      <a:pt x="35914" y="100013"/>
                      <a:pt x="34961" y="100013"/>
                      <a:pt x="33056" y="100965"/>
                    </a:cubicBezTo>
                    <a:cubicBezTo>
                      <a:pt x="26389" y="103823"/>
                      <a:pt x="19721" y="105727"/>
                      <a:pt x="13054" y="108585"/>
                    </a:cubicBezTo>
                    <a:cubicBezTo>
                      <a:pt x="4481" y="111442"/>
                      <a:pt x="-2186" y="120967"/>
                      <a:pt x="671" y="130492"/>
                    </a:cubicBezTo>
                    <a:cubicBezTo>
                      <a:pt x="3529" y="139065"/>
                      <a:pt x="13054" y="146685"/>
                      <a:pt x="22579" y="142875"/>
                    </a:cubicBezTo>
                    <a:cubicBezTo>
                      <a:pt x="44486" y="135255"/>
                      <a:pt x="67346" y="126683"/>
                      <a:pt x="86396" y="112395"/>
                    </a:cubicBezTo>
                    <a:cubicBezTo>
                      <a:pt x="103541" y="99060"/>
                      <a:pt x="114971" y="81915"/>
                      <a:pt x="119734" y="60960"/>
                    </a:cubicBezTo>
                    <a:cubicBezTo>
                      <a:pt x="122591" y="46673"/>
                      <a:pt x="123544" y="32385"/>
                      <a:pt x="123544" y="18098"/>
                    </a:cubicBezTo>
                    <a:cubicBezTo>
                      <a:pt x="123544" y="8573"/>
                      <a:pt x="114971" y="0"/>
                      <a:pt x="105446" y="0"/>
                    </a:cubicBezTo>
                    <a:cubicBezTo>
                      <a:pt x="97826" y="0"/>
                      <a:pt x="90206" y="7620"/>
                      <a:pt x="90206" y="17145"/>
                    </a:cubicBezTo>
                    <a:lnTo>
                      <a:pt x="90206" y="1714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CF98063-200B-42AC-9386-C11A49D82CF4}"/>
                  </a:ext>
                </a:extLst>
              </p:cNvPr>
              <p:cNvSpPr/>
              <p:nvPr/>
            </p:nvSpPr>
            <p:spPr>
              <a:xfrm>
                <a:off x="5644514" y="485083"/>
                <a:ext cx="80399" cy="165473"/>
              </a:xfrm>
              <a:custGeom>
                <a:avLst/>
                <a:gdLst>
                  <a:gd name="connsiteX0" fmla="*/ 52388 w 80399"/>
                  <a:gd name="connsiteY0" fmla="*/ 2596 h 165473"/>
                  <a:gd name="connsiteX1" fmla="*/ 0 w 80399"/>
                  <a:gd name="connsiteY1" fmla="*/ 147376 h 165473"/>
                  <a:gd name="connsiteX2" fmla="*/ 18097 w 80399"/>
                  <a:gd name="connsiteY2" fmla="*/ 165474 h 165473"/>
                  <a:gd name="connsiteX3" fmla="*/ 36195 w 80399"/>
                  <a:gd name="connsiteY3" fmla="*/ 147376 h 165473"/>
                  <a:gd name="connsiteX4" fmla="*/ 37147 w 80399"/>
                  <a:gd name="connsiteY4" fmla="*/ 114991 h 165473"/>
                  <a:gd name="connsiteX5" fmla="*/ 38100 w 80399"/>
                  <a:gd name="connsiteY5" fmla="*/ 97846 h 165473"/>
                  <a:gd name="connsiteX6" fmla="*/ 38100 w 80399"/>
                  <a:gd name="connsiteY6" fmla="*/ 95941 h 165473"/>
                  <a:gd name="connsiteX7" fmla="*/ 39053 w 80399"/>
                  <a:gd name="connsiteY7" fmla="*/ 91179 h 165473"/>
                  <a:gd name="connsiteX8" fmla="*/ 40957 w 80399"/>
                  <a:gd name="connsiteY8" fmla="*/ 82606 h 165473"/>
                  <a:gd name="connsiteX9" fmla="*/ 45720 w 80399"/>
                  <a:gd name="connsiteY9" fmla="*/ 65461 h 165473"/>
                  <a:gd name="connsiteX10" fmla="*/ 47625 w 80399"/>
                  <a:gd name="connsiteY10" fmla="*/ 60699 h 165473"/>
                  <a:gd name="connsiteX11" fmla="*/ 47625 w 80399"/>
                  <a:gd name="connsiteY11" fmla="*/ 59746 h 165473"/>
                  <a:gd name="connsiteX12" fmla="*/ 51435 w 80399"/>
                  <a:gd name="connsiteY12" fmla="*/ 51174 h 165473"/>
                  <a:gd name="connsiteX13" fmla="*/ 56197 w 80399"/>
                  <a:gd name="connsiteY13" fmla="*/ 44506 h 165473"/>
                  <a:gd name="connsiteX14" fmla="*/ 55245 w 80399"/>
                  <a:gd name="connsiteY14" fmla="*/ 45459 h 165473"/>
                  <a:gd name="connsiteX15" fmla="*/ 57150 w 80399"/>
                  <a:gd name="connsiteY15" fmla="*/ 43554 h 165473"/>
                  <a:gd name="connsiteX16" fmla="*/ 60007 w 80399"/>
                  <a:gd name="connsiteY16" fmla="*/ 40696 h 165473"/>
                  <a:gd name="connsiteX17" fmla="*/ 62865 w 80399"/>
                  <a:gd name="connsiteY17" fmla="*/ 37839 h 165473"/>
                  <a:gd name="connsiteX18" fmla="*/ 63817 w 80399"/>
                  <a:gd name="connsiteY18" fmla="*/ 36886 h 165473"/>
                  <a:gd name="connsiteX19" fmla="*/ 71438 w 80399"/>
                  <a:gd name="connsiteY19" fmla="*/ 32124 h 165473"/>
                  <a:gd name="connsiteX20" fmla="*/ 78105 w 80399"/>
                  <a:gd name="connsiteY20" fmla="*/ 7359 h 165473"/>
                  <a:gd name="connsiteX21" fmla="*/ 52388 w 80399"/>
                  <a:gd name="connsiteY21" fmla="*/ 2596 h 165473"/>
                  <a:gd name="connsiteX22" fmla="*/ 52388 w 80399"/>
                  <a:gd name="connsiteY22" fmla="*/ 2596 h 16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399" h="165473">
                    <a:moveTo>
                      <a:pt x="52388" y="2596"/>
                    </a:moveTo>
                    <a:cubicBezTo>
                      <a:pt x="1905" y="29266"/>
                      <a:pt x="0" y="96894"/>
                      <a:pt x="0" y="147376"/>
                    </a:cubicBezTo>
                    <a:cubicBezTo>
                      <a:pt x="0" y="156901"/>
                      <a:pt x="8572" y="165474"/>
                      <a:pt x="18097" y="165474"/>
                    </a:cubicBezTo>
                    <a:cubicBezTo>
                      <a:pt x="27622" y="165474"/>
                      <a:pt x="36195" y="156901"/>
                      <a:pt x="36195" y="147376"/>
                    </a:cubicBezTo>
                    <a:cubicBezTo>
                      <a:pt x="36195" y="136899"/>
                      <a:pt x="36195" y="125469"/>
                      <a:pt x="37147" y="114991"/>
                    </a:cubicBezTo>
                    <a:cubicBezTo>
                      <a:pt x="37147" y="109276"/>
                      <a:pt x="38100" y="103561"/>
                      <a:pt x="38100" y="97846"/>
                    </a:cubicBezTo>
                    <a:cubicBezTo>
                      <a:pt x="38100" y="97846"/>
                      <a:pt x="39053" y="92131"/>
                      <a:pt x="38100" y="95941"/>
                    </a:cubicBezTo>
                    <a:cubicBezTo>
                      <a:pt x="38100" y="94036"/>
                      <a:pt x="38100" y="93084"/>
                      <a:pt x="39053" y="91179"/>
                    </a:cubicBezTo>
                    <a:cubicBezTo>
                      <a:pt x="39053" y="88321"/>
                      <a:pt x="40005" y="85464"/>
                      <a:pt x="40957" y="82606"/>
                    </a:cubicBezTo>
                    <a:cubicBezTo>
                      <a:pt x="41910" y="76891"/>
                      <a:pt x="43815" y="71176"/>
                      <a:pt x="45720" y="65461"/>
                    </a:cubicBezTo>
                    <a:cubicBezTo>
                      <a:pt x="46672" y="63556"/>
                      <a:pt x="46672" y="62604"/>
                      <a:pt x="47625" y="60699"/>
                    </a:cubicBezTo>
                    <a:cubicBezTo>
                      <a:pt x="48578" y="58794"/>
                      <a:pt x="46672" y="62604"/>
                      <a:pt x="47625" y="59746"/>
                    </a:cubicBezTo>
                    <a:cubicBezTo>
                      <a:pt x="48578" y="56889"/>
                      <a:pt x="50482" y="54031"/>
                      <a:pt x="51435" y="51174"/>
                    </a:cubicBezTo>
                    <a:cubicBezTo>
                      <a:pt x="52388" y="49269"/>
                      <a:pt x="54292" y="46411"/>
                      <a:pt x="56197" y="44506"/>
                    </a:cubicBezTo>
                    <a:cubicBezTo>
                      <a:pt x="57150" y="43554"/>
                      <a:pt x="57150" y="43554"/>
                      <a:pt x="55245" y="45459"/>
                    </a:cubicBezTo>
                    <a:cubicBezTo>
                      <a:pt x="55245" y="44506"/>
                      <a:pt x="56197" y="44506"/>
                      <a:pt x="57150" y="43554"/>
                    </a:cubicBezTo>
                    <a:cubicBezTo>
                      <a:pt x="58103" y="42601"/>
                      <a:pt x="59055" y="41649"/>
                      <a:pt x="60007" y="40696"/>
                    </a:cubicBezTo>
                    <a:cubicBezTo>
                      <a:pt x="60960" y="39744"/>
                      <a:pt x="61913" y="38791"/>
                      <a:pt x="62865" y="37839"/>
                    </a:cubicBezTo>
                    <a:cubicBezTo>
                      <a:pt x="62865" y="37839"/>
                      <a:pt x="66675" y="34981"/>
                      <a:pt x="63817" y="36886"/>
                    </a:cubicBezTo>
                    <a:cubicBezTo>
                      <a:pt x="66675" y="34981"/>
                      <a:pt x="68580" y="34029"/>
                      <a:pt x="71438" y="32124"/>
                    </a:cubicBezTo>
                    <a:cubicBezTo>
                      <a:pt x="80010" y="27361"/>
                      <a:pt x="82867" y="15931"/>
                      <a:pt x="78105" y="7359"/>
                    </a:cubicBezTo>
                    <a:cubicBezTo>
                      <a:pt x="72390" y="-261"/>
                      <a:pt x="60960" y="-2166"/>
                      <a:pt x="52388" y="2596"/>
                    </a:cubicBezTo>
                    <a:lnTo>
                      <a:pt x="52388" y="2596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AB0E6F7-49E3-480E-8ADB-E131D67BB0C7}"/>
                  </a:ext>
                </a:extLst>
              </p:cNvPr>
              <p:cNvSpPr/>
              <p:nvPr/>
            </p:nvSpPr>
            <p:spPr>
              <a:xfrm>
                <a:off x="5472675" y="507272"/>
                <a:ext cx="105346" cy="134677"/>
              </a:xfrm>
              <a:custGeom>
                <a:avLst/>
                <a:gdLst>
                  <a:gd name="connsiteX0" fmla="*/ 71827 w 105346"/>
                  <a:gd name="connsiteY0" fmla="*/ 8029 h 134677"/>
                  <a:gd name="connsiteX1" fmla="*/ 58492 w 105346"/>
                  <a:gd name="connsiteY1" fmla="*/ 40414 h 134677"/>
                  <a:gd name="connsiteX2" fmla="*/ 58492 w 105346"/>
                  <a:gd name="connsiteY2" fmla="*/ 40414 h 134677"/>
                  <a:gd name="connsiteX3" fmla="*/ 56587 w 105346"/>
                  <a:gd name="connsiteY3" fmla="*/ 44224 h 134677"/>
                  <a:gd name="connsiteX4" fmla="*/ 53729 w 105346"/>
                  <a:gd name="connsiteY4" fmla="*/ 51844 h 134677"/>
                  <a:gd name="connsiteX5" fmla="*/ 47062 w 105346"/>
                  <a:gd name="connsiteY5" fmla="*/ 64227 h 134677"/>
                  <a:gd name="connsiteX6" fmla="*/ 39442 w 105346"/>
                  <a:gd name="connsiteY6" fmla="*/ 75657 h 134677"/>
                  <a:gd name="connsiteX7" fmla="*/ 39442 w 105346"/>
                  <a:gd name="connsiteY7" fmla="*/ 75657 h 134677"/>
                  <a:gd name="connsiteX8" fmla="*/ 37537 w 105346"/>
                  <a:gd name="connsiteY8" fmla="*/ 78514 h 134677"/>
                  <a:gd name="connsiteX9" fmla="*/ 32774 w 105346"/>
                  <a:gd name="connsiteY9" fmla="*/ 84229 h 134677"/>
                  <a:gd name="connsiteX10" fmla="*/ 27059 w 105346"/>
                  <a:gd name="connsiteY10" fmla="*/ 89944 h 134677"/>
                  <a:gd name="connsiteX11" fmla="*/ 26107 w 105346"/>
                  <a:gd name="connsiteY11" fmla="*/ 90897 h 134677"/>
                  <a:gd name="connsiteX12" fmla="*/ 24202 w 105346"/>
                  <a:gd name="connsiteY12" fmla="*/ 91849 h 134677"/>
                  <a:gd name="connsiteX13" fmla="*/ 8962 w 105346"/>
                  <a:gd name="connsiteY13" fmla="*/ 101374 h 134677"/>
                  <a:gd name="connsiteX14" fmla="*/ 2294 w 105346"/>
                  <a:gd name="connsiteY14" fmla="*/ 126139 h 134677"/>
                  <a:gd name="connsiteX15" fmla="*/ 27059 w 105346"/>
                  <a:gd name="connsiteY15" fmla="*/ 132807 h 134677"/>
                  <a:gd name="connsiteX16" fmla="*/ 77542 w 105346"/>
                  <a:gd name="connsiteY16" fmla="*/ 85182 h 134677"/>
                  <a:gd name="connsiteX17" fmla="*/ 90877 w 105346"/>
                  <a:gd name="connsiteY17" fmla="*/ 58512 h 134677"/>
                  <a:gd name="connsiteX18" fmla="*/ 98497 w 105346"/>
                  <a:gd name="connsiteY18" fmla="*/ 40414 h 134677"/>
                  <a:gd name="connsiteX19" fmla="*/ 101354 w 105346"/>
                  <a:gd name="connsiteY19" fmla="*/ 32794 h 134677"/>
                  <a:gd name="connsiteX20" fmla="*/ 102307 w 105346"/>
                  <a:gd name="connsiteY20" fmla="*/ 29937 h 134677"/>
                  <a:gd name="connsiteX21" fmla="*/ 103259 w 105346"/>
                  <a:gd name="connsiteY21" fmla="*/ 28032 h 134677"/>
                  <a:gd name="connsiteX22" fmla="*/ 96592 w 105346"/>
                  <a:gd name="connsiteY22" fmla="*/ 3267 h 134677"/>
                  <a:gd name="connsiteX23" fmla="*/ 71827 w 105346"/>
                  <a:gd name="connsiteY23" fmla="*/ 8029 h 134677"/>
                  <a:gd name="connsiteX24" fmla="*/ 71827 w 105346"/>
                  <a:gd name="connsiteY24" fmla="*/ 8029 h 13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5346" h="134677">
                    <a:moveTo>
                      <a:pt x="71827" y="8029"/>
                    </a:moveTo>
                    <a:cubicBezTo>
                      <a:pt x="67064" y="18507"/>
                      <a:pt x="63254" y="29937"/>
                      <a:pt x="58492" y="40414"/>
                    </a:cubicBezTo>
                    <a:cubicBezTo>
                      <a:pt x="57539" y="42319"/>
                      <a:pt x="57539" y="42319"/>
                      <a:pt x="58492" y="40414"/>
                    </a:cubicBezTo>
                    <a:cubicBezTo>
                      <a:pt x="57539" y="41367"/>
                      <a:pt x="57539" y="43272"/>
                      <a:pt x="56587" y="44224"/>
                    </a:cubicBezTo>
                    <a:cubicBezTo>
                      <a:pt x="55634" y="47082"/>
                      <a:pt x="54682" y="48987"/>
                      <a:pt x="53729" y="51844"/>
                    </a:cubicBezTo>
                    <a:cubicBezTo>
                      <a:pt x="51824" y="55654"/>
                      <a:pt x="49919" y="60417"/>
                      <a:pt x="47062" y="64227"/>
                    </a:cubicBezTo>
                    <a:cubicBezTo>
                      <a:pt x="45157" y="68037"/>
                      <a:pt x="42299" y="71847"/>
                      <a:pt x="39442" y="75657"/>
                    </a:cubicBezTo>
                    <a:cubicBezTo>
                      <a:pt x="36584" y="79467"/>
                      <a:pt x="42299" y="72799"/>
                      <a:pt x="39442" y="75657"/>
                    </a:cubicBezTo>
                    <a:cubicBezTo>
                      <a:pt x="38489" y="76609"/>
                      <a:pt x="38489" y="77562"/>
                      <a:pt x="37537" y="78514"/>
                    </a:cubicBezTo>
                    <a:cubicBezTo>
                      <a:pt x="35632" y="80419"/>
                      <a:pt x="34679" y="82324"/>
                      <a:pt x="32774" y="84229"/>
                    </a:cubicBezTo>
                    <a:cubicBezTo>
                      <a:pt x="30869" y="86134"/>
                      <a:pt x="28964" y="88039"/>
                      <a:pt x="27059" y="89944"/>
                    </a:cubicBezTo>
                    <a:cubicBezTo>
                      <a:pt x="27059" y="89944"/>
                      <a:pt x="23249" y="92802"/>
                      <a:pt x="26107" y="90897"/>
                    </a:cubicBezTo>
                    <a:cubicBezTo>
                      <a:pt x="28012" y="88992"/>
                      <a:pt x="25154" y="91849"/>
                      <a:pt x="24202" y="91849"/>
                    </a:cubicBezTo>
                    <a:cubicBezTo>
                      <a:pt x="19439" y="95659"/>
                      <a:pt x="13724" y="98517"/>
                      <a:pt x="8962" y="101374"/>
                    </a:cubicBezTo>
                    <a:cubicBezTo>
                      <a:pt x="389" y="105184"/>
                      <a:pt x="-2468" y="117567"/>
                      <a:pt x="2294" y="126139"/>
                    </a:cubicBezTo>
                    <a:cubicBezTo>
                      <a:pt x="8009" y="134712"/>
                      <a:pt x="17534" y="136617"/>
                      <a:pt x="27059" y="132807"/>
                    </a:cubicBezTo>
                    <a:cubicBezTo>
                      <a:pt x="48014" y="122329"/>
                      <a:pt x="65159" y="105184"/>
                      <a:pt x="77542" y="85182"/>
                    </a:cubicBezTo>
                    <a:cubicBezTo>
                      <a:pt x="82304" y="76609"/>
                      <a:pt x="87067" y="67084"/>
                      <a:pt x="90877" y="58512"/>
                    </a:cubicBezTo>
                    <a:cubicBezTo>
                      <a:pt x="93734" y="52797"/>
                      <a:pt x="95639" y="46129"/>
                      <a:pt x="98497" y="40414"/>
                    </a:cubicBezTo>
                    <a:cubicBezTo>
                      <a:pt x="99449" y="37557"/>
                      <a:pt x="100402" y="35652"/>
                      <a:pt x="101354" y="32794"/>
                    </a:cubicBezTo>
                    <a:cubicBezTo>
                      <a:pt x="101354" y="31842"/>
                      <a:pt x="102307" y="30889"/>
                      <a:pt x="102307" y="29937"/>
                    </a:cubicBezTo>
                    <a:cubicBezTo>
                      <a:pt x="102307" y="28984"/>
                      <a:pt x="105164" y="24222"/>
                      <a:pt x="103259" y="28032"/>
                    </a:cubicBezTo>
                    <a:cubicBezTo>
                      <a:pt x="107069" y="19459"/>
                      <a:pt x="106117" y="8029"/>
                      <a:pt x="96592" y="3267"/>
                    </a:cubicBezTo>
                    <a:cubicBezTo>
                      <a:pt x="88972" y="-2448"/>
                      <a:pt x="75637" y="-543"/>
                      <a:pt x="71827" y="8029"/>
                    </a:cubicBezTo>
                    <a:lnTo>
                      <a:pt x="71827" y="8029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7443AF0-08BC-451A-AC3A-F5F9D1E0DFA0}"/>
                  </a:ext>
                </a:extLst>
              </p:cNvPr>
              <p:cNvSpPr/>
              <p:nvPr/>
            </p:nvSpPr>
            <p:spPr>
              <a:xfrm>
                <a:off x="5237558" y="446722"/>
                <a:ext cx="55872" cy="128587"/>
              </a:xfrm>
              <a:custGeom>
                <a:avLst/>
                <a:gdLst>
                  <a:gd name="connsiteX0" fmla="*/ 29766 w 55872"/>
                  <a:gd name="connsiteY0" fmla="*/ 1905 h 128587"/>
                  <a:gd name="connsiteX1" fmla="*/ 1191 w 55872"/>
                  <a:gd name="connsiteY1" fmla="*/ 55245 h 128587"/>
                  <a:gd name="connsiteX2" fmla="*/ 238 w 55872"/>
                  <a:gd name="connsiteY2" fmla="*/ 110490 h 128587"/>
                  <a:gd name="connsiteX3" fmla="*/ 18336 w 55872"/>
                  <a:gd name="connsiteY3" fmla="*/ 128588 h 128587"/>
                  <a:gd name="connsiteX4" fmla="*/ 36433 w 55872"/>
                  <a:gd name="connsiteY4" fmla="*/ 110490 h 128587"/>
                  <a:gd name="connsiteX5" fmla="*/ 36433 w 55872"/>
                  <a:gd name="connsiteY5" fmla="*/ 60008 h 128587"/>
                  <a:gd name="connsiteX6" fmla="*/ 36433 w 55872"/>
                  <a:gd name="connsiteY6" fmla="*/ 56197 h 128587"/>
                  <a:gd name="connsiteX7" fmla="*/ 36433 w 55872"/>
                  <a:gd name="connsiteY7" fmla="*/ 56197 h 128587"/>
                  <a:gd name="connsiteX8" fmla="*/ 37386 w 55872"/>
                  <a:gd name="connsiteY8" fmla="*/ 50483 h 128587"/>
                  <a:gd name="connsiteX9" fmla="*/ 40243 w 55872"/>
                  <a:gd name="connsiteY9" fmla="*/ 39052 h 128587"/>
                  <a:gd name="connsiteX10" fmla="*/ 40243 w 55872"/>
                  <a:gd name="connsiteY10" fmla="*/ 40005 h 128587"/>
                  <a:gd name="connsiteX11" fmla="*/ 41196 w 55872"/>
                  <a:gd name="connsiteY11" fmla="*/ 37147 h 128587"/>
                  <a:gd name="connsiteX12" fmla="*/ 42148 w 55872"/>
                  <a:gd name="connsiteY12" fmla="*/ 35243 h 128587"/>
                  <a:gd name="connsiteX13" fmla="*/ 41196 w 55872"/>
                  <a:gd name="connsiteY13" fmla="*/ 36195 h 128587"/>
                  <a:gd name="connsiteX14" fmla="*/ 43101 w 55872"/>
                  <a:gd name="connsiteY14" fmla="*/ 34290 h 128587"/>
                  <a:gd name="connsiteX15" fmla="*/ 42148 w 55872"/>
                  <a:gd name="connsiteY15" fmla="*/ 35243 h 128587"/>
                  <a:gd name="connsiteX16" fmla="*/ 46911 w 55872"/>
                  <a:gd name="connsiteY16" fmla="*/ 32385 h 128587"/>
                  <a:gd name="connsiteX17" fmla="*/ 53578 w 55872"/>
                  <a:gd name="connsiteY17" fmla="*/ 7620 h 128587"/>
                  <a:gd name="connsiteX18" fmla="*/ 29766 w 55872"/>
                  <a:gd name="connsiteY18" fmla="*/ 1905 h 128587"/>
                  <a:gd name="connsiteX19" fmla="*/ 29766 w 55872"/>
                  <a:gd name="connsiteY19" fmla="*/ 1905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5872" h="128587">
                    <a:moveTo>
                      <a:pt x="29766" y="1905"/>
                    </a:moveTo>
                    <a:cubicBezTo>
                      <a:pt x="8811" y="10477"/>
                      <a:pt x="3096" y="35243"/>
                      <a:pt x="1191" y="55245"/>
                    </a:cubicBezTo>
                    <a:cubicBezTo>
                      <a:pt x="-714" y="73343"/>
                      <a:pt x="238" y="92393"/>
                      <a:pt x="238" y="110490"/>
                    </a:cubicBezTo>
                    <a:cubicBezTo>
                      <a:pt x="238" y="120015"/>
                      <a:pt x="8811" y="128588"/>
                      <a:pt x="18336" y="128588"/>
                    </a:cubicBezTo>
                    <a:cubicBezTo>
                      <a:pt x="27861" y="128588"/>
                      <a:pt x="36433" y="120967"/>
                      <a:pt x="36433" y="110490"/>
                    </a:cubicBezTo>
                    <a:cubicBezTo>
                      <a:pt x="36433" y="93345"/>
                      <a:pt x="35481" y="77153"/>
                      <a:pt x="36433" y="60008"/>
                    </a:cubicBezTo>
                    <a:cubicBezTo>
                      <a:pt x="36433" y="59055"/>
                      <a:pt x="36433" y="58102"/>
                      <a:pt x="36433" y="56197"/>
                    </a:cubicBezTo>
                    <a:cubicBezTo>
                      <a:pt x="36433" y="54293"/>
                      <a:pt x="37386" y="51435"/>
                      <a:pt x="36433" y="56197"/>
                    </a:cubicBezTo>
                    <a:cubicBezTo>
                      <a:pt x="37386" y="54293"/>
                      <a:pt x="37386" y="52387"/>
                      <a:pt x="37386" y="50483"/>
                    </a:cubicBezTo>
                    <a:cubicBezTo>
                      <a:pt x="38338" y="46672"/>
                      <a:pt x="39291" y="42862"/>
                      <a:pt x="40243" y="39052"/>
                    </a:cubicBezTo>
                    <a:cubicBezTo>
                      <a:pt x="41196" y="36195"/>
                      <a:pt x="38338" y="42862"/>
                      <a:pt x="40243" y="40005"/>
                    </a:cubicBezTo>
                    <a:cubicBezTo>
                      <a:pt x="40243" y="39052"/>
                      <a:pt x="41196" y="38100"/>
                      <a:pt x="41196" y="37147"/>
                    </a:cubicBezTo>
                    <a:cubicBezTo>
                      <a:pt x="41196" y="36195"/>
                      <a:pt x="42148" y="35243"/>
                      <a:pt x="42148" y="35243"/>
                    </a:cubicBezTo>
                    <a:cubicBezTo>
                      <a:pt x="43101" y="32385"/>
                      <a:pt x="39291" y="38100"/>
                      <a:pt x="41196" y="36195"/>
                    </a:cubicBezTo>
                    <a:cubicBezTo>
                      <a:pt x="42148" y="35243"/>
                      <a:pt x="42148" y="35243"/>
                      <a:pt x="43101" y="34290"/>
                    </a:cubicBezTo>
                    <a:cubicBezTo>
                      <a:pt x="45006" y="32385"/>
                      <a:pt x="45006" y="34290"/>
                      <a:pt x="42148" y="35243"/>
                    </a:cubicBezTo>
                    <a:cubicBezTo>
                      <a:pt x="43101" y="35243"/>
                      <a:pt x="45006" y="33337"/>
                      <a:pt x="46911" y="32385"/>
                    </a:cubicBezTo>
                    <a:cubicBezTo>
                      <a:pt x="55483" y="28575"/>
                      <a:pt x="58341" y="15240"/>
                      <a:pt x="53578" y="7620"/>
                    </a:cubicBezTo>
                    <a:cubicBezTo>
                      <a:pt x="48816" y="0"/>
                      <a:pt x="39291" y="-1905"/>
                      <a:pt x="29766" y="1905"/>
                    </a:cubicBezTo>
                    <a:lnTo>
                      <a:pt x="29766" y="190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F7D9088-43CE-4026-B283-D520F6E5926C}"/>
                  </a:ext>
                </a:extLst>
              </p:cNvPr>
              <p:cNvSpPr/>
              <p:nvPr/>
            </p:nvSpPr>
            <p:spPr>
              <a:xfrm>
                <a:off x="5064722" y="682942"/>
                <a:ext cx="185457" cy="142875"/>
              </a:xfrm>
              <a:custGeom>
                <a:avLst/>
                <a:gdLst>
                  <a:gd name="connsiteX0" fmla="*/ 672 w 185457"/>
                  <a:gd name="connsiteY0" fmla="*/ 17145 h 142875"/>
                  <a:gd name="connsiteX1" fmla="*/ 28295 w 185457"/>
                  <a:gd name="connsiteY1" fmla="*/ 107632 h 142875"/>
                  <a:gd name="connsiteX2" fmla="*/ 112115 w 185457"/>
                  <a:gd name="connsiteY2" fmla="*/ 140018 h 142875"/>
                  <a:gd name="connsiteX3" fmla="*/ 168312 w 185457"/>
                  <a:gd name="connsiteY3" fmla="*/ 142875 h 142875"/>
                  <a:gd name="connsiteX4" fmla="*/ 168312 w 185457"/>
                  <a:gd name="connsiteY4" fmla="*/ 106680 h 142875"/>
                  <a:gd name="connsiteX5" fmla="*/ 110210 w 185457"/>
                  <a:gd name="connsiteY5" fmla="*/ 103822 h 142875"/>
                  <a:gd name="connsiteX6" fmla="*/ 106399 w 185457"/>
                  <a:gd name="connsiteY6" fmla="*/ 102870 h 142875"/>
                  <a:gd name="connsiteX7" fmla="*/ 99732 w 185457"/>
                  <a:gd name="connsiteY7" fmla="*/ 101918 h 142875"/>
                  <a:gd name="connsiteX8" fmla="*/ 87349 w 185457"/>
                  <a:gd name="connsiteY8" fmla="*/ 99060 h 142875"/>
                  <a:gd name="connsiteX9" fmla="*/ 76872 w 185457"/>
                  <a:gd name="connsiteY9" fmla="*/ 96202 h 142875"/>
                  <a:gd name="connsiteX10" fmla="*/ 74015 w 185457"/>
                  <a:gd name="connsiteY10" fmla="*/ 95250 h 142875"/>
                  <a:gd name="connsiteX11" fmla="*/ 68299 w 185457"/>
                  <a:gd name="connsiteY11" fmla="*/ 92393 h 142875"/>
                  <a:gd name="connsiteX12" fmla="*/ 58774 w 185457"/>
                  <a:gd name="connsiteY12" fmla="*/ 86677 h 142875"/>
                  <a:gd name="connsiteX13" fmla="*/ 56870 w 185457"/>
                  <a:gd name="connsiteY13" fmla="*/ 84772 h 142875"/>
                  <a:gd name="connsiteX14" fmla="*/ 57822 w 185457"/>
                  <a:gd name="connsiteY14" fmla="*/ 85725 h 142875"/>
                  <a:gd name="connsiteX15" fmla="*/ 54012 w 185457"/>
                  <a:gd name="connsiteY15" fmla="*/ 82868 h 142875"/>
                  <a:gd name="connsiteX16" fmla="*/ 50202 w 185457"/>
                  <a:gd name="connsiteY16" fmla="*/ 79057 h 142875"/>
                  <a:gd name="connsiteX17" fmla="*/ 48297 w 185457"/>
                  <a:gd name="connsiteY17" fmla="*/ 77152 h 142875"/>
                  <a:gd name="connsiteX18" fmla="*/ 48297 w 185457"/>
                  <a:gd name="connsiteY18" fmla="*/ 77152 h 142875"/>
                  <a:gd name="connsiteX19" fmla="*/ 42582 w 185457"/>
                  <a:gd name="connsiteY19" fmla="*/ 67627 h 142875"/>
                  <a:gd name="connsiteX20" fmla="*/ 41630 w 185457"/>
                  <a:gd name="connsiteY20" fmla="*/ 64770 h 142875"/>
                  <a:gd name="connsiteX21" fmla="*/ 41630 w 185457"/>
                  <a:gd name="connsiteY21" fmla="*/ 64770 h 142875"/>
                  <a:gd name="connsiteX22" fmla="*/ 39724 w 185457"/>
                  <a:gd name="connsiteY22" fmla="*/ 60007 h 142875"/>
                  <a:gd name="connsiteX23" fmla="*/ 36867 w 185457"/>
                  <a:gd name="connsiteY23" fmla="*/ 46672 h 142875"/>
                  <a:gd name="connsiteX24" fmla="*/ 36867 w 185457"/>
                  <a:gd name="connsiteY24" fmla="*/ 42863 h 142875"/>
                  <a:gd name="connsiteX25" fmla="*/ 36867 w 185457"/>
                  <a:gd name="connsiteY25" fmla="*/ 35243 h 142875"/>
                  <a:gd name="connsiteX26" fmla="*/ 37820 w 185457"/>
                  <a:gd name="connsiteY26" fmla="*/ 18097 h 142875"/>
                  <a:gd name="connsiteX27" fmla="*/ 19722 w 185457"/>
                  <a:gd name="connsiteY27" fmla="*/ 0 h 142875"/>
                  <a:gd name="connsiteX28" fmla="*/ 672 w 185457"/>
                  <a:gd name="connsiteY28" fmla="*/ 17145 h 142875"/>
                  <a:gd name="connsiteX29" fmla="*/ 672 w 185457"/>
                  <a:gd name="connsiteY29" fmla="*/ 1714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5457" h="142875">
                    <a:moveTo>
                      <a:pt x="672" y="17145"/>
                    </a:moveTo>
                    <a:cubicBezTo>
                      <a:pt x="-2185" y="49530"/>
                      <a:pt x="3530" y="83820"/>
                      <a:pt x="28295" y="107632"/>
                    </a:cubicBezTo>
                    <a:cubicBezTo>
                      <a:pt x="51155" y="128588"/>
                      <a:pt x="81635" y="136208"/>
                      <a:pt x="112115" y="140018"/>
                    </a:cubicBezTo>
                    <a:cubicBezTo>
                      <a:pt x="130212" y="141922"/>
                      <a:pt x="149262" y="142875"/>
                      <a:pt x="168312" y="142875"/>
                    </a:cubicBezTo>
                    <a:cubicBezTo>
                      <a:pt x="191172" y="142875"/>
                      <a:pt x="191172" y="107632"/>
                      <a:pt x="168312" y="106680"/>
                    </a:cubicBezTo>
                    <a:cubicBezTo>
                      <a:pt x="149262" y="106680"/>
                      <a:pt x="130212" y="105727"/>
                      <a:pt x="110210" y="103822"/>
                    </a:cubicBezTo>
                    <a:cubicBezTo>
                      <a:pt x="114020" y="103822"/>
                      <a:pt x="107352" y="102870"/>
                      <a:pt x="106399" y="102870"/>
                    </a:cubicBezTo>
                    <a:cubicBezTo>
                      <a:pt x="104495" y="102870"/>
                      <a:pt x="101637" y="101918"/>
                      <a:pt x="99732" y="101918"/>
                    </a:cubicBezTo>
                    <a:cubicBezTo>
                      <a:pt x="95922" y="100965"/>
                      <a:pt x="91160" y="100013"/>
                      <a:pt x="87349" y="99060"/>
                    </a:cubicBezTo>
                    <a:cubicBezTo>
                      <a:pt x="83540" y="98107"/>
                      <a:pt x="80682" y="97155"/>
                      <a:pt x="76872" y="96202"/>
                    </a:cubicBezTo>
                    <a:cubicBezTo>
                      <a:pt x="75920" y="96202"/>
                      <a:pt x="70205" y="93345"/>
                      <a:pt x="74015" y="95250"/>
                    </a:cubicBezTo>
                    <a:cubicBezTo>
                      <a:pt x="72110" y="94297"/>
                      <a:pt x="70205" y="93345"/>
                      <a:pt x="68299" y="92393"/>
                    </a:cubicBezTo>
                    <a:cubicBezTo>
                      <a:pt x="64490" y="90488"/>
                      <a:pt x="61632" y="88582"/>
                      <a:pt x="58774" y="86677"/>
                    </a:cubicBezTo>
                    <a:cubicBezTo>
                      <a:pt x="57822" y="85725"/>
                      <a:pt x="56870" y="85725"/>
                      <a:pt x="56870" y="84772"/>
                    </a:cubicBezTo>
                    <a:cubicBezTo>
                      <a:pt x="58774" y="85725"/>
                      <a:pt x="58774" y="86677"/>
                      <a:pt x="57822" y="85725"/>
                    </a:cubicBezTo>
                    <a:cubicBezTo>
                      <a:pt x="56870" y="84772"/>
                      <a:pt x="54965" y="83820"/>
                      <a:pt x="54012" y="82868"/>
                    </a:cubicBezTo>
                    <a:cubicBezTo>
                      <a:pt x="53060" y="81915"/>
                      <a:pt x="51155" y="80010"/>
                      <a:pt x="50202" y="79057"/>
                    </a:cubicBezTo>
                    <a:cubicBezTo>
                      <a:pt x="49249" y="78105"/>
                      <a:pt x="49249" y="78105"/>
                      <a:pt x="48297" y="77152"/>
                    </a:cubicBezTo>
                    <a:cubicBezTo>
                      <a:pt x="49249" y="79057"/>
                      <a:pt x="49249" y="79057"/>
                      <a:pt x="48297" y="77152"/>
                    </a:cubicBezTo>
                    <a:cubicBezTo>
                      <a:pt x="46392" y="74295"/>
                      <a:pt x="44487" y="70485"/>
                      <a:pt x="42582" y="67627"/>
                    </a:cubicBezTo>
                    <a:cubicBezTo>
                      <a:pt x="42582" y="66675"/>
                      <a:pt x="41630" y="65722"/>
                      <a:pt x="41630" y="64770"/>
                    </a:cubicBezTo>
                    <a:cubicBezTo>
                      <a:pt x="42582" y="66675"/>
                      <a:pt x="42582" y="66675"/>
                      <a:pt x="41630" y="64770"/>
                    </a:cubicBezTo>
                    <a:cubicBezTo>
                      <a:pt x="40677" y="62865"/>
                      <a:pt x="40677" y="61913"/>
                      <a:pt x="39724" y="60007"/>
                    </a:cubicBezTo>
                    <a:cubicBezTo>
                      <a:pt x="38772" y="56197"/>
                      <a:pt x="37820" y="51435"/>
                      <a:pt x="36867" y="46672"/>
                    </a:cubicBezTo>
                    <a:cubicBezTo>
                      <a:pt x="37820" y="50482"/>
                      <a:pt x="36867" y="42863"/>
                      <a:pt x="36867" y="42863"/>
                    </a:cubicBezTo>
                    <a:cubicBezTo>
                      <a:pt x="36867" y="40005"/>
                      <a:pt x="36867" y="38100"/>
                      <a:pt x="36867" y="35243"/>
                    </a:cubicBezTo>
                    <a:cubicBezTo>
                      <a:pt x="36867" y="29527"/>
                      <a:pt x="36867" y="23813"/>
                      <a:pt x="37820" y="18097"/>
                    </a:cubicBezTo>
                    <a:cubicBezTo>
                      <a:pt x="38772" y="8572"/>
                      <a:pt x="29247" y="0"/>
                      <a:pt x="19722" y="0"/>
                    </a:cubicBezTo>
                    <a:cubicBezTo>
                      <a:pt x="8292" y="0"/>
                      <a:pt x="1624" y="7620"/>
                      <a:pt x="672" y="17145"/>
                    </a:cubicBezTo>
                    <a:lnTo>
                      <a:pt x="672" y="1714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F1B9E41-A286-43AC-A406-FA9C7DFCE7F9}"/>
                </a:ext>
              </a:extLst>
            </p:cNvPr>
            <p:cNvSpPr/>
            <p:nvPr userDrawn="1"/>
          </p:nvSpPr>
          <p:spPr>
            <a:xfrm flipH="1">
              <a:off x="-238779" y="-259541"/>
              <a:ext cx="3350972" cy="2582882"/>
            </a:xfrm>
            <a:custGeom>
              <a:avLst/>
              <a:gdLst>
                <a:gd name="connsiteX0" fmla="*/ 180378 w 1480540"/>
                <a:gd name="connsiteY0" fmla="*/ 0 h 1141179"/>
                <a:gd name="connsiteX1" fmla="*/ 99415 w 1480540"/>
                <a:gd name="connsiteY1" fmla="*/ 521970 h 1141179"/>
                <a:gd name="connsiteX2" fmla="*/ 689965 w 1480540"/>
                <a:gd name="connsiteY2" fmla="*/ 360998 h 1141179"/>
                <a:gd name="connsiteX3" fmla="*/ 461365 w 1480540"/>
                <a:gd name="connsiteY3" fmla="*/ 608648 h 1141179"/>
                <a:gd name="connsiteX4" fmla="*/ 403263 w 1480540"/>
                <a:gd name="connsiteY4" fmla="*/ 929640 h 1141179"/>
                <a:gd name="connsiteX5" fmla="*/ 970953 w 1480540"/>
                <a:gd name="connsiteY5" fmla="*/ 731520 h 1141179"/>
                <a:gd name="connsiteX6" fmla="*/ 1080490 w 1480540"/>
                <a:gd name="connsiteY6" fmla="*/ 991552 h 1141179"/>
                <a:gd name="connsiteX7" fmla="*/ 1480540 w 1480540"/>
                <a:gd name="connsiteY7" fmla="*/ 916305 h 114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0540" h="1141179">
                  <a:moveTo>
                    <a:pt x="180378" y="0"/>
                  </a:moveTo>
                  <a:cubicBezTo>
                    <a:pt x="180378" y="0"/>
                    <a:pt x="-164428" y="445770"/>
                    <a:pt x="99415" y="521970"/>
                  </a:cubicBezTo>
                  <a:cubicBezTo>
                    <a:pt x="364210" y="598170"/>
                    <a:pt x="567093" y="379095"/>
                    <a:pt x="689965" y="360998"/>
                  </a:cubicBezTo>
                  <a:cubicBezTo>
                    <a:pt x="812838" y="342900"/>
                    <a:pt x="683298" y="507683"/>
                    <a:pt x="461365" y="608648"/>
                  </a:cubicBezTo>
                  <a:cubicBezTo>
                    <a:pt x="238480" y="709613"/>
                    <a:pt x="226098" y="864870"/>
                    <a:pt x="403263" y="929640"/>
                  </a:cubicBezTo>
                  <a:cubicBezTo>
                    <a:pt x="580428" y="994410"/>
                    <a:pt x="845223" y="728663"/>
                    <a:pt x="970953" y="731520"/>
                  </a:cubicBezTo>
                  <a:cubicBezTo>
                    <a:pt x="1096683" y="734377"/>
                    <a:pt x="1026198" y="884873"/>
                    <a:pt x="1080490" y="991552"/>
                  </a:cubicBezTo>
                  <a:cubicBezTo>
                    <a:pt x="1135735" y="1098233"/>
                    <a:pt x="1325283" y="1301115"/>
                    <a:pt x="1480540" y="916305"/>
                  </a:cubicBezTo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4BC2B62-38A1-4366-8FD5-C0EC9393D75E}"/>
              </a:ext>
            </a:extLst>
          </p:cNvPr>
          <p:cNvGrpSpPr/>
          <p:nvPr userDrawn="1"/>
        </p:nvGrpSpPr>
        <p:grpSpPr>
          <a:xfrm>
            <a:off x="2881424" y="4665798"/>
            <a:ext cx="989629" cy="782692"/>
            <a:chOff x="3146624" y="4485765"/>
            <a:chExt cx="1483594" cy="1173366"/>
          </a:xfrm>
        </p:grpSpPr>
        <p:grpSp>
          <p:nvGrpSpPr>
            <p:cNvPr id="133" name="Graphic 3">
              <a:extLst>
                <a:ext uri="{FF2B5EF4-FFF2-40B4-BE49-F238E27FC236}">
                  <a16:creationId xmlns:a16="http://schemas.microsoft.com/office/drawing/2014/main" id="{7FD0D565-926A-4A4E-88AD-AF9459385039}"/>
                </a:ext>
              </a:extLst>
            </p:cNvPr>
            <p:cNvGrpSpPr/>
            <p:nvPr userDrawn="1"/>
          </p:nvGrpSpPr>
          <p:grpSpPr>
            <a:xfrm rot="17139227">
              <a:off x="3539542" y="4568456"/>
              <a:ext cx="1053651" cy="1127700"/>
              <a:chOff x="3502161" y="3748313"/>
              <a:chExt cx="625973" cy="600826"/>
            </a:xfrm>
            <a:solidFill>
              <a:srgbClr val="FFA900"/>
            </a:solidFill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FA39C19-CBD4-4AED-AF11-930F3C8720E4}"/>
                  </a:ext>
                </a:extLst>
              </p:cNvPr>
              <p:cNvSpPr/>
              <p:nvPr/>
            </p:nvSpPr>
            <p:spPr>
              <a:xfrm>
                <a:off x="3502161" y="3994712"/>
                <a:ext cx="400230" cy="354427"/>
              </a:xfrm>
              <a:custGeom>
                <a:avLst/>
                <a:gdLst>
                  <a:gd name="connsiteX0" fmla="*/ 63998 w 400230"/>
                  <a:gd name="connsiteY0" fmla="*/ 107704 h 354427"/>
                  <a:gd name="connsiteX1" fmla="*/ 80191 w 400230"/>
                  <a:gd name="connsiteY1" fmla="*/ 102942 h 354427"/>
                  <a:gd name="connsiteX2" fmla="*/ 88763 w 400230"/>
                  <a:gd name="connsiteY2" fmla="*/ 101037 h 354427"/>
                  <a:gd name="connsiteX3" fmla="*/ 88763 w 400230"/>
                  <a:gd name="connsiteY3" fmla="*/ 101037 h 354427"/>
                  <a:gd name="connsiteX4" fmla="*/ 131626 w 400230"/>
                  <a:gd name="connsiteY4" fmla="*/ 100084 h 354427"/>
                  <a:gd name="connsiteX5" fmla="*/ 153533 w 400230"/>
                  <a:gd name="connsiteY5" fmla="*/ 101989 h 354427"/>
                  <a:gd name="connsiteX6" fmla="*/ 152581 w 400230"/>
                  <a:gd name="connsiteY6" fmla="*/ 101989 h 354427"/>
                  <a:gd name="connsiteX7" fmla="*/ 164963 w 400230"/>
                  <a:gd name="connsiteY7" fmla="*/ 103894 h 354427"/>
                  <a:gd name="connsiteX8" fmla="*/ 210683 w 400230"/>
                  <a:gd name="connsiteY8" fmla="*/ 115324 h 354427"/>
                  <a:gd name="connsiteX9" fmla="*/ 230686 w 400230"/>
                  <a:gd name="connsiteY9" fmla="*/ 122944 h 354427"/>
                  <a:gd name="connsiteX10" fmla="*/ 226876 w 400230"/>
                  <a:gd name="connsiteY10" fmla="*/ 121039 h 354427"/>
                  <a:gd name="connsiteX11" fmla="*/ 230686 w 400230"/>
                  <a:gd name="connsiteY11" fmla="*/ 122944 h 354427"/>
                  <a:gd name="connsiteX12" fmla="*/ 241163 w 400230"/>
                  <a:gd name="connsiteY12" fmla="*/ 127707 h 354427"/>
                  <a:gd name="connsiteX13" fmla="*/ 257356 w 400230"/>
                  <a:gd name="connsiteY13" fmla="*/ 137232 h 354427"/>
                  <a:gd name="connsiteX14" fmla="*/ 256403 w 400230"/>
                  <a:gd name="connsiteY14" fmla="*/ 136279 h 354427"/>
                  <a:gd name="connsiteX15" fmla="*/ 266881 w 400230"/>
                  <a:gd name="connsiteY15" fmla="*/ 145804 h 354427"/>
                  <a:gd name="connsiteX16" fmla="*/ 275453 w 400230"/>
                  <a:gd name="connsiteY16" fmla="*/ 154377 h 354427"/>
                  <a:gd name="connsiteX17" fmla="*/ 276406 w 400230"/>
                  <a:gd name="connsiteY17" fmla="*/ 156282 h 354427"/>
                  <a:gd name="connsiteX18" fmla="*/ 288788 w 400230"/>
                  <a:gd name="connsiteY18" fmla="*/ 177237 h 354427"/>
                  <a:gd name="connsiteX19" fmla="*/ 289741 w 400230"/>
                  <a:gd name="connsiteY19" fmla="*/ 178189 h 354427"/>
                  <a:gd name="connsiteX20" fmla="*/ 293551 w 400230"/>
                  <a:gd name="connsiteY20" fmla="*/ 188667 h 354427"/>
                  <a:gd name="connsiteX21" fmla="*/ 298313 w 400230"/>
                  <a:gd name="connsiteY21" fmla="*/ 210574 h 354427"/>
                  <a:gd name="connsiteX22" fmla="*/ 299266 w 400230"/>
                  <a:gd name="connsiteY22" fmla="*/ 217242 h 354427"/>
                  <a:gd name="connsiteX23" fmla="*/ 298313 w 400230"/>
                  <a:gd name="connsiteY23" fmla="*/ 213432 h 354427"/>
                  <a:gd name="connsiteX24" fmla="*/ 299266 w 400230"/>
                  <a:gd name="connsiteY24" fmla="*/ 227719 h 354427"/>
                  <a:gd name="connsiteX25" fmla="*/ 299266 w 400230"/>
                  <a:gd name="connsiteY25" fmla="*/ 253437 h 354427"/>
                  <a:gd name="connsiteX26" fmla="*/ 295456 w 400230"/>
                  <a:gd name="connsiteY26" fmla="*/ 303919 h 354427"/>
                  <a:gd name="connsiteX27" fmla="*/ 345938 w 400230"/>
                  <a:gd name="connsiteY27" fmla="*/ 354402 h 354427"/>
                  <a:gd name="connsiteX28" fmla="*/ 396421 w 400230"/>
                  <a:gd name="connsiteY28" fmla="*/ 303919 h 354427"/>
                  <a:gd name="connsiteX29" fmla="*/ 348796 w 400230"/>
                  <a:gd name="connsiteY29" fmla="*/ 86749 h 354427"/>
                  <a:gd name="connsiteX30" fmla="*/ 147818 w 400230"/>
                  <a:gd name="connsiteY30" fmla="*/ 1977 h 354427"/>
                  <a:gd name="connsiteX31" fmla="*/ 37328 w 400230"/>
                  <a:gd name="connsiteY31" fmla="*/ 11502 h 354427"/>
                  <a:gd name="connsiteX32" fmla="*/ 2086 w 400230"/>
                  <a:gd name="connsiteY32" fmla="*/ 73414 h 354427"/>
                  <a:gd name="connsiteX33" fmla="*/ 63998 w 400230"/>
                  <a:gd name="connsiteY33" fmla="*/ 107704 h 354427"/>
                  <a:gd name="connsiteX34" fmla="*/ 63998 w 400230"/>
                  <a:gd name="connsiteY34" fmla="*/ 107704 h 35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00230" h="354427">
                    <a:moveTo>
                      <a:pt x="63998" y="107704"/>
                    </a:moveTo>
                    <a:cubicBezTo>
                      <a:pt x="68761" y="105799"/>
                      <a:pt x="74476" y="103894"/>
                      <a:pt x="80191" y="102942"/>
                    </a:cubicBezTo>
                    <a:cubicBezTo>
                      <a:pt x="83048" y="101989"/>
                      <a:pt x="85906" y="101989"/>
                      <a:pt x="88763" y="101037"/>
                    </a:cubicBezTo>
                    <a:cubicBezTo>
                      <a:pt x="99241" y="99132"/>
                      <a:pt x="77333" y="101989"/>
                      <a:pt x="88763" y="101037"/>
                    </a:cubicBezTo>
                    <a:cubicBezTo>
                      <a:pt x="103051" y="100084"/>
                      <a:pt x="117338" y="99132"/>
                      <a:pt x="131626" y="100084"/>
                    </a:cubicBezTo>
                    <a:cubicBezTo>
                      <a:pt x="139246" y="100084"/>
                      <a:pt x="146866" y="101037"/>
                      <a:pt x="153533" y="101989"/>
                    </a:cubicBezTo>
                    <a:cubicBezTo>
                      <a:pt x="163058" y="102942"/>
                      <a:pt x="143056" y="100084"/>
                      <a:pt x="152581" y="101989"/>
                    </a:cubicBezTo>
                    <a:cubicBezTo>
                      <a:pt x="157343" y="102942"/>
                      <a:pt x="161153" y="102942"/>
                      <a:pt x="164963" y="103894"/>
                    </a:cubicBezTo>
                    <a:cubicBezTo>
                      <a:pt x="180203" y="106752"/>
                      <a:pt x="195443" y="110562"/>
                      <a:pt x="210683" y="115324"/>
                    </a:cubicBezTo>
                    <a:cubicBezTo>
                      <a:pt x="217351" y="117229"/>
                      <a:pt x="224018" y="120087"/>
                      <a:pt x="230686" y="122944"/>
                    </a:cubicBezTo>
                    <a:cubicBezTo>
                      <a:pt x="236401" y="124849"/>
                      <a:pt x="221161" y="118182"/>
                      <a:pt x="226876" y="121039"/>
                    </a:cubicBezTo>
                    <a:cubicBezTo>
                      <a:pt x="227828" y="121992"/>
                      <a:pt x="229733" y="121992"/>
                      <a:pt x="230686" y="122944"/>
                    </a:cubicBezTo>
                    <a:cubicBezTo>
                      <a:pt x="234496" y="124849"/>
                      <a:pt x="237353" y="125802"/>
                      <a:pt x="241163" y="127707"/>
                    </a:cubicBezTo>
                    <a:cubicBezTo>
                      <a:pt x="246878" y="130564"/>
                      <a:pt x="251641" y="134374"/>
                      <a:pt x="257356" y="137232"/>
                    </a:cubicBezTo>
                    <a:cubicBezTo>
                      <a:pt x="264023" y="141042"/>
                      <a:pt x="247831" y="128659"/>
                      <a:pt x="256403" y="136279"/>
                    </a:cubicBezTo>
                    <a:cubicBezTo>
                      <a:pt x="260213" y="139137"/>
                      <a:pt x="263071" y="141994"/>
                      <a:pt x="266881" y="145804"/>
                    </a:cubicBezTo>
                    <a:cubicBezTo>
                      <a:pt x="269738" y="148662"/>
                      <a:pt x="272596" y="151519"/>
                      <a:pt x="275453" y="154377"/>
                    </a:cubicBezTo>
                    <a:cubicBezTo>
                      <a:pt x="281168" y="161044"/>
                      <a:pt x="269738" y="145804"/>
                      <a:pt x="276406" y="156282"/>
                    </a:cubicBezTo>
                    <a:cubicBezTo>
                      <a:pt x="281168" y="162949"/>
                      <a:pt x="284978" y="169617"/>
                      <a:pt x="288788" y="177237"/>
                    </a:cubicBezTo>
                    <a:cubicBezTo>
                      <a:pt x="292598" y="184857"/>
                      <a:pt x="284978" y="166759"/>
                      <a:pt x="289741" y="178189"/>
                    </a:cubicBezTo>
                    <a:cubicBezTo>
                      <a:pt x="290693" y="181999"/>
                      <a:pt x="292598" y="184857"/>
                      <a:pt x="293551" y="188667"/>
                    </a:cubicBezTo>
                    <a:cubicBezTo>
                      <a:pt x="295456" y="196287"/>
                      <a:pt x="297361" y="202954"/>
                      <a:pt x="298313" y="210574"/>
                    </a:cubicBezTo>
                    <a:cubicBezTo>
                      <a:pt x="298313" y="211527"/>
                      <a:pt x="298313" y="216289"/>
                      <a:pt x="299266" y="217242"/>
                    </a:cubicBezTo>
                    <a:cubicBezTo>
                      <a:pt x="298313" y="215337"/>
                      <a:pt x="298313" y="205812"/>
                      <a:pt x="298313" y="213432"/>
                    </a:cubicBezTo>
                    <a:cubicBezTo>
                      <a:pt x="298313" y="218194"/>
                      <a:pt x="299266" y="222957"/>
                      <a:pt x="299266" y="227719"/>
                    </a:cubicBezTo>
                    <a:cubicBezTo>
                      <a:pt x="299266" y="236292"/>
                      <a:pt x="300218" y="244864"/>
                      <a:pt x="299266" y="253437"/>
                    </a:cubicBezTo>
                    <a:cubicBezTo>
                      <a:pt x="299266" y="270582"/>
                      <a:pt x="297361" y="286774"/>
                      <a:pt x="295456" y="303919"/>
                    </a:cubicBezTo>
                    <a:cubicBezTo>
                      <a:pt x="291646" y="329637"/>
                      <a:pt x="321173" y="355354"/>
                      <a:pt x="345938" y="354402"/>
                    </a:cubicBezTo>
                    <a:cubicBezTo>
                      <a:pt x="376418" y="353449"/>
                      <a:pt x="392611" y="332494"/>
                      <a:pt x="396421" y="303919"/>
                    </a:cubicBezTo>
                    <a:cubicBezTo>
                      <a:pt x="405946" y="227719"/>
                      <a:pt x="400231" y="147709"/>
                      <a:pt x="348796" y="86749"/>
                    </a:cubicBezTo>
                    <a:cubicBezTo>
                      <a:pt x="300218" y="28647"/>
                      <a:pt x="219256" y="8644"/>
                      <a:pt x="147818" y="1977"/>
                    </a:cubicBezTo>
                    <a:cubicBezTo>
                      <a:pt x="111623" y="-1833"/>
                      <a:pt x="71618" y="-881"/>
                      <a:pt x="37328" y="11502"/>
                    </a:cubicBezTo>
                    <a:cubicBezTo>
                      <a:pt x="12563" y="20074"/>
                      <a:pt x="-6487" y="45792"/>
                      <a:pt x="2086" y="73414"/>
                    </a:cubicBezTo>
                    <a:cubicBezTo>
                      <a:pt x="9706" y="96274"/>
                      <a:pt x="37328" y="117229"/>
                      <a:pt x="63998" y="107704"/>
                    </a:cubicBezTo>
                    <a:lnTo>
                      <a:pt x="63998" y="107704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4A73805A-34B0-44A9-B985-D91FB1F7C810}"/>
                  </a:ext>
                </a:extLst>
              </p:cNvPr>
              <p:cNvSpPr/>
              <p:nvPr/>
            </p:nvSpPr>
            <p:spPr>
              <a:xfrm>
                <a:off x="3596458" y="3748313"/>
                <a:ext cx="531675" cy="535105"/>
              </a:xfrm>
              <a:custGeom>
                <a:avLst/>
                <a:gdLst>
                  <a:gd name="connsiteX0" fmla="*/ 63998 w 531675"/>
                  <a:gd name="connsiteY0" fmla="*/ 108359 h 535105"/>
                  <a:gd name="connsiteX1" fmla="*/ 79238 w 531675"/>
                  <a:gd name="connsiteY1" fmla="*/ 104549 h 535105"/>
                  <a:gd name="connsiteX2" fmla="*/ 94478 w 531675"/>
                  <a:gd name="connsiteY2" fmla="*/ 101691 h 535105"/>
                  <a:gd name="connsiteX3" fmla="*/ 90668 w 531675"/>
                  <a:gd name="connsiteY3" fmla="*/ 102644 h 535105"/>
                  <a:gd name="connsiteX4" fmla="*/ 97336 w 531675"/>
                  <a:gd name="connsiteY4" fmla="*/ 101691 h 535105"/>
                  <a:gd name="connsiteX5" fmla="*/ 117338 w 531675"/>
                  <a:gd name="connsiteY5" fmla="*/ 100739 h 535105"/>
                  <a:gd name="connsiteX6" fmla="*/ 147818 w 531675"/>
                  <a:gd name="connsiteY6" fmla="*/ 101691 h 535105"/>
                  <a:gd name="connsiteX7" fmla="*/ 164963 w 531675"/>
                  <a:gd name="connsiteY7" fmla="*/ 103596 h 535105"/>
                  <a:gd name="connsiteX8" fmla="*/ 162106 w 531675"/>
                  <a:gd name="connsiteY8" fmla="*/ 103596 h 535105"/>
                  <a:gd name="connsiteX9" fmla="*/ 172583 w 531675"/>
                  <a:gd name="connsiteY9" fmla="*/ 105501 h 535105"/>
                  <a:gd name="connsiteX10" fmla="*/ 240211 w 531675"/>
                  <a:gd name="connsiteY10" fmla="*/ 124551 h 535105"/>
                  <a:gd name="connsiteX11" fmla="*/ 246878 w 531675"/>
                  <a:gd name="connsiteY11" fmla="*/ 127409 h 535105"/>
                  <a:gd name="connsiteX12" fmla="*/ 247831 w 531675"/>
                  <a:gd name="connsiteY12" fmla="*/ 127409 h 535105"/>
                  <a:gd name="connsiteX13" fmla="*/ 260213 w 531675"/>
                  <a:gd name="connsiteY13" fmla="*/ 133124 h 535105"/>
                  <a:gd name="connsiteX14" fmla="*/ 292598 w 531675"/>
                  <a:gd name="connsiteY14" fmla="*/ 150269 h 535105"/>
                  <a:gd name="connsiteX15" fmla="*/ 319268 w 531675"/>
                  <a:gd name="connsiteY15" fmla="*/ 168366 h 535105"/>
                  <a:gd name="connsiteX16" fmla="*/ 317363 w 531675"/>
                  <a:gd name="connsiteY16" fmla="*/ 166461 h 535105"/>
                  <a:gd name="connsiteX17" fmla="*/ 324031 w 531675"/>
                  <a:gd name="connsiteY17" fmla="*/ 171224 h 535105"/>
                  <a:gd name="connsiteX18" fmla="*/ 337366 w 531675"/>
                  <a:gd name="connsiteY18" fmla="*/ 182654 h 535105"/>
                  <a:gd name="connsiteX19" fmla="*/ 359273 w 531675"/>
                  <a:gd name="connsiteY19" fmla="*/ 204561 h 535105"/>
                  <a:gd name="connsiteX20" fmla="*/ 369751 w 531675"/>
                  <a:gd name="connsiteY20" fmla="*/ 215991 h 535105"/>
                  <a:gd name="connsiteX21" fmla="*/ 371656 w 531675"/>
                  <a:gd name="connsiteY21" fmla="*/ 218849 h 535105"/>
                  <a:gd name="connsiteX22" fmla="*/ 374513 w 531675"/>
                  <a:gd name="connsiteY22" fmla="*/ 223611 h 535105"/>
                  <a:gd name="connsiteX23" fmla="*/ 390706 w 531675"/>
                  <a:gd name="connsiteY23" fmla="*/ 251234 h 535105"/>
                  <a:gd name="connsiteX24" fmla="*/ 398326 w 531675"/>
                  <a:gd name="connsiteY24" fmla="*/ 266474 h 535105"/>
                  <a:gd name="connsiteX25" fmla="*/ 397373 w 531675"/>
                  <a:gd name="connsiteY25" fmla="*/ 263616 h 535105"/>
                  <a:gd name="connsiteX26" fmla="*/ 401183 w 531675"/>
                  <a:gd name="connsiteY26" fmla="*/ 273141 h 535105"/>
                  <a:gd name="connsiteX27" fmla="*/ 420233 w 531675"/>
                  <a:gd name="connsiteY27" fmla="*/ 340769 h 535105"/>
                  <a:gd name="connsiteX28" fmla="*/ 423091 w 531675"/>
                  <a:gd name="connsiteY28" fmla="*/ 357914 h 535105"/>
                  <a:gd name="connsiteX29" fmla="*/ 424043 w 531675"/>
                  <a:gd name="connsiteY29" fmla="*/ 366486 h 535105"/>
                  <a:gd name="connsiteX30" fmla="*/ 424043 w 531675"/>
                  <a:gd name="connsiteY30" fmla="*/ 369344 h 535105"/>
                  <a:gd name="connsiteX31" fmla="*/ 427853 w 531675"/>
                  <a:gd name="connsiteY31" fmla="*/ 406491 h 535105"/>
                  <a:gd name="connsiteX32" fmla="*/ 430711 w 531675"/>
                  <a:gd name="connsiteY32" fmla="*/ 484596 h 535105"/>
                  <a:gd name="connsiteX33" fmla="*/ 481193 w 531675"/>
                  <a:gd name="connsiteY33" fmla="*/ 535079 h 535105"/>
                  <a:gd name="connsiteX34" fmla="*/ 531676 w 531675"/>
                  <a:gd name="connsiteY34" fmla="*/ 484596 h 535105"/>
                  <a:gd name="connsiteX35" fmla="*/ 466906 w 531675"/>
                  <a:gd name="connsiteY35" fmla="*/ 181701 h 535105"/>
                  <a:gd name="connsiteX36" fmla="*/ 212588 w 531675"/>
                  <a:gd name="connsiteY36" fmla="*/ 10251 h 535105"/>
                  <a:gd name="connsiteX37" fmla="*/ 37328 w 531675"/>
                  <a:gd name="connsiteY37" fmla="*/ 11204 h 535105"/>
                  <a:gd name="connsiteX38" fmla="*/ 2086 w 531675"/>
                  <a:gd name="connsiteY38" fmla="*/ 73116 h 535105"/>
                  <a:gd name="connsiteX39" fmla="*/ 63998 w 531675"/>
                  <a:gd name="connsiteY39" fmla="*/ 108359 h 535105"/>
                  <a:gd name="connsiteX40" fmla="*/ 63998 w 531675"/>
                  <a:gd name="connsiteY40" fmla="*/ 108359 h 535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31675" h="535105">
                    <a:moveTo>
                      <a:pt x="63998" y="108359"/>
                    </a:moveTo>
                    <a:cubicBezTo>
                      <a:pt x="68761" y="106454"/>
                      <a:pt x="74476" y="105501"/>
                      <a:pt x="79238" y="104549"/>
                    </a:cubicBezTo>
                    <a:cubicBezTo>
                      <a:pt x="83048" y="103596"/>
                      <a:pt x="92573" y="103596"/>
                      <a:pt x="94478" y="101691"/>
                    </a:cubicBezTo>
                    <a:cubicBezTo>
                      <a:pt x="93526" y="101691"/>
                      <a:pt x="81143" y="103596"/>
                      <a:pt x="90668" y="102644"/>
                    </a:cubicBezTo>
                    <a:cubicBezTo>
                      <a:pt x="92573" y="102644"/>
                      <a:pt x="95431" y="102644"/>
                      <a:pt x="97336" y="101691"/>
                    </a:cubicBezTo>
                    <a:cubicBezTo>
                      <a:pt x="104003" y="100739"/>
                      <a:pt x="110671" y="100739"/>
                      <a:pt x="117338" y="100739"/>
                    </a:cubicBezTo>
                    <a:cubicBezTo>
                      <a:pt x="127816" y="100739"/>
                      <a:pt x="137341" y="100739"/>
                      <a:pt x="147818" y="101691"/>
                    </a:cubicBezTo>
                    <a:cubicBezTo>
                      <a:pt x="150676" y="101691"/>
                      <a:pt x="162106" y="101691"/>
                      <a:pt x="164963" y="103596"/>
                    </a:cubicBezTo>
                    <a:cubicBezTo>
                      <a:pt x="162106" y="101691"/>
                      <a:pt x="155438" y="101691"/>
                      <a:pt x="162106" y="103596"/>
                    </a:cubicBezTo>
                    <a:cubicBezTo>
                      <a:pt x="165916" y="104549"/>
                      <a:pt x="168773" y="104549"/>
                      <a:pt x="172583" y="105501"/>
                    </a:cubicBezTo>
                    <a:cubicBezTo>
                      <a:pt x="195443" y="109311"/>
                      <a:pt x="218303" y="115979"/>
                      <a:pt x="240211" y="124551"/>
                    </a:cubicBezTo>
                    <a:cubicBezTo>
                      <a:pt x="242116" y="125504"/>
                      <a:pt x="244973" y="126456"/>
                      <a:pt x="246878" y="127409"/>
                    </a:cubicBezTo>
                    <a:cubicBezTo>
                      <a:pt x="250688" y="129314"/>
                      <a:pt x="259261" y="130266"/>
                      <a:pt x="247831" y="127409"/>
                    </a:cubicBezTo>
                    <a:cubicBezTo>
                      <a:pt x="251641" y="128361"/>
                      <a:pt x="256403" y="131219"/>
                      <a:pt x="260213" y="133124"/>
                    </a:cubicBezTo>
                    <a:cubicBezTo>
                      <a:pt x="270691" y="137886"/>
                      <a:pt x="282121" y="143601"/>
                      <a:pt x="292598" y="150269"/>
                    </a:cubicBezTo>
                    <a:cubicBezTo>
                      <a:pt x="302123" y="155984"/>
                      <a:pt x="310696" y="161699"/>
                      <a:pt x="319268" y="168366"/>
                    </a:cubicBezTo>
                    <a:cubicBezTo>
                      <a:pt x="326888" y="173129"/>
                      <a:pt x="317363" y="166461"/>
                      <a:pt x="317363" y="166461"/>
                    </a:cubicBezTo>
                    <a:cubicBezTo>
                      <a:pt x="319268" y="167414"/>
                      <a:pt x="322126" y="170271"/>
                      <a:pt x="324031" y="171224"/>
                    </a:cubicBezTo>
                    <a:cubicBezTo>
                      <a:pt x="328793" y="175034"/>
                      <a:pt x="333556" y="178844"/>
                      <a:pt x="337366" y="182654"/>
                    </a:cubicBezTo>
                    <a:cubicBezTo>
                      <a:pt x="344986" y="189321"/>
                      <a:pt x="352606" y="196941"/>
                      <a:pt x="359273" y="204561"/>
                    </a:cubicBezTo>
                    <a:cubicBezTo>
                      <a:pt x="363083" y="208371"/>
                      <a:pt x="365941" y="212181"/>
                      <a:pt x="369751" y="215991"/>
                    </a:cubicBezTo>
                    <a:cubicBezTo>
                      <a:pt x="370703" y="216944"/>
                      <a:pt x="376418" y="225516"/>
                      <a:pt x="371656" y="218849"/>
                    </a:cubicBezTo>
                    <a:cubicBezTo>
                      <a:pt x="367846" y="212181"/>
                      <a:pt x="373561" y="221706"/>
                      <a:pt x="374513" y="223611"/>
                    </a:cubicBezTo>
                    <a:cubicBezTo>
                      <a:pt x="380228" y="232184"/>
                      <a:pt x="385943" y="241709"/>
                      <a:pt x="390706" y="251234"/>
                    </a:cubicBezTo>
                    <a:cubicBezTo>
                      <a:pt x="393563" y="255996"/>
                      <a:pt x="395468" y="261711"/>
                      <a:pt x="398326" y="266474"/>
                    </a:cubicBezTo>
                    <a:cubicBezTo>
                      <a:pt x="399278" y="269331"/>
                      <a:pt x="401183" y="275046"/>
                      <a:pt x="397373" y="263616"/>
                    </a:cubicBezTo>
                    <a:cubicBezTo>
                      <a:pt x="398326" y="266474"/>
                      <a:pt x="400231" y="270284"/>
                      <a:pt x="401183" y="273141"/>
                    </a:cubicBezTo>
                    <a:cubicBezTo>
                      <a:pt x="409756" y="295049"/>
                      <a:pt x="415471" y="317909"/>
                      <a:pt x="420233" y="340769"/>
                    </a:cubicBezTo>
                    <a:cubicBezTo>
                      <a:pt x="421186" y="346484"/>
                      <a:pt x="422138" y="352199"/>
                      <a:pt x="423091" y="357914"/>
                    </a:cubicBezTo>
                    <a:cubicBezTo>
                      <a:pt x="424043" y="360771"/>
                      <a:pt x="424043" y="363629"/>
                      <a:pt x="424043" y="366486"/>
                    </a:cubicBezTo>
                    <a:cubicBezTo>
                      <a:pt x="425948" y="379821"/>
                      <a:pt x="423091" y="358866"/>
                      <a:pt x="424043" y="369344"/>
                    </a:cubicBezTo>
                    <a:cubicBezTo>
                      <a:pt x="425948" y="381726"/>
                      <a:pt x="426901" y="394109"/>
                      <a:pt x="427853" y="406491"/>
                    </a:cubicBezTo>
                    <a:cubicBezTo>
                      <a:pt x="429758" y="432209"/>
                      <a:pt x="430711" y="457926"/>
                      <a:pt x="430711" y="484596"/>
                    </a:cubicBezTo>
                    <a:cubicBezTo>
                      <a:pt x="430711" y="511266"/>
                      <a:pt x="453571" y="536031"/>
                      <a:pt x="481193" y="535079"/>
                    </a:cubicBezTo>
                    <a:cubicBezTo>
                      <a:pt x="508816" y="534126"/>
                      <a:pt x="531676" y="513171"/>
                      <a:pt x="531676" y="484596"/>
                    </a:cubicBezTo>
                    <a:cubicBezTo>
                      <a:pt x="531676" y="382679"/>
                      <a:pt x="522151" y="271236"/>
                      <a:pt x="466906" y="181701"/>
                    </a:cubicBezTo>
                    <a:cubicBezTo>
                      <a:pt x="411661" y="93119"/>
                      <a:pt x="313553" y="33111"/>
                      <a:pt x="212588" y="10251"/>
                    </a:cubicBezTo>
                    <a:cubicBezTo>
                      <a:pt x="155438" y="-2131"/>
                      <a:pt x="94478" y="-4989"/>
                      <a:pt x="37328" y="11204"/>
                    </a:cubicBezTo>
                    <a:cubicBezTo>
                      <a:pt x="12563" y="18824"/>
                      <a:pt x="-6487" y="47399"/>
                      <a:pt x="2086" y="73116"/>
                    </a:cubicBezTo>
                    <a:cubicBezTo>
                      <a:pt x="10658" y="99786"/>
                      <a:pt x="37328" y="116931"/>
                      <a:pt x="63998" y="108359"/>
                    </a:cubicBezTo>
                    <a:lnTo>
                      <a:pt x="63998" y="108359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3A64460-0239-4779-A404-2667701617CB}"/>
                </a:ext>
              </a:extLst>
            </p:cNvPr>
            <p:cNvSpPr/>
            <p:nvPr userDrawn="1"/>
          </p:nvSpPr>
          <p:spPr>
            <a:xfrm rot="17139227">
              <a:off x="2969749" y="4662640"/>
              <a:ext cx="799443" cy="445693"/>
            </a:xfrm>
            <a:custGeom>
              <a:avLst/>
              <a:gdLst>
                <a:gd name="connsiteX0" fmla="*/ 31393 w 474948"/>
                <a:gd name="connsiteY0" fmla="*/ 74893 h 237460"/>
                <a:gd name="connsiteX1" fmla="*/ 214273 w 474948"/>
                <a:gd name="connsiteY1" fmla="*/ 52032 h 237460"/>
                <a:gd name="connsiteX2" fmla="*/ 376198 w 474948"/>
                <a:gd name="connsiteY2" fmla="*/ 144425 h 237460"/>
                <a:gd name="connsiteX3" fmla="*/ 428586 w 474948"/>
                <a:gd name="connsiteY3" fmla="*/ 225388 h 237460"/>
                <a:gd name="connsiteX4" fmla="*/ 462876 w 474948"/>
                <a:gd name="connsiteY4" fmla="*/ 233960 h 237460"/>
                <a:gd name="connsiteX5" fmla="*/ 471448 w 474948"/>
                <a:gd name="connsiteY5" fmla="*/ 199670 h 237460"/>
                <a:gd name="connsiteX6" fmla="*/ 342861 w 474948"/>
                <a:gd name="connsiteY6" fmla="*/ 51080 h 237460"/>
                <a:gd name="connsiteX7" fmla="*/ 239038 w 474948"/>
                <a:gd name="connsiteY7" fmla="*/ 6313 h 237460"/>
                <a:gd name="connsiteX8" fmla="*/ 135216 w 474948"/>
                <a:gd name="connsiteY8" fmla="*/ 2503 h 237460"/>
                <a:gd name="connsiteX9" fmla="*/ 18058 w 474948"/>
                <a:gd name="connsiteY9" fmla="*/ 27268 h 237460"/>
                <a:gd name="connsiteX10" fmla="*/ 913 w 474948"/>
                <a:gd name="connsiteY10" fmla="*/ 57747 h 237460"/>
                <a:gd name="connsiteX11" fmla="*/ 31393 w 474948"/>
                <a:gd name="connsiteY11" fmla="*/ 74893 h 237460"/>
                <a:gd name="connsiteX12" fmla="*/ 31393 w 474948"/>
                <a:gd name="connsiteY12" fmla="*/ 74893 h 23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948" h="237460">
                  <a:moveTo>
                    <a:pt x="31393" y="74893"/>
                  </a:moveTo>
                  <a:cubicBezTo>
                    <a:pt x="87591" y="52985"/>
                    <a:pt x="156171" y="43460"/>
                    <a:pt x="214273" y="52032"/>
                  </a:cubicBezTo>
                  <a:cubicBezTo>
                    <a:pt x="275233" y="60605"/>
                    <a:pt x="335241" y="98705"/>
                    <a:pt x="376198" y="144425"/>
                  </a:cubicBezTo>
                  <a:cubicBezTo>
                    <a:pt x="397153" y="168238"/>
                    <a:pt x="414298" y="195860"/>
                    <a:pt x="428586" y="225388"/>
                  </a:cubicBezTo>
                  <a:cubicBezTo>
                    <a:pt x="434301" y="237770"/>
                    <a:pt x="451446" y="240628"/>
                    <a:pt x="462876" y="233960"/>
                  </a:cubicBezTo>
                  <a:cubicBezTo>
                    <a:pt x="475258" y="226340"/>
                    <a:pt x="478116" y="212053"/>
                    <a:pt x="471448" y="199670"/>
                  </a:cubicBezTo>
                  <a:cubicBezTo>
                    <a:pt x="442873" y="139663"/>
                    <a:pt x="399058" y="87275"/>
                    <a:pt x="342861" y="51080"/>
                  </a:cubicBezTo>
                  <a:cubicBezTo>
                    <a:pt x="311428" y="31078"/>
                    <a:pt x="275233" y="13932"/>
                    <a:pt x="239038" y="6313"/>
                  </a:cubicBezTo>
                  <a:cubicBezTo>
                    <a:pt x="204748" y="-1307"/>
                    <a:pt x="169506" y="-1307"/>
                    <a:pt x="135216" y="2503"/>
                  </a:cubicBezTo>
                  <a:cubicBezTo>
                    <a:pt x="95211" y="6313"/>
                    <a:pt x="55206" y="12980"/>
                    <a:pt x="18058" y="27268"/>
                  </a:cubicBezTo>
                  <a:cubicBezTo>
                    <a:pt x="5676" y="32030"/>
                    <a:pt x="-2897" y="44413"/>
                    <a:pt x="913" y="57747"/>
                  </a:cubicBezTo>
                  <a:cubicBezTo>
                    <a:pt x="4723" y="69178"/>
                    <a:pt x="19011" y="79655"/>
                    <a:pt x="31393" y="74893"/>
                  </a:cubicBezTo>
                  <a:lnTo>
                    <a:pt x="31393" y="7489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E807B6B-04BE-4519-B80A-FCF64D2A58FB}"/>
              </a:ext>
            </a:extLst>
          </p:cNvPr>
          <p:cNvSpPr/>
          <p:nvPr userDrawn="1"/>
        </p:nvSpPr>
        <p:spPr>
          <a:xfrm rot="17139227">
            <a:off x="844434" y="3601735"/>
            <a:ext cx="638707" cy="627138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729E605-BBBF-4791-9FFE-F441CD18D79D}"/>
              </a:ext>
            </a:extLst>
          </p:cNvPr>
          <p:cNvGrpSpPr/>
          <p:nvPr/>
        </p:nvGrpSpPr>
        <p:grpSpPr>
          <a:xfrm rot="20037472">
            <a:off x="7593981" y="78461"/>
            <a:ext cx="1785173" cy="995038"/>
            <a:chOff x="2594259" y="1311677"/>
            <a:chExt cx="2178519" cy="1214285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8089184-AB00-4047-9380-1E97E29B5714}"/>
                </a:ext>
              </a:extLst>
            </p:cNvPr>
            <p:cNvSpPr/>
            <p:nvPr/>
          </p:nvSpPr>
          <p:spPr>
            <a:xfrm flipH="1">
              <a:off x="2594259" y="1311677"/>
              <a:ext cx="2058894" cy="976747"/>
            </a:xfrm>
            <a:custGeom>
              <a:avLst/>
              <a:gdLst>
                <a:gd name="connsiteX0" fmla="*/ 150646 w 909669"/>
                <a:gd name="connsiteY0" fmla="*/ 69703 h 431550"/>
                <a:gd name="connsiteX1" fmla="*/ 846923 w 909669"/>
                <a:gd name="connsiteY1" fmla="*/ 274490 h 431550"/>
                <a:gd name="connsiteX2" fmla="*/ 902168 w 909669"/>
                <a:gd name="connsiteY2" fmla="*/ 344975 h 431550"/>
                <a:gd name="connsiteX3" fmla="*/ 106831 w 909669"/>
                <a:gd name="connsiteY3" fmla="*/ 240200 h 431550"/>
                <a:gd name="connsiteX4" fmla="*/ 150646 w 909669"/>
                <a:gd name="connsiteY4" fmla="*/ 69703 h 43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69" h="431550">
                  <a:moveTo>
                    <a:pt x="150646" y="69703"/>
                  </a:moveTo>
                  <a:cubicBezTo>
                    <a:pt x="150646" y="69703"/>
                    <a:pt x="324953" y="442130"/>
                    <a:pt x="846923" y="274490"/>
                  </a:cubicBezTo>
                  <a:cubicBezTo>
                    <a:pt x="846923" y="274490"/>
                    <a:pt x="935506" y="245915"/>
                    <a:pt x="902168" y="344975"/>
                  </a:cubicBezTo>
                  <a:cubicBezTo>
                    <a:pt x="868831" y="444035"/>
                    <a:pt x="359243" y="510710"/>
                    <a:pt x="106831" y="240200"/>
                  </a:cubicBezTo>
                  <a:cubicBezTo>
                    <a:pt x="-144629" y="-30310"/>
                    <a:pt x="123023" y="-49360"/>
                    <a:pt x="150646" y="69703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629EF4C-F166-4419-AE7F-14C0A7DF103E}"/>
                </a:ext>
              </a:extLst>
            </p:cNvPr>
            <p:cNvSpPr/>
            <p:nvPr/>
          </p:nvSpPr>
          <p:spPr>
            <a:xfrm flipH="1">
              <a:off x="2887183" y="1496719"/>
              <a:ext cx="1885595" cy="1029243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03A8303-8B04-42B8-9FB9-4BB1D6CD0763}"/>
                </a:ext>
              </a:extLst>
            </p:cNvPr>
            <p:cNvSpPr/>
            <p:nvPr/>
          </p:nvSpPr>
          <p:spPr>
            <a:xfrm flipH="1">
              <a:off x="2730885" y="1960970"/>
              <a:ext cx="109141" cy="114258"/>
            </a:xfrm>
            <a:custGeom>
              <a:avLst/>
              <a:gdLst>
                <a:gd name="connsiteX0" fmla="*/ 23933 w 48221"/>
                <a:gd name="connsiteY0" fmla="*/ 50483 h 50482"/>
                <a:gd name="connsiteX1" fmla="*/ 23933 w 48221"/>
                <a:gd name="connsiteY1" fmla="*/ 0 h 50482"/>
                <a:gd name="connsiteX2" fmla="*/ 23933 w 48221"/>
                <a:gd name="connsiteY2" fmla="*/ 50483 h 50482"/>
                <a:gd name="connsiteX3" fmla="*/ 23933 w 48221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3"/>
                  </a:moveTo>
                  <a:cubicBezTo>
                    <a:pt x="56318" y="50483"/>
                    <a:pt x="56318" y="0"/>
                    <a:pt x="23933" y="0"/>
                  </a:cubicBezTo>
                  <a:cubicBezTo>
                    <a:pt x="-7500" y="0"/>
                    <a:pt x="-8452" y="50483"/>
                    <a:pt x="23933" y="50483"/>
                  </a:cubicBezTo>
                  <a:lnTo>
                    <a:pt x="23933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1739952-0591-463B-8E37-7AC429481649}"/>
                </a:ext>
              </a:extLst>
            </p:cNvPr>
            <p:cNvSpPr/>
            <p:nvPr/>
          </p:nvSpPr>
          <p:spPr>
            <a:xfrm flipH="1">
              <a:off x="3164210" y="2081697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FD85CC0-EF5F-4A26-840B-C3BD1E43B748}"/>
                </a:ext>
              </a:extLst>
            </p:cNvPr>
            <p:cNvSpPr/>
            <p:nvPr/>
          </p:nvSpPr>
          <p:spPr>
            <a:xfrm flipH="1">
              <a:off x="3679453" y="2060138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5C928AF-6D84-4DBA-8D45-122F694675AE}"/>
                </a:ext>
              </a:extLst>
            </p:cNvPr>
            <p:cNvSpPr/>
            <p:nvPr/>
          </p:nvSpPr>
          <p:spPr>
            <a:xfrm flipH="1">
              <a:off x="4324049" y="1674245"/>
              <a:ext cx="109946" cy="114258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CCDBDD5-CFC0-4A2E-A178-88F0CF4B442F}"/>
              </a:ext>
            </a:extLst>
          </p:cNvPr>
          <p:cNvGrpSpPr/>
          <p:nvPr userDrawn="1"/>
        </p:nvGrpSpPr>
        <p:grpSpPr>
          <a:xfrm>
            <a:off x="6706477" y="31952"/>
            <a:ext cx="1578510" cy="991304"/>
            <a:chOff x="6426262" y="31952"/>
            <a:chExt cx="1578510" cy="991304"/>
          </a:xfrm>
        </p:grpSpPr>
        <p:grpSp>
          <p:nvGrpSpPr>
            <p:cNvPr id="144" name="Graphic 3">
              <a:extLst>
                <a:ext uri="{FF2B5EF4-FFF2-40B4-BE49-F238E27FC236}">
                  <a16:creationId xmlns:a16="http://schemas.microsoft.com/office/drawing/2014/main" id="{6C8BE612-3DB6-4F3A-93D8-19A8FCDCBAEC}"/>
                </a:ext>
              </a:extLst>
            </p:cNvPr>
            <p:cNvGrpSpPr/>
            <p:nvPr/>
          </p:nvGrpSpPr>
          <p:grpSpPr>
            <a:xfrm rot="17139227">
              <a:off x="7410225" y="67241"/>
              <a:ext cx="629835" cy="559258"/>
              <a:chOff x="3473413" y="3018349"/>
              <a:chExt cx="533067" cy="424486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EC9B34F-0B17-4FF0-A0E1-6CEC4ACB73D6}"/>
                  </a:ext>
                </a:extLst>
              </p:cNvPr>
              <p:cNvSpPr/>
              <p:nvPr/>
            </p:nvSpPr>
            <p:spPr>
              <a:xfrm>
                <a:off x="3473413" y="3018349"/>
                <a:ext cx="533067" cy="424486"/>
              </a:xfrm>
              <a:custGeom>
                <a:avLst/>
                <a:gdLst>
                  <a:gd name="connsiteX0" fmla="*/ 339444 w 533067"/>
                  <a:gd name="connsiteY0" fmla="*/ 413507 h 424486"/>
                  <a:gd name="connsiteX1" fmla="*/ 508036 w 533067"/>
                  <a:gd name="connsiteY1" fmla="*/ 401125 h 424486"/>
                  <a:gd name="connsiteX2" fmla="*/ 526134 w 533067"/>
                  <a:gd name="connsiteY2" fmla="*/ 391600 h 424486"/>
                  <a:gd name="connsiteX3" fmla="*/ 532801 w 533067"/>
                  <a:gd name="connsiteY3" fmla="*/ 371597 h 424486"/>
                  <a:gd name="connsiteX4" fmla="*/ 418501 w 533067"/>
                  <a:gd name="connsiteY4" fmla="*/ 191575 h 424486"/>
                  <a:gd name="connsiteX5" fmla="*/ 268006 w 533067"/>
                  <a:gd name="connsiteY5" fmla="*/ 84895 h 424486"/>
                  <a:gd name="connsiteX6" fmla="*/ 158469 w 533067"/>
                  <a:gd name="connsiteY6" fmla="*/ 5837 h 424486"/>
                  <a:gd name="connsiteX7" fmla="*/ 5116 w 533067"/>
                  <a:gd name="connsiteY7" fmla="*/ 59177 h 424486"/>
                  <a:gd name="connsiteX8" fmla="*/ 67029 w 533067"/>
                  <a:gd name="connsiteY8" fmla="*/ 182050 h 424486"/>
                  <a:gd name="connsiteX9" fmla="*/ 200379 w 533067"/>
                  <a:gd name="connsiteY9" fmla="*/ 258250 h 424486"/>
                  <a:gd name="connsiteX10" fmla="*/ 339444 w 533067"/>
                  <a:gd name="connsiteY10" fmla="*/ 413507 h 42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067" h="424486">
                    <a:moveTo>
                      <a:pt x="339444" y="413507"/>
                    </a:moveTo>
                    <a:cubicBezTo>
                      <a:pt x="391831" y="436367"/>
                      <a:pt x="452791" y="419222"/>
                      <a:pt x="508036" y="401125"/>
                    </a:cubicBezTo>
                    <a:cubicBezTo>
                      <a:pt x="514704" y="399220"/>
                      <a:pt x="521371" y="396362"/>
                      <a:pt x="526134" y="391600"/>
                    </a:cubicBezTo>
                    <a:cubicBezTo>
                      <a:pt x="530896" y="385885"/>
                      <a:pt x="532801" y="378265"/>
                      <a:pt x="532801" y="371597"/>
                    </a:cubicBezTo>
                    <a:cubicBezTo>
                      <a:pt x="537564" y="299207"/>
                      <a:pt x="477556" y="238247"/>
                      <a:pt x="418501" y="191575"/>
                    </a:cubicBezTo>
                    <a:cubicBezTo>
                      <a:pt x="369924" y="153475"/>
                      <a:pt x="319441" y="119185"/>
                      <a:pt x="268006" y="84895"/>
                    </a:cubicBezTo>
                    <a:cubicBezTo>
                      <a:pt x="229906" y="60130"/>
                      <a:pt x="204189" y="15362"/>
                      <a:pt x="158469" y="5837"/>
                    </a:cubicBezTo>
                    <a:cubicBezTo>
                      <a:pt x="98461" y="-6545"/>
                      <a:pt x="30834" y="-3688"/>
                      <a:pt x="5116" y="59177"/>
                    </a:cubicBezTo>
                    <a:cubicBezTo>
                      <a:pt x="-13934" y="104897"/>
                      <a:pt x="23214" y="155380"/>
                      <a:pt x="67029" y="182050"/>
                    </a:cubicBezTo>
                    <a:cubicBezTo>
                      <a:pt x="110844" y="209672"/>
                      <a:pt x="163231" y="224912"/>
                      <a:pt x="200379" y="258250"/>
                    </a:cubicBezTo>
                    <a:cubicBezTo>
                      <a:pt x="252766" y="305875"/>
                      <a:pt x="273721" y="383980"/>
                      <a:pt x="339444" y="413507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CA2BB62E-7749-4417-BAD7-9B639FF64608}"/>
                  </a:ext>
                </a:extLst>
              </p:cNvPr>
              <p:cNvSpPr/>
              <p:nvPr/>
            </p:nvSpPr>
            <p:spPr>
              <a:xfrm>
                <a:off x="3587114" y="3058477"/>
                <a:ext cx="53339" cy="51434"/>
              </a:xfrm>
              <a:custGeom>
                <a:avLst/>
                <a:gdLst>
                  <a:gd name="connsiteX0" fmla="*/ 7620 w 53339"/>
                  <a:gd name="connsiteY0" fmla="*/ 41910 h 51434"/>
                  <a:gd name="connsiteX1" fmla="*/ 11430 w 53339"/>
                  <a:gd name="connsiteY1" fmla="*/ 44767 h 51434"/>
                  <a:gd name="connsiteX2" fmla="*/ 11430 w 53339"/>
                  <a:gd name="connsiteY2" fmla="*/ 44767 h 51434"/>
                  <a:gd name="connsiteX3" fmla="*/ 19050 w 53339"/>
                  <a:gd name="connsiteY3" fmla="*/ 49530 h 51434"/>
                  <a:gd name="connsiteX4" fmla="*/ 28575 w 53339"/>
                  <a:gd name="connsiteY4" fmla="*/ 51435 h 51434"/>
                  <a:gd name="connsiteX5" fmla="*/ 38100 w 53339"/>
                  <a:gd name="connsiteY5" fmla="*/ 49530 h 51434"/>
                  <a:gd name="connsiteX6" fmla="*/ 45720 w 53339"/>
                  <a:gd name="connsiteY6" fmla="*/ 44767 h 51434"/>
                  <a:gd name="connsiteX7" fmla="*/ 49530 w 53339"/>
                  <a:gd name="connsiteY7" fmla="*/ 40005 h 51434"/>
                  <a:gd name="connsiteX8" fmla="*/ 53340 w 53339"/>
                  <a:gd name="connsiteY8" fmla="*/ 27622 h 51434"/>
                  <a:gd name="connsiteX9" fmla="*/ 52388 w 53339"/>
                  <a:gd name="connsiteY9" fmla="*/ 20955 h 51434"/>
                  <a:gd name="connsiteX10" fmla="*/ 45720 w 53339"/>
                  <a:gd name="connsiteY10" fmla="*/ 9525 h 51434"/>
                  <a:gd name="connsiteX11" fmla="*/ 41910 w 53339"/>
                  <a:gd name="connsiteY11" fmla="*/ 6667 h 51434"/>
                  <a:gd name="connsiteX12" fmla="*/ 41910 w 53339"/>
                  <a:gd name="connsiteY12" fmla="*/ 6667 h 51434"/>
                  <a:gd name="connsiteX13" fmla="*/ 34290 w 53339"/>
                  <a:gd name="connsiteY13" fmla="*/ 1905 h 51434"/>
                  <a:gd name="connsiteX14" fmla="*/ 24765 w 53339"/>
                  <a:gd name="connsiteY14" fmla="*/ 0 h 51434"/>
                  <a:gd name="connsiteX15" fmla="*/ 15240 w 53339"/>
                  <a:gd name="connsiteY15" fmla="*/ 1905 h 51434"/>
                  <a:gd name="connsiteX16" fmla="*/ 7620 w 53339"/>
                  <a:gd name="connsiteY16" fmla="*/ 6667 h 51434"/>
                  <a:gd name="connsiteX17" fmla="*/ 3810 w 53339"/>
                  <a:gd name="connsiteY17" fmla="*/ 11430 h 51434"/>
                  <a:gd name="connsiteX18" fmla="*/ 0 w 53339"/>
                  <a:gd name="connsiteY18" fmla="*/ 23813 h 51434"/>
                  <a:gd name="connsiteX19" fmla="*/ 952 w 53339"/>
                  <a:gd name="connsiteY19" fmla="*/ 30480 h 51434"/>
                  <a:gd name="connsiteX20" fmla="*/ 7620 w 53339"/>
                  <a:gd name="connsiteY20" fmla="*/ 41910 h 51434"/>
                  <a:gd name="connsiteX21" fmla="*/ 7620 w 53339"/>
                  <a:gd name="connsiteY21" fmla="*/ 41910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339" h="51434">
                    <a:moveTo>
                      <a:pt x="7620" y="41910"/>
                    </a:moveTo>
                    <a:cubicBezTo>
                      <a:pt x="8573" y="42863"/>
                      <a:pt x="9525" y="43815"/>
                      <a:pt x="11430" y="44767"/>
                    </a:cubicBezTo>
                    <a:cubicBezTo>
                      <a:pt x="11430" y="44767"/>
                      <a:pt x="11430" y="44767"/>
                      <a:pt x="11430" y="44767"/>
                    </a:cubicBezTo>
                    <a:cubicBezTo>
                      <a:pt x="13335" y="47625"/>
                      <a:pt x="16193" y="48578"/>
                      <a:pt x="19050" y="49530"/>
                    </a:cubicBezTo>
                    <a:cubicBezTo>
                      <a:pt x="21908" y="51435"/>
                      <a:pt x="25718" y="51435"/>
                      <a:pt x="28575" y="51435"/>
                    </a:cubicBezTo>
                    <a:cubicBezTo>
                      <a:pt x="32385" y="51435"/>
                      <a:pt x="35243" y="50482"/>
                      <a:pt x="38100" y="49530"/>
                    </a:cubicBezTo>
                    <a:cubicBezTo>
                      <a:pt x="40958" y="48578"/>
                      <a:pt x="43815" y="46672"/>
                      <a:pt x="45720" y="44767"/>
                    </a:cubicBezTo>
                    <a:cubicBezTo>
                      <a:pt x="46673" y="42863"/>
                      <a:pt x="48577" y="40957"/>
                      <a:pt x="49530" y="40005"/>
                    </a:cubicBezTo>
                    <a:cubicBezTo>
                      <a:pt x="51435" y="36195"/>
                      <a:pt x="53340" y="31432"/>
                      <a:pt x="53340" y="27622"/>
                    </a:cubicBezTo>
                    <a:cubicBezTo>
                      <a:pt x="53340" y="25717"/>
                      <a:pt x="52388" y="22860"/>
                      <a:pt x="52388" y="20955"/>
                    </a:cubicBezTo>
                    <a:cubicBezTo>
                      <a:pt x="51435" y="17145"/>
                      <a:pt x="48577" y="13335"/>
                      <a:pt x="45720" y="9525"/>
                    </a:cubicBezTo>
                    <a:cubicBezTo>
                      <a:pt x="44768" y="8572"/>
                      <a:pt x="43815" y="7620"/>
                      <a:pt x="41910" y="6667"/>
                    </a:cubicBezTo>
                    <a:cubicBezTo>
                      <a:pt x="41910" y="6667"/>
                      <a:pt x="41910" y="6667"/>
                      <a:pt x="41910" y="6667"/>
                    </a:cubicBezTo>
                    <a:cubicBezTo>
                      <a:pt x="40005" y="3810"/>
                      <a:pt x="37148" y="2857"/>
                      <a:pt x="34290" y="1905"/>
                    </a:cubicBezTo>
                    <a:cubicBezTo>
                      <a:pt x="31433" y="0"/>
                      <a:pt x="27623" y="0"/>
                      <a:pt x="24765" y="0"/>
                    </a:cubicBezTo>
                    <a:cubicBezTo>
                      <a:pt x="20955" y="0"/>
                      <a:pt x="18098" y="953"/>
                      <a:pt x="15240" y="1905"/>
                    </a:cubicBezTo>
                    <a:cubicBezTo>
                      <a:pt x="12383" y="2857"/>
                      <a:pt x="9525" y="4763"/>
                      <a:pt x="7620" y="6667"/>
                    </a:cubicBezTo>
                    <a:cubicBezTo>
                      <a:pt x="6668" y="8572"/>
                      <a:pt x="4763" y="10478"/>
                      <a:pt x="3810" y="11430"/>
                    </a:cubicBezTo>
                    <a:cubicBezTo>
                      <a:pt x="1905" y="15240"/>
                      <a:pt x="0" y="20003"/>
                      <a:pt x="0" y="23813"/>
                    </a:cubicBezTo>
                    <a:cubicBezTo>
                      <a:pt x="0" y="25717"/>
                      <a:pt x="952" y="28575"/>
                      <a:pt x="952" y="30480"/>
                    </a:cubicBezTo>
                    <a:cubicBezTo>
                      <a:pt x="1905" y="35242"/>
                      <a:pt x="4763" y="39053"/>
                      <a:pt x="7620" y="41910"/>
                    </a:cubicBezTo>
                    <a:lnTo>
                      <a:pt x="7620" y="4191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AF6215F-1A37-4049-BCCB-2ADF65ADFC3A}"/>
                  </a:ext>
                </a:extLst>
              </p:cNvPr>
              <p:cNvSpPr/>
              <p:nvPr/>
            </p:nvSpPr>
            <p:spPr>
              <a:xfrm>
                <a:off x="3660933" y="3126104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B67CC62A-06AE-447F-B56A-AB26594A0818}"/>
                  </a:ext>
                </a:extLst>
              </p:cNvPr>
              <p:cNvSpPr/>
              <p:nvPr/>
            </p:nvSpPr>
            <p:spPr>
              <a:xfrm>
                <a:off x="3714273" y="3254692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0A5D2D9-9E0E-41B7-B071-B3566F596432}"/>
                  </a:ext>
                </a:extLst>
              </p:cNvPr>
              <p:cNvSpPr/>
              <p:nvPr/>
            </p:nvSpPr>
            <p:spPr>
              <a:xfrm>
                <a:off x="3832383" y="323373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14C15FF-6BF6-4800-9331-E94F109CFBB2}"/>
                  </a:ext>
                </a:extLst>
              </p:cNvPr>
              <p:cNvSpPr/>
              <p:nvPr/>
            </p:nvSpPr>
            <p:spPr>
              <a:xfrm>
                <a:off x="3889533" y="3319462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5" name="Graphic 3">
              <a:extLst>
                <a:ext uri="{FF2B5EF4-FFF2-40B4-BE49-F238E27FC236}">
                  <a16:creationId xmlns:a16="http://schemas.microsoft.com/office/drawing/2014/main" id="{D81C9DFE-0345-47C0-B12F-F051A7B87EBF}"/>
                </a:ext>
              </a:extLst>
            </p:cNvPr>
            <p:cNvGrpSpPr/>
            <p:nvPr/>
          </p:nvGrpSpPr>
          <p:grpSpPr>
            <a:xfrm rot="17139227">
              <a:off x="6519359" y="61628"/>
              <a:ext cx="868531" cy="1054726"/>
              <a:chOff x="4077339" y="3210432"/>
              <a:chExt cx="735089" cy="800554"/>
            </a:xfrm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D2E9A8D-7867-4C50-B76E-339CFE7A93A1}"/>
                  </a:ext>
                </a:extLst>
              </p:cNvPr>
              <p:cNvSpPr/>
              <p:nvPr/>
            </p:nvSpPr>
            <p:spPr>
              <a:xfrm>
                <a:off x="4077339" y="3210432"/>
                <a:ext cx="735089" cy="800554"/>
              </a:xfrm>
              <a:custGeom>
                <a:avLst/>
                <a:gdLst>
                  <a:gd name="connsiteX0" fmla="*/ 199385 w 735089"/>
                  <a:gd name="connsiteY0" fmla="*/ 799592 h 800554"/>
                  <a:gd name="connsiteX1" fmla="*/ 143187 w 735089"/>
                  <a:gd name="connsiteY1" fmla="*/ 518604 h 800554"/>
                  <a:gd name="connsiteX2" fmla="*/ 32697 w 735089"/>
                  <a:gd name="connsiteY2" fmla="*/ 119507 h 800554"/>
                  <a:gd name="connsiteX3" fmla="*/ 182240 w 735089"/>
                  <a:gd name="connsiteY3" fmla="*/ 227139 h 800554"/>
                  <a:gd name="connsiteX4" fmla="*/ 245105 w 735089"/>
                  <a:gd name="connsiteY4" fmla="*/ 536702 h 800554"/>
                  <a:gd name="connsiteX5" fmla="*/ 247962 w 735089"/>
                  <a:gd name="connsiteY5" fmla="*/ 703389 h 800554"/>
                  <a:gd name="connsiteX6" fmla="*/ 307970 w 735089"/>
                  <a:gd name="connsiteY6" fmla="*/ 584327 h 800554"/>
                  <a:gd name="connsiteX7" fmla="*/ 266060 w 735089"/>
                  <a:gd name="connsiteY7" fmla="*/ 158559 h 800554"/>
                  <a:gd name="connsiteX8" fmla="*/ 460370 w 735089"/>
                  <a:gd name="connsiteY8" fmla="*/ 65214 h 800554"/>
                  <a:gd name="connsiteX9" fmla="*/ 389885 w 735089"/>
                  <a:gd name="connsiteY9" fmla="*/ 399542 h 800554"/>
                  <a:gd name="connsiteX10" fmla="*/ 339402 w 735089"/>
                  <a:gd name="connsiteY10" fmla="*/ 711961 h 800554"/>
                  <a:gd name="connsiteX11" fmla="*/ 391790 w 735089"/>
                  <a:gd name="connsiteY11" fmla="*/ 630047 h 800554"/>
                  <a:gd name="connsiteX12" fmla="*/ 583242 w 735089"/>
                  <a:gd name="connsiteY12" fmla="*/ 248094 h 800554"/>
                  <a:gd name="connsiteX13" fmla="*/ 705162 w 735089"/>
                  <a:gd name="connsiteY13" fmla="*/ 379539 h 800554"/>
                  <a:gd name="connsiteX14" fmla="*/ 509900 w 735089"/>
                  <a:gd name="connsiteY14" fmla="*/ 632904 h 800554"/>
                  <a:gd name="connsiteX15" fmla="*/ 357500 w 735089"/>
                  <a:gd name="connsiteY15" fmla="*/ 779589 h 800554"/>
                  <a:gd name="connsiteX16" fmla="*/ 199385 w 735089"/>
                  <a:gd name="connsiteY16" fmla="*/ 799592 h 8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5089" h="800554">
                    <a:moveTo>
                      <a:pt x="199385" y="799592"/>
                    </a:moveTo>
                    <a:cubicBezTo>
                      <a:pt x="194622" y="657669"/>
                      <a:pt x="247962" y="674814"/>
                      <a:pt x="143187" y="518604"/>
                    </a:cubicBezTo>
                    <a:cubicBezTo>
                      <a:pt x="38412" y="362394"/>
                      <a:pt x="-50170" y="180467"/>
                      <a:pt x="32697" y="119507"/>
                    </a:cubicBezTo>
                    <a:cubicBezTo>
                      <a:pt x="114612" y="58547"/>
                      <a:pt x="186050" y="102361"/>
                      <a:pt x="182240" y="227139"/>
                    </a:cubicBezTo>
                    <a:cubicBezTo>
                      <a:pt x="178430" y="351917"/>
                      <a:pt x="246057" y="410972"/>
                      <a:pt x="245105" y="536702"/>
                    </a:cubicBezTo>
                    <a:cubicBezTo>
                      <a:pt x="244152" y="662432"/>
                      <a:pt x="247962" y="703389"/>
                      <a:pt x="247962" y="703389"/>
                    </a:cubicBezTo>
                    <a:cubicBezTo>
                      <a:pt x="247962" y="703389"/>
                      <a:pt x="313685" y="751967"/>
                      <a:pt x="307970" y="584327"/>
                    </a:cubicBezTo>
                    <a:cubicBezTo>
                      <a:pt x="302255" y="416686"/>
                      <a:pt x="221292" y="269049"/>
                      <a:pt x="266060" y="158559"/>
                    </a:cubicBezTo>
                    <a:cubicBezTo>
                      <a:pt x="310827" y="48069"/>
                      <a:pt x="474657" y="-80518"/>
                      <a:pt x="460370" y="65214"/>
                    </a:cubicBezTo>
                    <a:cubicBezTo>
                      <a:pt x="446082" y="210947"/>
                      <a:pt x="389885" y="357632"/>
                      <a:pt x="389885" y="399542"/>
                    </a:cubicBezTo>
                    <a:cubicBezTo>
                      <a:pt x="389885" y="441452"/>
                      <a:pt x="346070" y="698627"/>
                      <a:pt x="339402" y="711961"/>
                    </a:cubicBezTo>
                    <a:cubicBezTo>
                      <a:pt x="332735" y="725297"/>
                      <a:pt x="353690" y="727202"/>
                      <a:pt x="391790" y="630047"/>
                    </a:cubicBezTo>
                    <a:cubicBezTo>
                      <a:pt x="429890" y="533844"/>
                      <a:pt x="505137" y="285242"/>
                      <a:pt x="583242" y="248094"/>
                    </a:cubicBezTo>
                    <a:cubicBezTo>
                      <a:pt x="662300" y="211899"/>
                      <a:pt x="794697" y="276669"/>
                      <a:pt x="705162" y="379539"/>
                    </a:cubicBezTo>
                    <a:cubicBezTo>
                      <a:pt x="615627" y="482409"/>
                      <a:pt x="575622" y="555752"/>
                      <a:pt x="509900" y="632904"/>
                    </a:cubicBezTo>
                    <a:cubicBezTo>
                      <a:pt x="443225" y="710057"/>
                      <a:pt x="431795" y="753872"/>
                      <a:pt x="357500" y="779589"/>
                    </a:cubicBezTo>
                    <a:cubicBezTo>
                      <a:pt x="281300" y="807211"/>
                      <a:pt x="199385" y="799592"/>
                      <a:pt x="199385" y="799592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DAA45935-0864-410F-9C2E-913893B9390F}"/>
                  </a:ext>
                </a:extLst>
              </p:cNvPr>
              <p:cNvSpPr/>
              <p:nvPr/>
            </p:nvSpPr>
            <p:spPr>
              <a:xfrm>
                <a:off x="4400073" y="332136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20254FB-E6E6-40E9-A3F5-53710A7A8DE6}"/>
                  </a:ext>
                </a:extLst>
              </p:cNvPr>
              <p:cNvSpPr/>
              <p:nvPr/>
            </p:nvSpPr>
            <p:spPr>
              <a:xfrm>
                <a:off x="4675345" y="3523296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83BD594-CA2A-4EBB-BDF4-035C791F7A0F}"/>
                  </a:ext>
                </a:extLst>
              </p:cNvPr>
              <p:cNvSpPr/>
              <p:nvPr/>
            </p:nvSpPr>
            <p:spPr>
              <a:xfrm>
                <a:off x="4600574" y="3627119"/>
                <a:ext cx="53340" cy="58102"/>
              </a:xfrm>
              <a:custGeom>
                <a:avLst/>
                <a:gdLst>
                  <a:gd name="connsiteX0" fmla="*/ 0 w 53340"/>
                  <a:gd name="connsiteY0" fmla="*/ 23813 h 58102"/>
                  <a:gd name="connsiteX1" fmla="*/ 953 w 53340"/>
                  <a:gd name="connsiteY1" fmla="*/ 31433 h 58102"/>
                  <a:gd name="connsiteX2" fmla="*/ 953 w 53340"/>
                  <a:gd name="connsiteY2" fmla="*/ 32385 h 58102"/>
                  <a:gd name="connsiteX3" fmla="*/ 953 w 53340"/>
                  <a:gd name="connsiteY3" fmla="*/ 33338 h 58102"/>
                  <a:gd name="connsiteX4" fmla="*/ 3810 w 53340"/>
                  <a:gd name="connsiteY4" fmla="*/ 40005 h 58102"/>
                  <a:gd name="connsiteX5" fmla="*/ 4763 w 53340"/>
                  <a:gd name="connsiteY5" fmla="*/ 40958 h 58102"/>
                  <a:gd name="connsiteX6" fmla="*/ 6667 w 53340"/>
                  <a:gd name="connsiteY6" fmla="*/ 43815 h 58102"/>
                  <a:gd name="connsiteX7" fmla="*/ 10478 w 53340"/>
                  <a:gd name="connsiteY7" fmla="*/ 49530 h 58102"/>
                  <a:gd name="connsiteX8" fmla="*/ 10478 w 53340"/>
                  <a:gd name="connsiteY8" fmla="*/ 50483 h 58102"/>
                  <a:gd name="connsiteX9" fmla="*/ 11430 w 53340"/>
                  <a:gd name="connsiteY9" fmla="*/ 51435 h 58102"/>
                  <a:gd name="connsiteX10" fmla="*/ 19050 w 53340"/>
                  <a:gd name="connsiteY10" fmla="*/ 56198 h 58102"/>
                  <a:gd name="connsiteX11" fmla="*/ 28575 w 53340"/>
                  <a:gd name="connsiteY11" fmla="*/ 58103 h 58102"/>
                  <a:gd name="connsiteX12" fmla="*/ 38100 w 53340"/>
                  <a:gd name="connsiteY12" fmla="*/ 56198 h 58102"/>
                  <a:gd name="connsiteX13" fmla="*/ 45720 w 53340"/>
                  <a:gd name="connsiteY13" fmla="*/ 51435 h 58102"/>
                  <a:gd name="connsiteX14" fmla="*/ 49530 w 53340"/>
                  <a:gd name="connsiteY14" fmla="*/ 46673 h 58102"/>
                  <a:gd name="connsiteX15" fmla="*/ 53340 w 53340"/>
                  <a:gd name="connsiteY15" fmla="*/ 34290 h 58102"/>
                  <a:gd name="connsiteX16" fmla="*/ 52388 w 53340"/>
                  <a:gd name="connsiteY16" fmla="*/ 27623 h 58102"/>
                  <a:gd name="connsiteX17" fmla="*/ 45720 w 53340"/>
                  <a:gd name="connsiteY17" fmla="*/ 16193 h 58102"/>
                  <a:gd name="connsiteX18" fmla="*/ 44767 w 53340"/>
                  <a:gd name="connsiteY18" fmla="*/ 14288 h 58102"/>
                  <a:gd name="connsiteX19" fmla="*/ 48578 w 53340"/>
                  <a:gd name="connsiteY19" fmla="*/ 19050 h 58102"/>
                  <a:gd name="connsiteX20" fmla="*/ 45720 w 53340"/>
                  <a:gd name="connsiteY20" fmla="*/ 15240 h 58102"/>
                  <a:gd name="connsiteX21" fmla="*/ 48578 w 53340"/>
                  <a:gd name="connsiteY21" fmla="*/ 20955 h 58102"/>
                  <a:gd name="connsiteX22" fmla="*/ 47625 w 53340"/>
                  <a:gd name="connsiteY22" fmla="*/ 18098 h 58102"/>
                  <a:gd name="connsiteX23" fmla="*/ 48578 w 53340"/>
                  <a:gd name="connsiteY23" fmla="*/ 24765 h 58102"/>
                  <a:gd name="connsiteX24" fmla="*/ 48578 w 53340"/>
                  <a:gd name="connsiteY24" fmla="*/ 23813 h 58102"/>
                  <a:gd name="connsiteX25" fmla="*/ 46672 w 53340"/>
                  <a:gd name="connsiteY25" fmla="*/ 14288 h 58102"/>
                  <a:gd name="connsiteX26" fmla="*/ 41910 w 53340"/>
                  <a:gd name="connsiteY26" fmla="*/ 6668 h 58102"/>
                  <a:gd name="connsiteX27" fmla="*/ 34290 w 53340"/>
                  <a:gd name="connsiteY27" fmla="*/ 1905 h 58102"/>
                  <a:gd name="connsiteX28" fmla="*/ 24765 w 53340"/>
                  <a:gd name="connsiteY28" fmla="*/ 0 h 58102"/>
                  <a:gd name="connsiteX29" fmla="*/ 18097 w 53340"/>
                  <a:gd name="connsiteY29" fmla="*/ 953 h 58102"/>
                  <a:gd name="connsiteX30" fmla="*/ 6667 w 53340"/>
                  <a:gd name="connsiteY30" fmla="*/ 7620 h 58102"/>
                  <a:gd name="connsiteX31" fmla="*/ 2858 w 53340"/>
                  <a:gd name="connsiteY31" fmla="*/ 12383 h 58102"/>
                  <a:gd name="connsiteX32" fmla="*/ 0 w 53340"/>
                  <a:gd name="connsiteY32" fmla="*/ 23813 h 58102"/>
                  <a:gd name="connsiteX33" fmla="*/ 0 w 53340"/>
                  <a:gd name="connsiteY33" fmla="*/ 23813 h 58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3340" h="58102">
                    <a:moveTo>
                      <a:pt x="0" y="23813"/>
                    </a:moveTo>
                    <a:cubicBezTo>
                      <a:pt x="0" y="26670"/>
                      <a:pt x="953" y="28575"/>
                      <a:pt x="953" y="31433"/>
                    </a:cubicBezTo>
                    <a:cubicBezTo>
                      <a:pt x="953" y="31433"/>
                      <a:pt x="953" y="32385"/>
                      <a:pt x="953" y="32385"/>
                    </a:cubicBezTo>
                    <a:cubicBezTo>
                      <a:pt x="953" y="32385"/>
                      <a:pt x="953" y="32385"/>
                      <a:pt x="953" y="33338"/>
                    </a:cubicBezTo>
                    <a:cubicBezTo>
                      <a:pt x="1905" y="35243"/>
                      <a:pt x="2858" y="38100"/>
                      <a:pt x="3810" y="40005"/>
                    </a:cubicBezTo>
                    <a:cubicBezTo>
                      <a:pt x="3810" y="40005"/>
                      <a:pt x="3810" y="40958"/>
                      <a:pt x="4763" y="40958"/>
                    </a:cubicBezTo>
                    <a:cubicBezTo>
                      <a:pt x="4763" y="41910"/>
                      <a:pt x="5715" y="42863"/>
                      <a:pt x="6667" y="43815"/>
                    </a:cubicBezTo>
                    <a:cubicBezTo>
                      <a:pt x="7620" y="45720"/>
                      <a:pt x="9525" y="47625"/>
                      <a:pt x="10478" y="49530"/>
                    </a:cubicBezTo>
                    <a:cubicBezTo>
                      <a:pt x="10478" y="49530"/>
                      <a:pt x="10478" y="49530"/>
                      <a:pt x="10478" y="50483"/>
                    </a:cubicBezTo>
                    <a:cubicBezTo>
                      <a:pt x="10478" y="50483"/>
                      <a:pt x="11430" y="51435"/>
                      <a:pt x="11430" y="51435"/>
                    </a:cubicBezTo>
                    <a:cubicBezTo>
                      <a:pt x="13335" y="54293"/>
                      <a:pt x="16192" y="55245"/>
                      <a:pt x="19050" y="56198"/>
                    </a:cubicBezTo>
                    <a:cubicBezTo>
                      <a:pt x="21908" y="58103"/>
                      <a:pt x="25717" y="58103"/>
                      <a:pt x="28575" y="58103"/>
                    </a:cubicBezTo>
                    <a:cubicBezTo>
                      <a:pt x="32385" y="58103"/>
                      <a:pt x="35242" y="57150"/>
                      <a:pt x="38100" y="56198"/>
                    </a:cubicBezTo>
                    <a:cubicBezTo>
                      <a:pt x="40958" y="55245"/>
                      <a:pt x="43815" y="53340"/>
                      <a:pt x="45720" y="51435"/>
                    </a:cubicBezTo>
                    <a:cubicBezTo>
                      <a:pt x="46672" y="49530"/>
                      <a:pt x="48578" y="47625"/>
                      <a:pt x="49530" y="46673"/>
                    </a:cubicBezTo>
                    <a:cubicBezTo>
                      <a:pt x="51435" y="42863"/>
                      <a:pt x="53340" y="38100"/>
                      <a:pt x="53340" y="34290"/>
                    </a:cubicBezTo>
                    <a:cubicBezTo>
                      <a:pt x="53340" y="32385"/>
                      <a:pt x="52388" y="29528"/>
                      <a:pt x="52388" y="27623"/>
                    </a:cubicBezTo>
                    <a:cubicBezTo>
                      <a:pt x="51435" y="23813"/>
                      <a:pt x="48578" y="20003"/>
                      <a:pt x="45720" y="16193"/>
                    </a:cubicBezTo>
                    <a:cubicBezTo>
                      <a:pt x="44767" y="16193"/>
                      <a:pt x="44767" y="15240"/>
                      <a:pt x="44767" y="14288"/>
                    </a:cubicBezTo>
                    <a:cubicBezTo>
                      <a:pt x="45720" y="16193"/>
                      <a:pt x="47625" y="18098"/>
                      <a:pt x="48578" y="19050"/>
                    </a:cubicBezTo>
                    <a:cubicBezTo>
                      <a:pt x="47625" y="18098"/>
                      <a:pt x="46672" y="16193"/>
                      <a:pt x="45720" y="15240"/>
                    </a:cubicBezTo>
                    <a:cubicBezTo>
                      <a:pt x="46672" y="17145"/>
                      <a:pt x="47625" y="19050"/>
                      <a:pt x="48578" y="20955"/>
                    </a:cubicBezTo>
                    <a:cubicBezTo>
                      <a:pt x="48578" y="20003"/>
                      <a:pt x="47625" y="19050"/>
                      <a:pt x="47625" y="18098"/>
                    </a:cubicBezTo>
                    <a:cubicBezTo>
                      <a:pt x="47625" y="20003"/>
                      <a:pt x="48578" y="22860"/>
                      <a:pt x="48578" y="24765"/>
                    </a:cubicBezTo>
                    <a:cubicBezTo>
                      <a:pt x="48578" y="24765"/>
                      <a:pt x="48578" y="24765"/>
                      <a:pt x="48578" y="23813"/>
                    </a:cubicBezTo>
                    <a:cubicBezTo>
                      <a:pt x="48578" y="20003"/>
                      <a:pt x="47625" y="17145"/>
                      <a:pt x="46672" y="14288"/>
                    </a:cubicBezTo>
                    <a:cubicBezTo>
                      <a:pt x="45720" y="11430"/>
                      <a:pt x="43815" y="8573"/>
                      <a:pt x="41910" y="6668"/>
                    </a:cubicBezTo>
                    <a:cubicBezTo>
                      <a:pt x="40005" y="3810"/>
                      <a:pt x="37147" y="2858"/>
                      <a:pt x="34290" y="1905"/>
                    </a:cubicBezTo>
                    <a:cubicBezTo>
                      <a:pt x="31433" y="0"/>
                      <a:pt x="27622" y="0"/>
                      <a:pt x="24765" y="0"/>
                    </a:cubicBezTo>
                    <a:cubicBezTo>
                      <a:pt x="22860" y="0"/>
                      <a:pt x="20003" y="953"/>
                      <a:pt x="18097" y="953"/>
                    </a:cubicBezTo>
                    <a:cubicBezTo>
                      <a:pt x="14288" y="1905"/>
                      <a:pt x="10478" y="4763"/>
                      <a:pt x="6667" y="7620"/>
                    </a:cubicBezTo>
                    <a:cubicBezTo>
                      <a:pt x="5715" y="9525"/>
                      <a:pt x="3810" y="11430"/>
                      <a:pt x="2858" y="12383"/>
                    </a:cubicBezTo>
                    <a:cubicBezTo>
                      <a:pt x="953" y="15240"/>
                      <a:pt x="0" y="19050"/>
                      <a:pt x="0" y="23813"/>
                    </a:cubicBez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CFEEBAC-E4C0-4398-A262-6BA708E6C0BA}"/>
                  </a:ext>
                </a:extLst>
              </p:cNvPr>
              <p:cNvSpPr/>
              <p:nvPr/>
            </p:nvSpPr>
            <p:spPr>
              <a:xfrm>
                <a:off x="4398644" y="3449954"/>
                <a:ext cx="49529" cy="50482"/>
              </a:xfrm>
              <a:custGeom>
                <a:avLst/>
                <a:gdLst>
                  <a:gd name="connsiteX0" fmla="*/ 0 w 49529"/>
                  <a:gd name="connsiteY0" fmla="*/ 24765 h 50482"/>
                  <a:gd name="connsiteX1" fmla="*/ 0 w 49529"/>
                  <a:gd name="connsiteY1" fmla="*/ 26670 h 50482"/>
                  <a:gd name="connsiteX2" fmla="*/ 0 w 49529"/>
                  <a:gd name="connsiteY2" fmla="*/ 26670 h 50482"/>
                  <a:gd name="connsiteX3" fmla="*/ 1905 w 49529"/>
                  <a:gd name="connsiteY3" fmla="*/ 36195 h 50482"/>
                  <a:gd name="connsiteX4" fmla="*/ 6667 w 49529"/>
                  <a:gd name="connsiteY4" fmla="*/ 43815 h 50482"/>
                  <a:gd name="connsiteX5" fmla="*/ 14288 w 49529"/>
                  <a:gd name="connsiteY5" fmla="*/ 48577 h 50482"/>
                  <a:gd name="connsiteX6" fmla="*/ 23813 w 49529"/>
                  <a:gd name="connsiteY6" fmla="*/ 50482 h 50482"/>
                  <a:gd name="connsiteX7" fmla="*/ 30480 w 49529"/>
                  <a:gd name="connsiteY7" fmla="*/ 49530 h 50482"/>
                  <a:gd name="connsiteX8" fmla="*/ 41910 w 49529"/>
                  <a:gd name="connsiteY8" fmla="*/ 42863 h 50482"/>
                  <a:gd name="connsiteX9" fmla="*/ 45720 w 49529"/>
                  <a:gd name="connsiteY9" fmla="*/ 38100 h 50482"/>
                  <a:gd name="connsiteX10" fmla="*/ 49530 w 49529"/>
                  <a:gd name="connsiteY10" fmla="*/ 25717 h 50482"/>
                  <a:gd name="connsiteX11" fmla="*/ 49530 w 49529"/>
                  <a:gd name="connsiteY11" fmla="*/ 23813 h 50482"/>
                  <a:gd name="connsiteX12" fmla="*/ 49530 w 49529"/>
                  <a:gd name="connsiteY12" fmla="*/ 23813 h 50482"/>
                  <a:gd name="connsiteX13" fmla="*/ 47625 w 49529"/>
                  <a:gd name="connsiteY13" fmla="*/ 14288 h 50482"/>
                  <a:gd name="connsiteX14" fmla="*/ 42863 w 49529"/>
                  <a:gd name="connsiteY14" fmla="*/ 6667 h 50482"/>
                  <a:gd name="connsiteX15" fmla="*/ 35242 w 49529"/>
                  <a:gd name="connsiteY15" fmla="*/ 1905 h 50482"/>
                  <a:gd name="connsiteX16" fmla="*/ 25717 w 49529"/>
                  <a:gd name="connsiteY16" fmla="*/ 0 h 50482"/>
                  <a:gd name="connsiteX17" fmla="*/ 19050 w 49529"/>
                  <a:gd name="connsiteY17" fmla="*/ 952 h 50482"/>
                  <a:gd name="connsiteX18" fmla="*/ 7620 w 49529"/>
                  <a:gd name="connsiteY18" fmla="*/ 7620 h 50482"/>
                  <a:gd name="connsiteX19" fmla="*/ 3810 w 49529"/>
                  <a:gd name="connsiteY19" fmla="*/ 12382 h 50482"/>
                  <a:gd name="connsiteX20" fmla="*/ 0 w 49529"/>
                  <a:gd name="connsiteY20" fmla="*/ 24765 h 50482"/>
                  <a:gd name="connsiteX21" fmla="*/ 0 w 49529"/>
                  <a:gd name="connsiteY21" fmla="*/ 24765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529" h="50482">
                    <a:moveTo>
                      <a:pt x="0" y="24765"/>
                    </a:moveTo>
                    <a:cubicBezTo>
                      <a:pt x="0" y="25717"/>
                      <a:pt x="0" y="25717"/>
                      <a:pt x="0" y="26670"/>
                    </a:cubicBezTo>
                    <a:cubicBezTo>
                      <a:pt x="0" y="26670"/>
                      <a:pt x="0" y="26670"/>
                      <a:pt x="0" y="26670"/>
                    </a:cubicBezTo>
                    <a:cubicBezTo>
                      <a:pt x="0" y="30480"/>
                      <a:pt x="952" y="33338"/>
                      <a:pt x="1905" y="36195"/>
                    </a:cubicBezTo>
                    <a:cubicBezTo>
                      <a:pt x="2858" y="39052"/>
                      <a:pt x="4763" y="41910"/>
                      <a:pt x="6667" y="43815"/>
                    </a:cubicBezTo>
                    <a:cubicBezTo>
                      <a:pt x="8572" y="46672"/>
                      <a:pt x="11430" y="47625"/>
                      <a:pt x="14288" y="48577"/>
                    </a:cubicBezTo>
                    <a:cubicBezTo>
                      <a:pt x="17145" y="50482"/>
                      <a:pt x="20955" y="50482"/>
                      <a:pt x="23813" y="50482"/>
                    </a:cubicBezTo>
                    <a:cubicBezTo>
                      <a:pt x="25717" y="50482"/>
                      <a:pt x="28575" y="49530"/>
                      <a:pt x="30480" y="49530"/>
                    </a:cubicBezTo>
                    <a:cubicBezTo>
                      <a:pt x="34290" y="48577"/>
                      <a:pt x="38100" y="45720"/>
                      <a:pt x="41910" y="42863"/>
                    </a:cubicBezTo>
                    <a:cubicBezTo>
                      <a:pt x="42863" y="40957"/>
                      <a:pt x="44767" y="39052"/>
                      <a:pt x="45720" y="38100"/>
                    </a:cubicBezTo>
                    <a:cubicBezTo>
                      <a:pt x="47625" y="34290"/>
                      <a:pt x="49530" y="29527"/>
                      <a:pt x="49530" y="25717"/>
                    </a:cubicBezTo>
                    <a:cubicBezTo>
                      <a:pt x="49530" y="24765"/>
                      <a:pt x="49530" y="24765"/>
                      <a:pt x="49530" y="23813"/>
                    </a:cubicBezTo>
                    <a:cubicBezTo>
                      <a:pt x="49530" y="23813"/>
                      <a:pt x="49530" y="23813"/>
                      <a:pt x="49530" y="23813"/>
                    </a:cubicBezTo>
                    <a:cubicBezTo>
                      <a:pt x="49530" y="20002"/>
                      <a:pt x="48577" y="17145"/>
                      <a:pt x="47625" y="14288"/>
                    </a:cubicBezTo>
                    <a:cubicBezTo>
                      <a:pt x="46672" y="11430"/>
                      <a:pt x="44767" y="8572"/>
                      <a:pt x="42863" y="6667"/>
                    </a:cubicBezTo>
                    <a:cubicBezTo>
                      <a:pt x="40958" y="3810"/>
                      <a:pt x="38100" y="2857"/>
                      <a:pt x="35242" y="1905"/>
                    </a:cubicBezTo>
                    <a:cubicBezTo>
                      <a:pt x="32385" y="0"/>
                      <a:pt x="28575" y="0"/>
                      <a:pt x="25717" y="0"/>
                    </a:cubicBezTo>
                    <a:cubicBezTo>
                      <a:pt x="23813" y="0"/>
                      <a:pt x="20955" y="952"/>
                      <a:pt x="19050" y="952"/>
                    </a:cubicBezTo>
                    <a:cubicBezTo>
                      <a:pt x="15240" y="1905"/>
                      <a:pt x="11430" y="4763"/>
                      <a:pt x="7620" y="7620"/>
                    </a:cubicBezTo>
                    <a:cubicBezTo>
                      <a:pt x="6667" y="9525"/>
                      <a:pt x="4763" y="11430"/>
                      <a:pt x="3810" y="12382"/>
                    </a:cubicBezTo>
                    <a:cubicBezTo>
                      <a:pt x="1905" y="16192"/>
                      <a:pt x="0" y="20955"/>
                      <a:pt x="0" y="24765"/>
                    </a:cubicBez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B0487DC-990D-453A-9098-0667700179DE}"/>
                  </a:ext>
                </a:extLst>
              </p:cNvPr>
              <p:cNvSpPr/>
              <p:nvPr/>
            </p:nvSpPr>
            <p:spPr>
              <a:xfrm>
                <a:off x="4118133" y="3384231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F840E4D2-BEBA-4B4D-B5C2-744F91A7C71A}"/>
                  </a:ext>
                </a:extLst>
              </p:cNvPr>
              <p:cNvSpPr/>
              <p:nvPr/>
            </p:nvSpPr>
            <p:spPr>
              <a:xfrm>
                <a:off x="4155280" y="3484244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0087F01-9759-44CE-A444-0E006388F899}"/>
                  </a:ext>
                </a:extLst>
              </p:cNvPr>
              <p:cNvSpPr/>
              <p:nvPr/>
            </p:nvSpPr>
            <p:spPr>
              <a:xfrm>
                <a:off x="4372450" y="3580446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DB356D43-740F-4F6B-9F5B-E2D7D5C675CA}"/>
                  </a:ext>
                </a:extLst>
              </p:cNvPr>
              <p:cNvSpPr/>
              <p:nvPr/>
            </p:nvSpPr>
            <p:spPr>
              <a:xfrm>
                <a:off x="4221955" y="3636644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85F9C3B-6B36-4987-B90F-5C11C6AB1BD8}"/>
                  </a:ext>
                </a:extLst>
              </p:cNvPr>
              <p:cNvSpPr/>
              <p:nvPr/>
            </p:nvSpPr>
            <p:spPr>
              <a:xfrm>
                <a:off x="4550330" y="3721417"/>
                <a:ext cx="47863" cy="50482"/>
              </a:xfrm>
              <a:custGeom>
                <a:avLst/>
                <a:gdLst>
                  <a:gd name="connsiteX0" fmla="*/ 23574 w 47863"/>
                  <a:gd name="connsiteY0" fmla="*/ 50482 h 50482"/>
                  <a:gd name="connsiteX1" fmla="*/ 23574 w 47863"/>
                  <a:gd name="connsiteY1" fmla="*/ 0 h 50482"/>
                  <a:gd name="connsiteX2" fmla="*/ 23574 w 47863"/>
                  <a:gd name="connsiteY2" fmla="*/ 50482 h 50482"/>
                  <a:gd name="connsiteX3" fmla="*/ 23574 w 47863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63" h="50482">
                    <a:moveTo>
                      <a:pt x="23574" y="50482"/>
                    </a:moveTo>
                    <a:cubicBezTo>
                      <a:pt x="55959" y="50482"/>
                      <a:pt x="55959" y="0"/>
                      <a:pt x="23574" y="0"/>
                    </a:cubicBezTo>
                    <a:cubicBezTo>
                      <a:pt x="-7858" y="0"/>
                      <a:pt x="-7858" y="50482"/>
                      <a:pt x="23574" y="50482"/>
                    </a:cubicBezTo>
                    <a:lnTo>
                      <a:pt x="23574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0CF6A31-B597-470F-966E-CD99B650EBBF}"/>
              </a:ext>
            </a:extLst>
          </p:cNvPr>
          <p:cNvGrpSpPr/>
          <p:nvPr userDrawn="1"/>
        </p:nvGrpSpPr>
        <p:grpSpPr>
          <a:xfrm>
            <a:off x="1139273" y="4352332"/>
            <a:ext cx="1614681" cy="969699"/>
            <a:chOff x="1507283" y="4183613"/>
            <a:chExt cx="1527613" cy="917410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D28D42A-A5AB-43C5-A230-0BA27122E28A}"/>
                </a:ext>
              </a:extLst>
            </p:cNvPr>
            <p:cNvSpPr/>
            <p:nvPr userDrawn="1"/>
          </p:nvSpPr>
          <p:spPr>
            <a:xfrm rot="17139227">
              <a:off x="2001717" y="4030205"/>
              <a:ext cx="879771" cy="1186587"/>
            </a:xfrm>
            <a:custGeom>
              <a:avLst/>
              <a:gdLst>
                <a:gd name="connsiteX0" fmla="*/ 89902 w 522671"/>
                <a:gd name="connsiteY0" fmla="*/ 100487 h 632200"/>
                <a:gd name="connsiteX1" fmla="*/ 86092 w 522671"/>
                <a:gd name="connsiteY1" fmla="*/ 104297 h 632200"/>
                <a:gd name="connsiteX2" fmla="*/ 1320 w 522671"/>
                <a:gd name="connsiteY2" fmla="*/ 301465 h 632200"/>
                <a:gd name="connsiteX3" fmla="*/ 67042 w 522671"/>
                <a:gd name="connsiteY3" fmla="*/ 451960 h 632200"/>
                <a:gd name="connsiteX4" fmla="*/ 136575 w 522671"/>
                <a:gd name="connsiteY4" fmla="*/ 486250 h 632200"/>
                <a:gd name="connsiteX5" fmla="*/ 205155 w 522671"/>
                <a:gd name="connsiteY5" fmla="*/ 542447 h 632200"/>
                <a:gd name="connsiteX6" fmla="*/ 350887 w 522671"/>
                <a:gd name="connsiteY6" fmla="*/ 631982 h 632200"/>
                <a:gd name="connsiteX7" fmla="*/ 517575 w 522671"/>
                <a:gd name="connsiteY7" fmla="*/ 350995 h 632200"/>
                <a:gd name="connsiteX8" fmla="*/ 459472 w 522671"/>
                <a:gd name="connsiteY8" fmla="*/ 54767 h 632200"/>
                <a:gd name="connsiteX9" fmla="*/ 89902 w 522671"/>
                <a:gd name="connsiteY9" fmla="*/ 100487 h 63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200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50"/>
                  </a:cubicBezTo>
                  <a:cubicBezTo>
                    <a:pt x="167055" y="499585"/>
                    <a:pt x="185152" y="516729"/>
                    <a:pt x="205155" y="542447"/>
                  </a:cubicBezTo>
                  <a:cubicBezTo>
                    <a:pt x="241350" y="589120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8507" y="-49055"/>
                    <a:pt x="174675" y="10952"/>
                    <a:pt x="89902" y="100487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9" name="Graphic 3">
              <a:extLst>
                <a:ext uri="{FF2B5EF4-FFF2-40B4-BE49-F238E27FC236}">
                  <a16:creationId xmlns:a16="http://schemas.microsoft.com/office/drawing/2014/main" id="{CAE6A301-15F5-48C0-BA22-B589908E7EE5}"/>
                </a:ext>
              </a:extLst>
            </p:cNvPr>
            <p:cNvGrpSpPr/>
            <p:nvPr userDrawn="1"/>
          </p:nvGrpSpPr>
          <p:grpSpPr>
            <a:xfrm rot="17139227">
              <a:off x="2092663" y="4201554"/>
              <a:ext cx="514648" cy="750860"/>
              <a:chOff x="3673791" y="2501264"/>
              <a:chExt cx="305752" cy="400050"/>
            </a:xfrm>
            <a:solidFill>
              <a:srgbClr val="FFFFFF"/>
            </a:solidFill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7931EA5-1AAE-4456-9E92-465C3E556D7C}"/>
                  </a:ext>
                </a:extLst>
              </p:cNvPr>
              <p:cNvSpPr/>
              <p:nvPr/>
            </p:nvSpPr>
            <p:spPr>
              <a:xfrm>
                <a:off x="3673791" y="2501264"/>
                <a:ext cx="180975" cy="340042"/>
              </a:xfrm>
              <a:custGeom>
                <a:avLst/>
                <a:gdLst>
                  <a:gd name="connsiteX0" fmla="*/ 180975 w 180975"/>
                  <a:gd name="connsiteY0" fmla="*/ 2857 h 340042"/>
                  <a:gd name="connsiteX1" fmla="*/ 176213 w 180975"/>
                  <a:gd name="connsiteY1" fmla="*/ 2857 h 340042"/>
                  <a:gd name="connsiteX2" fmla="*/ 161925 w 180975"/>
                  <a:gd name="connsiteY2" fmla="*/ 3810 h 340042"/>
                  <a:gd name="connsiteX3" fmla="*/ 140970 w 180975"/>
                  <a:gd name="connsiteY3" fmla="*/ 9525 h 340042"/>
                  <a:gd name="connsiteX4" fmla="*/ 118110 w 180975"/>
                  <a:gd name="connsiteY4" fmla="*/ 24765 h 340042"/>
                  <a:gd name="connsiteX5" fmla="*/ 100013 w 180975"/>
                  <a:gd name="connsiteY5" fmla="*/ 51435 h 340042"/>
                  <a:gd name="connsiteX6" fmla="*/ 88583 w 180975"/>
                  <a:gd name="connsiteY6" fmla="*/ 85725 h 340042"/>
                  <a:gd name="connsiteX7" fmla="*/ 89535 w 180975"/>
                  <a:gd name="connsiteY7" fmla="*/ 164782 h 340042"/>
                  <a:gd name="connsiteX8" fmla="*/ 100013 w 180975"/>
                  <a:gd name="connsiteY8" fmla="*/ 205740 h 340042"/>
                  <a:gd name="connsiteX9" fmla="*/ 105728 w 180975"/>
                  <a:gd name="connsiteY9" fmla="*/ 249555 h 340042"/>
                  <a:gd name="connsiteX10" fmla="*/ 103823 w 180975"/>
                  <a:gd name="connsiteY10" fmla="*/ 271463 h 340042"/>
                  <a:gd name="connsiteX11" fmla="*/ 100965 w 180975"/>
                  <a:gd name="connsiteY11" fmla="*/ 281940 h 340042"/>
                  <a:gd name="connsiteX12" fmla="*/ 96203 w 180975"/>
                  <a:gd name="connsiteY12" fmla="*/ 292417 h 340042"/>
                  <a:gd name="connsiteX13" fmla="*/ 68580 w 180975"/>
                  <a:gd name="connsiteY13" fmla="*/ 318135 h 340042"/>
                  <a:gd name="connsiteX14" fmla="*/ 19050 w 180975"/>
                  <a:gd name="connsiteY14" fmla="*/ 337185 h 340042"/>
                  <a:gd name="connsiteX15" fmla="*/ 4763 w 180975"/>
                  <a:gd name="connsiteY15" fmla="*/ 339090 h 340042"/>
                  <a:gd name="connsiteX16" fmla="*/ 0 w 180975"/>
                  <a:gd name="connsiteY16" fmla="*/ 340042 h 340042"/>
                  <a:gd name="connsiteX17" fmla="*/ 18098 w 180975"/>
                  <a:gd name="connsiteY17" fmla="*/ 332422 h 340042"/>
                  <a:gd name="connsiteX18" fmla="*/ 61913 w 180975"/>
                  <a:gd name="connsiteY18" fmla="*/ 306705 h 340042"/>
                  <a:gd name="connsiteX19" fmla="*/ 81915 w 180975"/>
                  <a:gd name="connsiteY19" fmla="*/ 282892 h 340042"/>
                  <a:gd name="connsiteX20" fmla="*/ 84773 w 180975"/>
                  <a:gd name="connsiteY20" fmla="*/ 276225 h 340042"/>
                  <a:gd name="connsiteX21" fmla="*/ 86678 w 180975"/>
                  <a:gd name="connsiteY21" fmla="*/ 267653 h 340042"/>
                  <a:gd name="connsiteX22" fmla="*/ 87630 w 180975"/>
                  <a:gd name="connsiteY22" fmla="*/ 249555 h 340042"/>
                  <a:gd name="connsiteX23" fmla="*/ 80010 w 180975"/>
                  <a:gd name="connsiteY23" fmla="*/ 211455 h 340042"/>
                  <a:gd name="connsiteX24" fmla="*/ 68580 w 180975"/>
                  <a:gd name="connsiteY24" fmla="*/ 169545 h 340042"/>
                  <a:gd name="connsiteX25" fmla="*/ 63818 w 180975"/>
                  <a:gd name="connsiteY25" fmla="*/ 124777 h 340042"/>
                  <a:gd name="connsiteX26" fmla="*/ 69533 w 180975"/>
                  <a:gd name="connsiteY26" fmla="*/ 80963 h 340042"/>
                  <a:gd name="connsiteX27" fmla="*/ 85725 w 180975"/>
                  <a:gd name="connsiteY27" fmla="*/ 42863 h 340042"/>
                  <a:gd name="connsiteX28" fmla="*/ 110490 w 180975"/>
                  <a:gd name="connsiteY28" fmla="*/ 15240 h 340042"/>
                  <a:gd name="connsiteX29" fmla="*/ 139065 w 180975"/>
                  <a:gd name="connsiteY29" fmla="*/ 1905 h 340042"/>
                  <a:gd name="connsiteX30" fmla="*/ 162878 w 180975"/>
                  <a:gd name="connsiteY30" fmla="*/ 0 h 340042"/>
                  <a:gd name="connsiteX31" fmla="*/ 171450 w 180975"/>
                  <a:gd name="connsiteY31" fmla="*/ 952 h 340042"/>
                  <a:gd name="connsiteX32" fmla="*/ 177165 w 180975"/>
                  <a:gd name="connsiteY32" fmla="*/ 1905 h 340042"/>
                  <a:gd name="connsiteX33" fmla="*/ 180975 w 180975"/>
                  <a:gd name="connsiteY33" fmla="*/ 2857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0975" h="340042">
                    <a:moveTo>
                      <a:pt x="180975" y="2857"/>
                    </a:moveTo>
                    <a:cubicBezTo>
                      <a:pt x="180975" y="2857"/>
                      <a:pt x="179070" y="2857"/>
                      <a:pt x="176213" y="2857"/>
                    </a:cubicBezTo>
                    <a:cubicBezTo>
                      <a:pt x="172403" y="2857"/>
                      <a:pt x="167640" y="2857"/>
                      <a:pt x="161925" y="3810"/>
                    </a:cubicBezTo>
                    <a:cubicBezTo>
                      <a:pt x="156210" y="4763"/>
                      <a:pt x="148590" y="6667"/>
                      <a:pt x="140970" y="9525"/>
                    </a:cubicBezTo>
                    <a:cubicBezTo>
                      <a:pt x="133350" y="12382"/>
                      <a:pt x="125730" y="18097"/>
                      <a:pt x="118110" y="24765"/>
                    </a:cubicBezTo>
                    <a:cubicBezTo>
                      <a:pt x="110490" y="31432"/>
                      <a:pt x="104775" y="40957"/>
                      <a:pt x="100013" y="51435"/>
                    </a:cubicBezTo>
                    <a:cubicBezTo>
                      <a:pt x="95250" y="61913"/>
                      <a:pt x="91440" y="73342"/>
                      <a:pt x="88583" y="85725"/>
                    </a:cubicBezTo>
                    <a:cubicBezTo>
                      <a:pt x="83820" y="110490"/>
                      <a:pt x="83820" y="138113"/>
                      <a:pt x="89535" y="164782"/>
                    </a:cubicBezTo>
                    <a:cubicBezTo>
                      <a:pt x="92393" y="178117"/>
                      <a:pt x="97155" y="191453"/>
                      <a:pt x="100013" y="205740"/>
                    </a:cubicBezTo>
                    <a:cubicBezTo>
                      <a:pt x="103823" y="220028"/>
                      <a:pt x="105728" y="234315"/>
                      <a:pt x="105728" y="249555"/>
                    </a:cubicBezTo>
                    <a:cubicBezTo>
                      <a:pt x="105728" y="257175"/>
                      <a:pt x="104775" y="263842"/>
                      <a:pt x="103823" y="271463"/>
                    </a:cubicBezTo>
                    <a:cubicBezTo>
                      <a:pt x="102870" y="275272"/>
                      <a:pt x="101918" y="278130"/>
                      <a:pt x="100965" y="281940"/>
                    </a:cubicBezTo>
                    <a:cubicBezTo>
                      <a:pt x="99060" y="285750"/>
                      <a:pt x="98108" y="288607"/>
                      <a:pt x="96203" y="292417"/>
                    </a:cubicBezTo>
                    <a:cubicBezTo>
                      <a:pt x="88583" y="304800"/>
                      <a:pt x="78105" y="312420"/>
                      <a:pt x="68580" y="318135"/>
                    </a:cubicBezTo>
                    <a:cubicBezTo>
                      <a:pt x="49530" y="329565"/>
                      <a:pt x="31433" y="334328"/>
                      <a:pt x="19050" y="337185"/>
                    </a:cubicBezTo>
                    <a:cubicBezTo>
                      <a:pt x="12383" y="338138"/>
                      <a:pt x="7620" y="339090"/>
                      <a:pt x="4763" y="339090"/>
                    </a:cubicBezTo>
                    <a:cubicBezTo>
                      <a:pt x="953" y="339090"/>
                      <a:pt x="0" y="340042"/>
                      <a:pt x="0" y="340042"/>
                    </a:cubicBezTo>
                    <a:cubicBezTo>
                      <a:pt x="0" y="340042"/>
                      <a:pt x="6668" y="338138"/>
                      <a:pt x="18098" y="332422"/>
                    </a:cubicBezTo>
                    <a:cubicBezTo>
                      <a:pt x="29528" y="327660"/>
                      <a:pt x="45720" y="319088"/>
                      <a:pt x="61913" y="306705"/>
                    </a:cubicBezTo>
                    <a:cubicBezTo>
                      <a:pt x="69533" y="300038"/>
                      <a:pt x="77153" y="292417"/>
                      <a:pt x="81915" y="282892"/>
                    </a:cubicBezTo>
                    <a:cubicBezTo>
                      <a:pt x="82868" y="280988"/>
                      <a:pt x="83820" y="278130"/>
                      <a:pt x="84773" y="276225"/>
                    </a:cubicBezTo>
                    <a:cubicBezTo>
                      <a:pt x="85725" y="273367"/>
                      <a:pt x="85725" y="270510"/>
                      <a:pt x="86678" y="267653"/>
                    </a:cubicBezTo>
                    <a:cubicBezTo>
                      <a:pt x="87630" y="261938"/>
                      <a:pt x="87630" y="256222"/>
                      <a:pt x="87630" y="249555"/>
                    </a:cubicBezTo>
                    <a:cubicBezTo>
                      <a:pt x="86678" y="237172"/>
                      <a:pt x="83820" y="224790"/>
                      <a:pt x="80010" y="211455"/>
                    </a:cubicBezTo>
                    <a:cubicBezTo>
                      <a:pt x="76200" y="198120"/>
                      <a:pt x="71438" y="184785"/>
                      <a:pt x="68580" y="169545"/>
                    </a:cubicBezTo>
                    <a:cubicBezTo>
                      <a:pt x="65723" y="154305"/>
                      <a:pt x="63818" y="139065"/>
                      <a:pt x="63818" y="124777"/>
                    </a:cubicBezTo>
                    <a:cubicBezTo>
                      <a:pt x="63818" y="109538"/>
                      <a:pt x="66675" y="95250"/>
                      <a:pt x="69533" y="80963"/>
                    </a:cubicBezTo>
                    <a:cubicBezTo>
                      <a:pt x="73343" y="66675"/>
                      <a:pt x="79058" y="54292"/>
                      <a:pt x="85725" y="42863"/>
                    </a:cubicBezTo>
                    <a:cubicBezTo>
                      <a:pt x="92393" y="31432"/>
                      <a:pt x="100965" y="21907"/>
                      <a:pt x="110490" y="15240"/>
                    </a:cubicBezTo>
                    <a:cubicBezTo>
                      <a:pt x="120015" y="8572"/>
                      <a:pt x="129540" y="3810"/>
                      <a:pt x="139065" y="1905"/>
                    </a:cubicBezTo>
                    <a:cubicBezTo>
                      <a:pt x="148590" y="0"/>
                      <a:pt x="156210" y="0"/>
                      <a:pt x="162878" y="0"/>
                    </a:cubicBezTo>
                    <a:cubicBezTo>
                      <a:pt x="165735" y="0"/>
                      <a:pt x="168593" y="952"/>
                      <a:pt x="171450" y="952"/>
                    </a:cubicBezTo>
                    <a:cubicBezTo>
                      <a:pt x="174308" y="952"/>
                      <a:pt x="176213" y="1905"/>
                      <a:pt x="177165" y="1905"/>
                    </a:cubicBezTo>
                    <a:cubicBezTo>
                      <a:pt x="179070" y="1905"/>
                      <a:pt x="180975" y="2857"/>
                      <a:pt x="180975" y="2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4A2C455-EF48-4E20-ACFC-6183F05E7B4D}"/>
                  </a:ext>
                </a:extLst>
              </p:cNvPr>
              <p:cNvSpPr/>
              <p:nvPr/>
            </p:nvSpPr>
            <p:spPr>
              <a:xfrm>
                <a:off x="3679507" y="2535554"/>
                <a:ext cx="300037" cy="365760"/>
              </a:xfrm>
              <a:custGeom>
                <a:avLst/>
                <a:gdLst>
                  <a:gd name="connsiteX0" fmla="*/ 300038 w 300037"/>
                  <a:gd name="connsiteY0" fmla="*/ 7620 h 365760"/>
                  <a:gd name="connsiteX1" fmla="*/ 276225 w 300037"/>
                  <a:gd name="connsiteY1" fmla="*/ 9525 h 365760"/>
                  <a:gd name="connsiteX2" fmla="*/ 249555 w 300037"/>
                  <a:gd name="connsiteY2" fmla="*/ 11430 h 365760"/>
                  <a:gd name="connsiteX3" fmla="*/ 217170 w 300037"/>
                  <a:gd name="connsiteY3" fmla="*/ 18098 h 365760"/>
                  <a:gd name="connsiteX4" fmla="*/ 186690 w 300037"/>
                  <a:gd name="connsiteY4" fmla="*/ 38100 h 365760"/>
                  <a:gd name="connsiteX5" fmla="*/ 180022 w 300037"/>
                  <a:gd name="connsiteY5" fmla="*/ 46673 h 365760"/>
                  <a:gd name="connsiteX6" fmla="*/ 174307 w 300037"/>
                  <a:gd name="connsiteY6" fmla="*/ 55245 h 365760"/>
                  <a:gd name="connsiteX7" fmla="*/ 166688 w 300037"/>
                  <a:gd name="connsiteY7" fmla="*/ 74295 h 365760"/>
                  <a:gd name="connsiteX8" fmla="*/ 165735 w 300037"/>
                  <a:gd name="connsiteY8" fmla="*/ 119063 h 365760"/>
                  <a:gd name="connsiteX9" fmla="*/ 172402 w 300037"/>
                  <a:gd name="connsiteY9" fmla="*/ 169545 h 365760"/>
                  <a:gd name="connsiteX10" fmla="*/ 166688 w 300037"/>
                  <a:gd name="connsiteY10" fmla="*/ 223838 h 365760"/>
                  <a:gd name="connsiteX11" fmla="*/ 144780 w 300037"/>
                  <a:gd name="connsiteY11" fmla="*/ 270510 h 365760"/>
                  <a:gd name="connsiteX12" fmla="*/ 141922 w 300037"/>
                  <a:gd name="connsiteY12" fmla="*/ 275273 h 365760"/>
                  <a:gd name="connsiteX13" fmla="*/ 138113 w 300037"/>
                  <a:gd name="connsiteY13" fmla="*/ 280035 h 365760"/>
                  <a:gd name="connsiteX14" fmla="*/ 131445 w 300037"/>
                  <a:gd name="connsiteY14" fmla="*/ 289560 h 365760"/>
                  <a:gd name="connsiteX15" fmla="*/ 115252 w 300037"/>
                  <a:gd name="connsiteY15" fmla="*/ 307658 h 365760"/>
                  <a:gd name="connsiteX16" fmla="*/ 80963 w 300037"/>
                  <a:gd name="connsiteY16" fmla="*/ 334327 h 365760"/>
                  <a:gd name="connsiteX17" fmla="*/ 22860 w 300037"/>
                  <a:gd name="connsiteY17" fmla="*/ 359092 h 365760"/>
                  <a:gd name="connsiteX18" fmla="*/ 5715 w 300037"/>
                  <a:gd name="connsiteY18" fmla="*/ 363855 h 365760"/>
                  <a:gd name="connsiteX19" fmla="*/ 0 w 300037"/>
                  <a:gd name="connsiteY19" fmla="*/ 365760 h 365760"/>
                  <a:gd name="connsiteX20" fmla="*/ 20955 w 300037"/>
                  <a:gd name="connsiteY20" fmla="*/ 355283 h 365760"/>
                  <a:gd name="connsiteX21" fmla="*/ 72390 w 300037"/>
                  <a:gd name="connsiteY21" fmla="*/ 323850 h 365760"/>
                  <a:gd name="connsiteX22" fmla="*/ 100965 w 300037"/>
                  <a:gd name="connsiteY22" fmla="*/ 296227 h 365760"/>
                  <a:gd name="connsiteX23" fmla="*/ 113347 w 300037"/>
                  <a:gd name="connsiteY23" fmla="*/ 279083 h 365760"/>
                  <a:gd name="connsiteX24" fmla="*/ 119063 w 300037"/>
                  <a:gd name="connsiteY24" fmla="*/ 269558 h 365760"/>
                  <a:gd name="connsiteX25" fmla="*/ 121920 w 300037"/>
                  <a:gd name="connsiteY25" fmla="*/ 264795 h 365760"/>
                  <a:gd name="connsiteX26" fmla="*/ 124777 w 300037"/>
                  <a:gd name="connsiteY26" fmla="*/ 260033 h 365760"/>
                  <a:gd name="connsiteX27" fmla="*/ 142875 w 300037"/>
                  <a:gd name="connsiteY27" fmla="*/ 217170 h 365760"/>
                  <a:gd name="connsiteX28" fmla="*/ 147638 w 300037"/>
                  <a:gd name="connsiteY28" fmla="*/ 170498 h 365760"/>
                  <a:gd name="connsiteX29" fmla="*/ 142875 w 300037"/>
                  <a:gd name="connsiteY29" fmla="*/ 120015 h 365760"/>
                  <a:gd name="connsiteX30" fmla="*/ 146685 w 300037"/>
                  <a:gd name="connsiteY30" fmla="*/ 67628 h 365760"/>
                  <a:gd name="connsiteX31" fmla="*/ 158115 w 300037"/>
                  <a:gd name="connsiteY31" fmla="*/ 43815 h 365760"/>
                  <a:gd name="connsiteX32" fmla="*/ 165735 w 300037"/>
                  <a:gd name="connsiteY32" fmla="*/ 33338 h 365760"/>
                  <a:gd name="connsiteX33" fmla="*/ 173355 w 300037"/>
                  <a:gd name="connsiteY33" fmla="*/ 24765 h 365760"/>
                  <a:gd name="connsiteX34" fmla="*/ 212407 w 300037"/>
                  <a:gd name="connsiteY34" fmla="*/ 2858 h 365760"/>
                  <a:gd name="connsiteX35" fmla="*/ 248602 w 300037"/>
                  <a:gd name="connsiteY35" fmla="*/ 0 h 365760"/>
                  <a:gd name="connsiteX36" fmla="*/ 275272 w 300037"/>
                  <a:gd name="connsiteY36" fmla="*/ 1905 h 365760"/>
                  <a:gd name="connsiteX37" fmla="*/ 300038 w 300037"/>
                  <a:gd name="connsiteY37" fmla="*/ 762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0037" h="365760">
                    <a:moveTo>
                      <a:pt x="300038" y="7620"/>
                    </a:moveTo>
                    <a:cubicBezTo>
                      <a:pt x="300038" y="7620"/>
                      <a:pt x="291465" y="8573"/>
                      <a:pt x="276225" y="9525"/>
                    </a:cubicBezTo>
                    <a:cubicBezTo>
                      <a:pt x="268605" y="10478"/>
                      <a:pt x="260032" y="10478"/>
                      <a:pt x="249555" y="11430"/>
                    </a:cubicBezTo>
                    <a:cubicBezTo>
                      <a:pt x="239077" y="12383"/>
                      <a:pt x="227647" y="14288"/>
                      <a:pt x="217170" y="18098"/>
                    </a:cubicBezTo>
                    <a:cubicBezTo>
                      <a:pt x="205740" y="21908"/>
                      <a:pt x="195263" y="28575"/>
                      <a:pt x="186690" y="38100"/>
                    </a:cubicBezTo>
                    <a:cubicBezTo>
                      <a:pt x="184785" y="40958"/>
                      <a:pt x="181927" y="43815"/>
                      <a:pt x="180022" y="46673"/>
                    </a:cubicBezTo>
                    <a:cubicBezTo>
                      <a:pt x="178117" y="49530"/>
                      <a:pt x="176213" y="52388"/>
                      <a:pt x="174307" y="55245"/>
                    </a:cubicBezTo>
                    <a:cubicBezTo>
                      <a:pt x="170497" y="60960"/>
                      <a:pt x="168592" y="67628"/>
                      <a:pt x="166688" y="74295"/>
                    </a:cubicBezTo>
                    <a:cubicBezTo>
                      <a:pt x="162877" y="87630"/>
                      <a:pt x="163830" y="102870"/>
                      <a:pt x="165735" y="119063"/>
                    </a:cubicBezTo>
                    <a:cubicBezTo>
                      <a:pt x="167640" y="135255"/>
                      <a:pt x="170497" y="151448"/>
                      <a:pt x="172402" y="169545"/>
                    </a:cubicBezTo>
                    <a:cubicBezTo>
                      <a:pt x="173355" y="187642"/>
                      <a:pt x="171450" y="205740"/>
                      <a:pt x="166688" y="223838"/>
                    </a:cubicBezTo>
                    <a:cubicBezTo>
                      <a:pt x="161925" y="240983"/>
                      <a:pt x="153352" y="257175"/>
                      <a:pt x="144780" y="270510"/>
                    </a:cubicBezTo>
                    <a:lnTo>
                      <a:pt x="141922" y="275273"/>
                    </a:lnTo>
                    <a:cubicBezTo>
                      <a:pt x="140970" y="277177"/>
                      <a:pt x="140017" y="279083"/>
                      <a:pt x="138113" y="280035"/>
                    </a:cubicBezTo>
                    <a:cubicBezTo>
                      <a:pt x="136207" y="282892"/>
                      <a:pt x="133350" y="286702"/>
                      <a:pt x="131445" y="289560"/>
                    </a:cubicBezTo>
                    <a:cubicBezTo>
                      <a:pt x="126682" y="296227"/>
                      <a:pt x="120967" y="301942"/>
                      <a:pt x="115252" y="307658"/>
                    </a:cubicBezTo>
                    <a:cubicBezTo>
                      <a:pt x="104775" y="318135"/>
                      <a:pt x="92392" y="327660"/>
                      <a:pt x="80963" y="334327"/>
                    </a:cubicBezTo>
                    <a:cubicBezTo>
                      <a:pt x="58102" y="347663"/>
                      <a:pt x="37147" y="354330"/>
                      <a:pt x="22860" y="359092"/>
                    </a:cubicBezTo>
                    <a:cubicBezTo>
                      <a:pt x="15240" y="360998"/>
                      <a:pt x="9525" y="362902"/>
                      <a:pt x="5715" y="363855"/>
                    </a:cubicBezTo>
                    <a:cubicBezTo>
                      <a:pt x="1905" y="364808"/>
                      <a:pt x="0" y="365760"/>
                      <a:pt x="0" y="365760"/>
                    </a:cubicBezTo>
                    <a:cubicBezTo>
                      <a:pt x="0" y="365760"/>
                      <a:pt x="7620" y="361950"/>
                      <a:pt x="20955" y="355283"/>
                    </a:cubicBezTo>
                    <a:cubicBezTo>
                      <a:pt x="34290" y="348615"/>
                      <a:pt x="53340" y="338138"/>
                      <a:pt x="72390" y="323850"/>
                    </a:cubicBezTo>
                    <a:cubicBezTo>
                      <a:pt x="81915" y="316230"/>
                      <a:pt x="92392" y="307658"/>
                      <a:pt x="100965" y="296227"/>
                    </a:cubicBezTo>
                    <a:cubicBezTo>
                      <a:pt x="105727" y="290513"/>
                      <a:pt x="109538" y="284798"/>
                      <a:pt x="113347" y="279083"/>
                    </a:cubicBezTo>
                    <a:cubicBezTo>
                      <a:pt x="115252" y="276225"/>
                      <a:pt x="117157" y="273367"/>
                      <a:pt x="119063" y="269558"/>
                    </a:cubicBezTo>
                    <a:cubicBezTo>
                      <a:pt x="120015" y="267652"/>
                      <a:pt x="120967" y="265748"/>
                      <a:pt x="121920" y="264795"/>
                    </a:cubicBezTo>
                    <a:lnTo>
                      <a:pt x="124777" y="260033"/>
                    </a:lnTo>
                    <a:cubicBezTo>
                      <a:pt x="132397" y="246698"/>
                      <a:pt x="138113" y="232410"/>
                      <a:pt x="142875" y="217170"/>
                    </a:cubicBezTo>
                    <a:cubicBezTo>
                      <a:pt x="146685" y="201930"/>
                      <a:pt x="147638" y="186690"/>
                      <a:pt x="147638" y="170498"/>
                    </a:cubicBezTo>
                    <a:cubicBezTo>
                      <a:pt x="146685" y="154305"/>
                      <a:pt x="143827" y="138113"/>
                      <a:pt x="142875" y="120015"/>
                    </a:cubicBezTo>
                    <a:cubicBezTo>
                      <a:pt x="141922" y="102870"/>
                      <a:pt x="141922" y="84773"/>
                      <a:pt x="146685" y="67628"/>
                    </a:cubicBezTo>
                    <a:cubicBezTo>
                      <a:pt x="149542" y="59055"/>
                      <a:pt x="153352" y="51435"/>
                      <a:pt x="158115" y="43815"/>
                    </a:cubicBezTo>
                    <a:cubicBezTo>
                      <a:pt x="160020" y="40005"/>
                      <a:pt x="162877" y="37148"/>
                      <a:pt x="165735" y="33338"/>
                    </a:cubicBezTo>
                    <a:cubicBezTo>
                      <a:pt x="168592" y="29528"/>
                      <a:pt x="170497" y="27623"/>
                      <a:pt x="173355" y="24765"/>
                    </a:cubicBezTo>
                    <a:cubicBezTo>
                      <a:pt x="184785" y="12383"/>
                      <a:pt x="199072" y="6667"/>
                      <a:pt x="212407" y="2858"/>
                    </a:cubicBezTo>
                    <a:cubicBezTo>
                      <a:pt x="225742" y="0"/>
                      <a:pt x="238125" y="0"/>
                      <a:pt x="248602" y="0"/>
                    </a:cubicBezTo>
                    <a:cubicBezTo>
                      <a:pt x="259080" y="0"/>
                      <a:pt x="268605" y="953"/>
                      <a:pt x="275272" y="1905"/>
                    </a:cubicBezTo>
                    <a:cubicBezTo>
                      <a:pt x="291465" y="6667"/>
                      <a:pt x="300038" y="7620"/>
                      <a:pt x="300038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822536D-D344-4945-B29E-2F41896554B9}"/>
                </a:ext>
              </a:extLst>
            </p:cNvPr>
            <p:cNvSpPr/>
            <p:nvPr userDrawn="1"/>
          </p:nvSpPr>
          <p:spPr>
            <a:xfrm rot="17139227">
              <a:off x="1660687" y="4067848"/>
              <a:ext cx="879771" cy="1186579"/>
            </a:xfrm>
            <a:custGeom>
              <a:avLst/>
              <a:gdLst>
                <a:gd name="connsiteX0" fmla="*/ 89902 w 522671"/>
                <a:gd name="connsiteY0" fmla="*/ 100487 h 632196"/>
                <a:gd name="connsiteX1" fmla="*/ 86092 w 522671"/>
                <a:gd name="connsiteY1" fmla="*/ 104297 h 632196"/>
                <a:gd name="connsiteX2" fmla="*/ 1320 w 522671"/>
                <a:gd name="connsiteY2" fmla="*/ 301465 h 632196"/>
                <a:gd name="connsiteX3" fmla="*/ 67042 w 522671"/>
                <a:gd name="connsiteY3" fmla="*/ 451960 h 632196"/>
                <a:gd name="connsiteX4" fmla="*/ 136575 w 522671"/>
                <a:gd name="connsiteY4" fmla="*/ 486249 h 632196"/>
                <a:gd name="connsiteX5" fmla="*/ 205155 w 522671"/>
                <a:gd name="connsiteY5" fmla="*/ 542447 h 632196"/>
                <a:gd name="connsiteX6" fmla="*/ 350887 w 522671"/>
                <a:gd name="connsiteY6" fmla="*/ 631982 h 632196"/>
                <a:gd name="connsiteX7" fmla="*/ 517575 w 522671"/>
                <a:gd name="connsiteY7" fmla="*/ 350995 h 632196"/>
                <a:gd name="connsiteX8" fmla="*/ 459472 w 522671"/>
                <a:gd name="connsiteY8" fmla="*/ 54767 h 632196"/>
                <a:gd name="connsiteX9" fmla="*/ 89902 w 522671"/>
                <a:gd name="connsiteY9" fmla="*/ 100487 h 6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196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49"/>
                  </a:cubicBezTo>
                  <a:cubicBezTo>
                    <a:pt x="167055" y="499585"/>
                    <a:pt x="185152" y="516730"/>
                    <a:pt x="205155" y="542447"/>
                  </a:cubicBezTo>
                  <a:cubicBezTo>
                    <a:pt x="241350" y="588167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9460" y="-49055"/>
                    <a:pt x="175627" y="10952"/>
                    <a:pt x="89902" y="100487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9" name="Graphic 3">
            <a:extLst>
              <a:ext uri="{FF2B5EF4-FFF2-40B4-BE49-F238E27FC236}">
                <a16:creationId xmlns:a16="http://schemas.microsoft.com/office/drawing/2014/main" id="{E74F7B55-3FA8-4241-B0FE-0F656327395E}"/>
              </a:ext>
            </a:extLst>
          </p:cNvPr>
          <p:cNvGrpSpPr/>
          <p:nvPr userDrawn="1"/>
        </p:nvGrpSpPr>
        <p:grpSpPr>
          <a:xfrm rot="17139227">
            <a:off x="-666834" y="3776207"/>
            <a:ext cx="1716497" cy="1903843"/>
            <a:chOff x="2853907" y="1011184"/>
            <a:chExt cx="1019769" cy="1014346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A838937-D243-4683-BFA9-41A8F2C25EF2}"/>
                </a:ext>
              </a:extLst>
            </p:cNvPr>
            <p:cNvSpPr/>
            <p:nvPr/>
          </p:nvSpPr>
          <p:spPr>
            <a:xfrm>
              <a:off x="2853907" y="1011184"/>
              <a:ext cx="1019769" cy="1014346"/>
            </a:xfrm>
            <a:custGeom>
              <a:avLst/>
              <a:gdLst>
                <a:gd name="connsiteX0" fmla="*/ 355065 w 1019769"/>
                <a:gd name="connsiteY0" fmla="*/ 1004305 h 1014346"/>
                <a:gd name="connsiteX1" fmla="*/ 576045 w 1019769"/>
                <a:gd name="connsiteY1" fmla="*/ 925248 h 1014346"/>
                <a:gd name="connsiteX2" fmla="*/ 772260 w 1019769"/>
                <a:gd name="connsiteY2" fmla="*/ 914770 h 1014346"/>
                <a:gd name="connsiteX3" fmla="*/ 817980 w 1019769"/>
                <a:gd name="connsiteY3" fmla="*/ 713793 h 1014346"/>
                <a:gd name="connsiteX4" fmla="*/ 1009432 w 1019769"/>
                <a:gd name="connsiteY4" fmla="*/ 611875 h 1014346"/>
                <a:gd name="connsiteX5" fmla="*/ 955140 w 1019769"/>
                <a:gd name="connsiteY5" fmla="*/ 427090 h 1014346"/>
                <a:gd name="connsiteX6" fmla="*/ 989430 w 1019769"/>
                <a:gd name="connsiteY6" fmla="*/ 309933 h 1014346"/>
                <a:gd name="connsiteX7" fmla="*/ 836077 w 1019769"/>
                <a:gd name="connsiteY7" fmla="*/ 172773 h 1014346"/>
                <a:gd name="connsiteX8" fmla="*/ 789405 w 1019769"/>
                <a:gd name="connsiteY8" fmla="*/ 88000 h 1014346"/>
                <a:gd name="connsiteX9" fmla="*/ 510322 w 1019769"/>
                <a:gd name="connsiteY9" fmla="*/ 31803 h 1014346"/>
                <a:gd name="connsiteX10" fmla="*/ 449362 w 1019769"/>
                <a:gd name="connsiteY10" fmla="*/ 147055 h 1014346"/>
                <a:gd name="connsiteX11" fmla="*/ 379830 w 1019769"/>
                <a:gd name="connsiteY11" fmla="*/ 108955 h 1014346"/>
                <a:gd name="connsiteX12" fmla="*/ 106462 w 1019769"/>
                <a:gd name="connsiteY12" fmla="*/ 191823 h 1014346"/>
                <a:gd name="connsiteX13" fmla="*/ 244575 w 1019769"/>
                <a:gd name="connsiteY13" fmla="*/ 428043 h 1014346"/>
                <a:gd name="connsiteX14" fmla="*/ 319822 w 1019769"/>
                <a:gd name="connsiteY14" fmla="*/ 444235 h 1014346"/>
                <a:gd name="connsiteX15" fmla="*/ 306487 w 1019769"/>
                <a:gd name="connsiteY15" fmla="*/ 461380 h 1014346"/>
                <a:gd name="connsiteX16" fmla="*/ 93127 w 1019769"/>
                <a:gd name="connsiteY16" fmla="*/ 504243 h 1014346"/>
                <a:gd name="connsiteX17" fmla="*/ 34072 w 1019769"/>
                <a:gd name="connsiteY17" fmla="*/ 768085 h 1014346"/>
                <a:gd name="connsiteX18" fmla="*/ 250290 w 1019769"/>
                <a:gd name="connsiteY18" fmla="*/ 810948 h 1014346"/>
                <a:gd name="connsiteX19" fmla="*/ 355065 w 1019769"/>
                <a:gd name="connsiteY19" fmla="*/ 1004305 h 101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769" h="1014346">
                  <a:moveTo>
                    <a:pt x="355065" y="1004305"/>
                  </a:moveTo>
                  <a:cubicBezTo>
                    <a:pt x="432217" y="1032880"/>
                    <a:pt x="521752" y="998590"/>
                    <a:pt x="576045" y="925248"/>
                  </a:cubicBezTo>
                  <a:cubicBezTo>
                    <a:pt x="642720" y="956680"/>
                    <a:pt x="718920" y="955728"/>
                    <a:pt x="772260" y="914770"/>
                  </a:cubicBezTo>
                  <a:cubicBezTo>
                    <a:pt x="832267" y="870003"/>
                    <a:pt x="847507" y="789040"/>
                    <a:pt x="817980" y="713793"/>
                  </a:cubicBezTo>
                  <a:cubicBezTo>
                    <a:pt x="903705" y="717603"/>
                    <a:pt x="981810" y="679503"/>
                    <a:pt x="1009432" y="611875"/>
                  </a:cubicBezTo>
                  <a:cubicBezTo>
                    <a:pt x="1035150" y="549010"/>
                    <a:pt x="1011337" y="478525"/>
                    <a:pt x="955140" y="427090"/>
                  </a:cubicBezTo>
                  <a:cubicBezTo>
                    <a:pt x="982762" y="392800"/>
                    <a:pt x="996097" y="351843"/>
                    <a:pt x="989430" y="309933"/>
                  </a:cubicBezTo>
                  <a:cubicBezTo>
                    <a:pt x="978952" y="241353"/>
                    <a:pt x="916087" y="188965"/>
                    <a:pt x="836077" y="172773"/>
                  </a:cubicBezTo>
                  <a:cubicBezTo>
                    <a:pt x="827505" y="143245"/>
                    <a:pt x="812265" y="114670"/>
                    <a:pt x="789405" y="88000"/>
                  </a:cubicBezTo>
                  <a:cubicBezTo>
                    <a:pt x="715110" y="-1535"/>
                    <a:pt x="589380" y="-27252"/>
                    <a:pt x="510322" y="31803"/>
                  </a:cubicBezTo>
                  <a:cubicBezTo>
                    <a:pt x="473175" y="59425"/>
                    <a:pt x="452220" y="101335"/>
                    <a:pt x="449362" y="147055"/>
                  </a:cubicBezTo>
                  <a:cubicBezTo>
                    <a:pt x="429360" y="131815"/>
                    <a:pt x="405547" y="118480"/>
                    <a:pt x="379830" y="108955"/>
                  </a:cubicBezTo>
                  <a:cubicBezTo>
                    <a:pt x="266482" y="67045"/>
                    <a:pt x="143610" y="104193"/>
                    <a:pt x="106462" y="191823"/>
                  </a:cubicBezTo>
                  <a:cubicBezTo>
                    <a:pt x="69315" y="280405"/>
                    <a:pt x="131227" y="386133"/>
                    <a:pt x="244575" y="428043"/>
                  </a:cubicBezTo>
                  <a:cubicBezTo>
                    <a:pt x="269340" y="437568"/>
                    <a:pt x="295057" y="442330"/>
                    <a:pt x="319822" y="444235"/>
                  </a:cubicBezTo>
                  <a:cubicBezTo>
                    <a:pt x="315060" y="449950"/>
                    <a:pt x="310297" y="455665"/>
                    <a:pt x="306487" y="461380"/>
                  </a:cubicBezTo>
                  <a:cubicBezTo>
                    <a:pt x="241717" y="440425"/>
                    <a:pt x="158850" y="454713"/>
                    <a:pt x="93127" y="504243"/>
                  </a:cubicBezTo>
                  <a:cubicBezTo>
                    <a:pt x="-2123" y="575680"/>
                    <a:pt x="-28793" y="693790"/>
                    <a:pt x="34072" y="768085"/>
                  </a:cubicBezTo>
                  <a:cubicBezTo>
                    <a:pt x="82650" y="825235"/>
                    <a:pt x="169327" y="839523"/>
                    <a:pt x="250290" y="810948"/>
                  </a:cubicBezTo>
                  <a:cubicBezTo>
                    <a:pt x="238860" y="897625"/>
                    <a:pt x="279817" y="976683"/>
                    <a:pt x="355065" y="1004305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DCC12DC-024B-4B9A-921F-36CDC5EF4991}"/>
                </a:ext>
              </a:extLst>
            </p:cNvPr>
            <p:cNvSpPr/>
            <p:nvPr/>
          </p:nvSpPr>
          <p:spPr>
            <a:xfrm>
              <a:off x="3662668" y="1274262"/>
              <a:ext cx="94616" cy="158296"/>
            </a:xfrm>
            <a:custGeom>
              <a:avLst/>
              <a:gdLst>
                <a:gd name="connsiteX0" fmla="*/ 8266 w 94616"/>
                <a:gd name="connsiteY0" fmla="*/ 32567 h 158296"/>
                <a:gd name="connsiteX1" fmla="*/ 33031 w 94616"/>
                <a:gd name="connsiteY1" fmla="*/ 46854 h 158296"/>
                <a:gd name="connsiteX2" fmla="*/ 34936 w 94616"/>
                <a:gd name="connsiteY2" fmla="*/ 47807 h 158296"/>
                <a:gd name="connsiteX3" fmla="*/ 39699 w 94616"/>
                <a:gd name="connsiteY3" fmla="*/ 51617 h 158296"/>
                <a:gd name="connsiteX4" fmla="*/ 46366 w 94616"/>
                <a:gd name="connsiteY4" fmla="*/ 59237 h 158296"/>
                <a:gd name="connsiteX5" fmla="*/ 46366 w 94616"/>
                <a:gd name="connsiteY5" fmla="*/ 59237 h 158296"/>
                <a:gd name="connsiteX6" fmla="*/ 48271 w 94616"/>
                <a:gd name="connsiteY6" fmla="*/ 61142 h 158296"/>
                <a:gd name="connsiteX7" fmla="*/ 50176 w 94616"/>
                <a:gd name="connsiteY7" fmla="*/ 63999 h 158296"/>
                <a:gd name="connsiteX8" fmla="*/ 53034 w 94616"/>
                <a:gd name="connsiteY8" fmla="*/ 68762 h 158296"/>
                <a:gd name="connsiteX9" fmla="*/ 53986 w 94616"/>
                <a:gd name="connsiteY9" fmla="*/ 69714 h 158296"/>
                <a:gd name="connsiteX10" fmla="*/ 58749 w 94616"/>
                <a:gd name="connsiteY10" fmla="*/ 85907 h 158296"/>
                <a:gd name="connsiteX11" fmla="*/ 58749 w 94616"/>
                <a:gd name="connsiteY11" fmla="*/ 85907 h 158296"/>
                <a:gd name="connsiteX12" fmla="*/ 58749 w 94616"/>
                <a:gd name="connsiteY12" fmla="*/ 89717 h 158296"/>
                <a:gd name="connsiteX13" fmla="*/ 58749 w 94616"/>
                <a:gd name="connsiteY13" fmla="*/ 97337 h 158296"/>
                <a:gd name="connsiteX14" fmla="*/ 57796 w 94616"/>
                <a:gd name="connsiteY14" fmla="*/ 113529 h 158296"/>
                <a:gd name="connsiteX15" fmla="*/ 54939 w 94616"/>
                <a:gd name="connsiteY15" fmla="*/ 140199 h 158296"/>
                <a:gd name="connsiteX16" fmla="*/ 73036 w 94616"/>
                <a:gd name="connsiteY16" fmla="*/ 158297 h 158296"/>
                <a:gd name="connsiteX17" fmla="*/ 91134 w 94616"/>
                <a:gd name="connsiteY17" fmla="*/ 140199 h 158296"/>
                <a:gd name="connsiteX18" fmla="*/ 93991 w 94616"/>
                <a:gd name="connsiteY18" fmla="*/ 111624 h 158296"/>
                <a:gd name="connsiteX19" fmla="*/ 93039 w 94616"/>
                <a:gd name="connsiteY19" fmla="*/ 74477 h 158296"/>
                <a:gd name="connsiteX20" fmla="*/ 27316 w 94616"/>
                <a:gd name="connsiteY20" fmla="*/ 2087 h 158296"/>
                <a:gd name="connsiteX21" fmla="*/ 2551 w 94616"/>
                <a:gd name="connsiteY21" fmla="*/ 8754 h 158296"/>
                <a:gd name="connsiteX22" fmla="*/ 8266 w 94616"/>
                <a:gd name="connsiteY22" fmla="*/ 32567 h 158296"/>
                <a:gd name="connsiteX23" fmla="*/ 8266 w 94616"/>
                <a:gd name="connsiteY23" fmla="*/ 32567 h 1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616" h="158296">
                  <a:moveTo>
                    <a:pt x="8266" y="32567"/>
                  </a:moveTo>
                  <a:cubicBezTo>
                    <a:pt x="16839" y="36377"/>
                    <a:pt x="25411" y="41139"/>
                    <a:pt x="33031" y="46854"/>
                  </a:cubicBezTo>
                  <a:cubicBezTo>
                    <a:pt x="36841" y="48759"/>
                    <a:pt x="32079" y="45902"/>
                    <a:pt x="34936" y="47807"/>
                  </a:cubicBezTo>
                  <a:cubicBezTo>
                    <a:pt x="36841" y="48759"/>
                    <a:pt x="37794" y="50664"/>
                    <a:pt x="39699" y="51617"/>
                  </a:cubicBezTo>
                  <a:cubicBezTo>
                    <a:pt x="42556" y="53522"/>
                    <a:pt x="44461" y="56379"/>
                    <a:pt x="46366" y="59237"/>
                  </a:cubicBezTo>
                  <a:cubicBezTo>
                    <a:pt x="47319" y="61142"/>
                    <a:pt x="47319" y="61142"/>
                    <a:pt x="46366" y="59237"/>
                  </a:cubicBezTo>
                  <a:cubicBezTo>
                    <a:pt x="47319" y="60189"/>
                    <a:pt x="47319" y="61142"/>
                    <a:pt x="48271" y="61142"/>
                  </a:cubicBezTo>
                  <a:cubicBezTo>
                    <a:pt x="49224" y="62094"/>
                    <a:pt x="50176" y="63047"/>
                    <a:pt x="50176" y="63999"/>
                  </a:cubicBezTo>
                  <a:cubicBezTo>
                    <a:pt x="51129" y="65904"/>
                    <a:pt x="52081" y="66857"/>
                    <a:pt x="53034" y="68762"/>
                  </a:cubicBezTo>
                  <a:cubicBezTo>
                    <a:pt x="53986" y="69714"/>
                    <a:pt x="55891" y="74477"/>
                    <a:pt x="53986" y="69714"/>
                  </a:cubicBezTo>
                  <a:cubicBezTo>
                    <a:pt x="55891" y="74477"/>
                    <a:pt x="56844" y="80192"/>
                    <a:pt x="58749" y="85907"/>
                  </a:cubicBezTo>
                  <a:cubicBezTo>
                    <a:pt x="59701" y="89717"/>
                    <a:pt x="58749" y="82097"/>
                    <a:pt x="58749" y="85907"/>
                  </a:cubicBezTo>
                  <a:cubicBezTo>
                    <a:pt x="58749" y="86859"/>
                    <a:pt x="58749" y="88764"/>
                    <a:pt x="58749" y="89717"/>
                  </a:cubicBezTo>
                  <a:cubicBezTo>
                    <a:pt x="58749" y="92574"/>
                    <a:pt x="58749" y="94479"/>
                    <a:pt x="58749" y="97337"/>
                  </a:cubicBezTo>
                  <a:cubicBezTo>
                    <a:pt x="58749" y="103052"/>
                    <a:pt x="58749" y="107814"/>
                    <a:pt x="57796" y="113529"/>
                  </a:cubicBezTo>
                  <a:cubicBezTo>
                    <a:pt x="56844" y="122102"/>
                    <a:pt x="55891" y="130674"/>
                    <a:pt x="54939" y="140199"/>
                  </a:cubicBezTo>
                  <a:cubicBezTo>
                    <a:pt x="54939" y="149724"/>
                    <a:pt x="63511" y="158297"/>
                    <a:pt x="73036" y="158297"/>
                  </a:cubicBezTo>
                  <a:cubicBezTo>
                    <a:pt x="82561" y="158297"/>
                    <a:pt x="91134" y="149724"/>
                    <a:pt x="91134" y="140199"/>
                  </a:cubicBezTo>
                  <a:cubicBezTo>
                    <a:pt x="91134" y="130674"/>
                    <a:pt x="93039" y="121149"/>
                    <a:pt x="93991" y="111624"/>
                  </a:cubicBezTo>
                  <a:cubicBezTo>
                    <a:pt x="94944" y="99242"/>
                    <a:pt x="94944" y="86859"/>
                    <a:pt x="93039" y="74477"/>
                  </a:cubicBezTo>
                  <a:cubicBezTo>
                    <a:pt x="86371" y="40187"/>
                    <a:pt x="58749" y="15422"/>
                    <a:pt x="27316" y="2087"/>
                  </a:cubicBezTo>
                  <a:cubicBezTo>
                    <a:pt x="18744" y="-1723"/>
                    <a:pt x="8266" y="-771"/>
                    <a:pt x="2551" y="8754"/>
                  </a:cubicBezTo>
                  <a:cubicBezTo>
                    <a:pt x="-2211" y="15422"/>
                    <a:pt x="-306" y="28757"/>
                    <a:pt x="8266" y="32567"/>
                  </a:cubicBezTo>
                  <a:lnTo>
                    <a:pt x="8266" y="3256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0C604CD-74BE-4DE5-81EA-306F011358ED}"/>
                </a:ext>
              </a:extLst>
            </p:cNvPr>
            <p:cNvSpPr/>
            <p:nvPr/>
          </p:nvSpPr>
          <p:spPr>
            <a:xfrm>
              <a:off x="3674958" y="1516116"/>
              <a:ext cx="71275" cy="127359"/>
            </a:xfrm>
            <a:custGeom>
              <a:avLst/>
              <a:gdLst>
                <a:gd name="connsiteX0" fmla="*/ 22646 w 71275"/>
                <a:gd name="connsiteY0" fmla="*/ 29791 h 127359"/>
                <a:gd name="connsiteX1" fmla="*/ 27408 w 71275"/>
                <a:gd name="connsiteY1" fmla="*/ 34553 h 127359"/>
                <a:gd name="connsiteX2" fmla="*/ 27408 w 71275"/>
                <a:gd name="connsiteY2" fmla="*/ 34553 h 127359"/>
                <a:gd name="connsiteX3" fmla="*/ 28361 w 71275"/>
                <a:gd name="connsiteY3" fmla="*/ 36458 h 127359"/>
                <a:gd name="connsiteX4" fmla="*/ 31218 w 71275"/>
                <a:gd name="connsiteY4" fmla="*/ 42173 h 127359"/>
                <a:gd name="connsiteX5" fmla="*/ 31218 w 71275"/>
                <a:gd name="connsiteY5" fmla="*/ 41221 h 127359"/>
                <a:gd name="connsiteX6" fmla="*/ 32171 w 71275"/>
                <a:gd name="connsiteY6" fmla="*/ 44078 h 127359"/>
                <a:gd name="connsiteX7" fmla="*/ 34076 w 71275"/>
                <a:gd name="connsiteY7" fmla="*/ 50746 h 127359"/>
                <a:gd name="connsiteX8" fmla="*/ 35028 w 71275"/>
                <a:gd name="connsiteY8" fmla="*/ 53603 h 127359"/>
                <a:gd name="connsiteX9" fmla="*/ 35028 w 71275"/>
                <a:gd name="connsiteY9" fmla="*/ 53603 h 127359"/>
                <a:gd name="connsiteX10" fmla="*/ 35028 w 71275"/>
                <a:gd name="connsiteY10" fmla="*/ 67891 h 127359"/>
                <a:gd name="connsiteX11" fmla="*/ 35028 w 71275"/>
                <a:gd name="connsiteY11" fmla="*/ 67891 h 127359"/>
                <a:gd name="connsiteX12" fmla="*/ 34076 w 71275"/>
                <a:gd name="connsiteY12" fmla="*/ 70748 h 127359"/>
                <a:gd name="connsiteX13" fmla="*/ 32171 w 71275"/>
                <a:gd name="connsiteY13" fmla="*/ 77416 h 127359"/>
                <a:gd name="connsiteX14" fmla="*/ 32171 w 71275"/>
                <a:gd name="connsiteY14" fmla="*/ 77416 h 127359"/>
                <a:gd name="connsiteX15" fmla="*/ 31218 w 71275"/>
                <a:gd name="connsiteY15" fmla="*/ 80273 h 127359"/>
                <a:gd name="connsiteX16" fmla="*/ 27408 w 71275"/>
                <a:gd name="connsiteY16" fmla="*/ 85988 h 127359"/>
                <a:gd name="connsiteX17" fmla="*/ 28361 w 71275"/>
                <a:gd name="connsiteY17" fmla="*/ 84083 h 127359"/>
                <a:gd name="connsiteX18" fmla="*/ 27408 w 71275"/>
                <a:gd name="connsiteY18" fmla="*/ 85036 h 127359"/>
                <a:gd name="connsiteX19" fmla="*/ 24551 w 71275"/>
                <a:gd name="connsiteY19" fmla="*/ 87893 h 127359"/>
                <a:gd name="connsiteX20" fmla="*/ 23598 w 71275"/>
                <a:gd name="connsiteY20" fmla="*/ 88846 h 127359"/>
                <a:gd name="connsiteX21" fmla="*/ 25503 w 71275"/>
                <a:gd name="connsiteY21" fmla="*/ 87893 h 127359"/>
                <a:gd name="connsiteX22" fmla="*/ 22646 w 71275"/>
                <a:gd name="connsiteY22" fmla="*/ 89798 h 127359"/>
                <a:gd name="connsiteX23" fmla="*/ 20741 w 71275"/>
                <a:gd name="connsiteY23" fmla="*/ 90751 h 127359"/>
                <a:gd name="connsiteX24" fmla="*/ 20741 w 71275"/>
                <a:gd name="connsiteY24" fmla="*/ 90751 h 127359"/>
                <a:gd name="connsiteX25" fmla="*/ 13121 w 71275"/>
                <a:gd name="connsiteY25" fmla="*/ 92656 h 127359"/>
                <a:gd name="connsiteX26" fmla="*/ 738 w 71275"/>
                <a:gd name="connsiteY26" fmla="*/ 114563 h 127359"/>
                <a:gd name="connsiteX27" fmla="*/ 22646 w 71275"/>
                <a:gd name="connsiteY27" fmla="*/ 126946 h 127359"/>
                <a:gd name="connsiteX28" fmla="*/ 66461 w 71275"/>
                <a:gd name="connsiteY28" fmla="*/ 31696 h 127359"/>
                <a:gd name="connsiteX29" fmla="*/ 49316 w 71275"/>
                <a:gd name="connsiteY29" fmla="*/ 5026 h 127359"/>
                <a:gd name="connsiteX30" fmla="*/ 23598 w 71275"/>
                <a:gd name="connsiteY30" fmla="*/ 5026 h 127359"/>
                <a:gd name="connsiteX31" fmla="*/ 22646 w 71275"/>
                <a:gd name="connsiteY31" fmla="*/ 29791 h 127359"/>
                <a:gd name="connsiteX32" fmla="*/ 22646 w 71275"/>
                <a:gd name="connsiteY32" fmla="*/ 29791 h 12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275" h="127359">
                  <a:moveTo>
                    <a:pt x="22646" y="29791"/>
                  </a:moveTo>
                  <a:cubicBezTo>
                    <a:pt x="24551" y="30743"/>
                    <a:pt x="25503" y="32648"/>
                    <a:pt x="27408" y="34553"/>
                  </a:cubicBezTo>
                  <a:cubicBezTo>
                    <a:pt x="30266" y="37411"/>
                    <a:pt x="25503" y="31696"/>
                    <a:pt x="27408" y="34553"/>
                  </a:cubicBezTo>
                  <a:cubicBezTo>
                    <a:pt x="27408" y="35506"/>
                    <a:pt x="28361" y="35506"/>
                    <a:pt x="28361" y="36458"/>
                  </a:cubicBezTo>
                  <a:cubicBezTo>
                    <a:pt x="29313" y="38363"/>
                    <a:pt x="30266" y="40268"/>
                    <a:pt x="31218" y="42173"/>
                  </a:cubicBezTo>
                  <a:cubicBezTo>
                    <a:pt x="33123" y="45031"/>
                    <a:pt x="29313" y="37411"/>
                    <a:pt x="31218" y="41221"/>
                  </a:cubicBezTo>
                  <a:cubicBezTo>
                    <a:pt x="31218" y="42173"/>
                    <a:pt x="32171" y="43126"/>
                    <a:pt x="32171" y="44078"/>
                  </a:cubicBezTo>
                  <a:cubicBezTo>
                    <a:pt x="33123" y="45983"/>
                    <a:pt x="33123" y="48841"/>
                    <a:pt x="34076" y="50746"/>
                  </a:cubicBezTo>
                  <a:cubicBezTo>
                    <a:pt x="34076" y="51698"/>
                    <a:pt x="34076" y="52651"/>
                    <a:pt x="35028" y="53603"/>
                  </a:cubicBezTo>
                  <a:cubicBezTo>
                    <a:pt x="35981" y="56461"/>
                    <a:pt x="34076" y="48841"/>
                    <a:pt x="35028" y="53603"/>
                  </a:cubicBezTo>
                  <a:cubicBezTo>
                    <a:pt x="35028" y="58366"/>
                    <a:pt x="35028" y="63128"/>
                    <a:pt x="35028" y="67891"/>
                  </a:cubicBezTo>
                  <a:cubicBezTo>
                    <a:pt x="35028" y="70748"/>
                    <a:pt x="35981" y="63128"/>
                    <a:pt x="35028" y="67891"/>
                  </a:cubicBezTo>
                  <a:cubicBezTo>
                    <a:pt x="35028" y="68843"/>
                    <a:pt x="35028" y="69796"/>
                    <a:pt x="34076" y="70748"/>
                  </a:cubicBezTo>
                  <a:cubicBezTo>
                    <a:pt x="33123" y="72653"/>
                    <a:pt x="33123" y="75511"/>
                    <a:pt x="32171" y="77416"/>
                  </a:cubicBezTo>
                  <a:cubicBezTo>
                    <a:pt x="31218" y="82178"/>
                    <a:pt x="34076" y="74558"/>
                    <a:pt x="32171" y="77416"/>
                  </a:cubicBezTo>
                  <a:cubicBezTo>
                    <a:pt x="32171" y="78368"/>
                    <a:pt x="31218" y="79321"/>
                    <a:pt x="31218" y="80273"/>
                  </a:cubicBezTo>
                  <a:cubicBezTo>
                    <a:pt x="30266" y="81226"/>
                    <a:pt x="27408" y="85036"/>
                    <a:pt x="27408" y="85988"/>
                  </a:cubicBezTo>
                  <a:cubicBezTo>
                    <a:pt x="29313" y="83131"/>
                    <a:pt x="29313" y="83131"/>
                    <a:pt x="28361" y="84083"/>
                  </a:cubicBezTo>
                  <a:cubicBezTo>
                    <a:pt x="28361" y="84083"/>
                    <a:pt x="28361" y="84083"/>
                    <a:pt x="27408" y="85036"/>
                  </a:cubicBezTo>
                  <a:cubicBezTo>
                    <a:pt x="26456" y="85988"/>
                    <a:pt x="25503" y="86941"/>
                    <a:pt x="24551" y="87893"/>
                  </a:cubicBezTo>
                  <a:cubicBezTo>
                    <a:pt x="24551" y="87893"/>
                    <a:pt x="23598" y="88846"/>
                    <a:pt x="23598" y="88846"/>
                  </a:cubicBezTo>
                  <a:cubicBezTo>
                    <a:pt x="22646" y="89798"/>
                    <a:pt x="22646" y="89798"/>
                    <a:pt x="25503" y="87893"/>
                  </a:cubicBezTo>
                  <a:cubicBezTo>
                    <a:pt x="25503" y="87893"/>
                    <a:pt x="22646" y="89798"/>
                    <a:pt x="22646" y="89798"/>
                  </a:cubicBezTo>
                  <a:cubicBezTo>
                    <a:pt x="21693" y="89798"/>
                    <a:pt x="20741" y="90751"/>
                    <a:pt x="20741" y="90751"/>
                  </a:cubicBezTo>
                  <a:cubicBezTo>
                    <a:pt x="16931" y="92656"/>
                    <a:pt x="23598" y="89798"/>
                    <a:pt x="20741" y="90751"/>
                  </a:cubicBezTo>
                  <a:cubicBezTo>
                    <a:pt x="17883" y="91703"/>
                    <a:pt x="15978" y="92656"/>
                    <a:pt x="13121" y="92656"/>
                  </a:cubicBezTo>
                  <a:cubicBezTo>
                    <a:pt x="3596" y="94561"/>
                    <a:pt x="-2119" y="105991"/>
                    <a:pt x="738" y="114563"/>
                  </a:cubicBezTo>
                  <a:cubicBezTo>
                    <a:pt x="3596" y="124088"/>
                    <a:pt x="13121" y="128851"/>
                    <a:pt x="22646" y="126946"/>
                  </a:cubicBezTo>
                  <a:cubicBezTo>
                    <a:pt x="65508" y="119326"/>
                    <a:pt x="79796" y="67891"/>
                    <a:pt x="66461" y="31696"/>
                  </a:cubicBezTo>
                  <a:cubicBezTo>
                    <a:pt x="62651" y="22171"/>
                    <a:pt x="56936" y="11693"/>
                    <a:pt x="49316" y="5026"/>
                  </a:cubicBezTo>
                  <a:cubicBezTo>
                    <a:pt x="41696" y="-689"/>
                    <a:pt x="31218" y="-2594"/>
                    <a:pt x="23598" y="5026"/>
                  </a:cubicBezTo>
                  <a:cubicBezTo>
                    <a:pt x="16931" y="10741"/>
                    <a:pt x="15026" y="23123"/>
                    <a:pt x="22646" y="29791"/>
                  </a:cubicBezTo>
                  <a:lnTo>
                    <a:pt x="22646" y="2979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722E648-BEB9-4405-AFE3-A76EE8C01AA9}"/>
                </a:ext>
              </a:extLst>
            </p:cNvPr>
            <p:cNvSpPr/>
            <p:nvPr/>
          </p:nvSpPr>
          <p:spPr>
            <a:xfrm>
              <a:off x="3477163" y="1702218"/>
              <a:ext cx="130355" cy="178782"/>
            </a:xfrm>
            <a:custGeom>
              <a:avLst/>
              <a:gdLst>
                <a:gd name="connsiteX0" fmla="*/ 75661 w 130355"/>
                <a:gd name="connsiteY0" fmla="*/ 30379 h 178782"/>
                <a:gd name="connsiteX1" fmla="*/ 91854 w 130355"/>
                <a:gd name="connsiteY1" fmla="*/ 51334 h 178782"/>
                <a:gd name="connsiteX2" fmla="*/ 92806 w 130355"/>
                <a:gd name="connsiteY2" fmla="*/ 54191 h 178782"/>
                <a:gd name="connsiteX3" fmla="*/ 92806 w 130355"/>
                <a:gd name="connsiteY3" fmla="*/ 55144 h 178782"/>
                <a:gd name="connsiteX4" fmla="*/ 94711 w 130355"/>
                <a:gd name="connsiteY4" fmla="*/ 61811 h 178782"/>
                <a:gd name="connsiteX5" fmla="*/ 95664 w 130355"/>
                <a:gd name="connsiteY5" fmla="*/ 66574 h 178782"/>
                <a:gd name="connsiteX6" fmla="*/ 95664 w 130355"/>
                <a:gd name="connsiteY6" fmla="*/ 66574 h 178782"/>
                <a:gd name="connsiteX7" fmla="*/ 95664 w 130355"/>
                <a:gd name="connsiteY7" fmla="*/ 69431 h 178782"/>
                <a:gd name="connsiteX8" fmla="*/ 95664 w 130355"/>
                <a:gd name="connsiteY8" fmla="*/ 80861 h 178782"/>
                <a:gd name="connsiteX9" fmla="*/ 95664 w 130355"/>
                <a:gd name="connsiteY9" fmla="*/ 82766 h 178782"/>
                <a:gd name="connsiteX10" fmla="*/ 93759 w 130355"/>
                <a:gd name="connsiteY10" fmla="*/ 89434 h 178782"/>
                <a:gd name="connsiteX11" fmla="*/ 85186 w 130355"/>
                <a:gd name="connsiteY11" fmla="*/ 107531 h 178782"/>
                <a:gd name="connsiteX12" fmla="*/ 71851 w 130355"/>
                <a:gd name="connsiteY12" fmla="*/ 122771 h 178782"/>
                <a:gd name="connsiteX13" fmla="*/ 67089 w 130355"/>
                <a:gd name="connsiteY13" fmla="*/ 127534 h 178782"/>
                <a:gd name="connsiteX14" fmla="*/ 65184 w 130355"/>
                <a:gd name="connsiteY14" fmla="*/ 128486 h 178782"/>
                <a:gd name="connsiteX15" fmla="*/ 55659 w 130355"/>
                <a:gd name="connsiteY15" fmla="*/ 135154 h 178782"/>
                <a:gd name="connsiteX16" fmla="*/ 49944 w 130355"/>
                <a:gd name="connsiteY16" fmla="*/ 138011 h 178782"/>
                <a:gd name="connsiteX17" fmla="*/ 48039 w 130355"/>
                <a:gd name="connsiteY17" fmla="*/ 138964 h 178782"/>
                <a:gd name="connsiteX18" fmla="*/ 37561 w 130355"/>
                <a:gd name="connsiteY18" fmla="*/ 142774 h 178782"/>
                <a:gd name="connsiteX19" fmla="*/ 31846 w 130355"/>
                <a:gd name="connsiteY19" fmla="*/ 143726 h 178782"/>
                <a:gd name="connsiteX20" fmla="*/ 30894 w 130355"/>
                <a:gd name="connsiteY20" fmla="*/ 143726 h 178782"/>
                <a:gd name="connsiteX21" fmla="*/ 25179 w 130355"/>
                <a:gd name="connsiteY21" fmla="*/ 143726 h 178782"/>
                <a:gd name="connsiteX22" fmla="*/ 22321 w 130355"/>
                <a:gd name="connsiteY22" fmla="*/ 143726 h 178782"/>
                <a:gd name="connsiteX23" fmla="*/ 414 w 130355"/>
                <a:gd name="connsiteY23" fmla="*/ 156109 h 178782"/>
                <a:gd name="connsiteX24" fmla="*/ 12796 w 130355"/>
                <a:gd name="connsiteY24" fmla="*/ 178016 h 178782"/>
                <a:gd name="connsiteX25" fmla="*/ 129001 w 130355"/>
                <a:gd name="connsiteY25" fmla="*/ 57049 h 178782"/>
                <a:gd name="connsiteX26" fmla="*/ 98521 w 130355"/>
                <a:gd name="connsiteY26" fmla="*/ 4661 h 178782"/>
                <a:gd name="connsiteX27" fmla="*/ 75661 w 130355"/>
                <a:gd name="connsiteY27" fmla="*/ 30379 h 178782"/>
                <a:gd name="connsiteX28" fmla="*/ 75661 w 130355"/>
                <a:gd name="connsiteY28" fmla="*/ 30379 h 17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0355" h="178782">
                  <a:moveTo>
                    <a:pt x="75661" y="30379"/>
                  </a:moveTo>
                  <a:cubicBezTo>
                    <a:pt x="83281" y="37046"/>
                    <a:pt x="87091" y="42761"/>
                    <a:pt x="91854" y="51334"/>
                  </a:cubicBezTo>
                  <a:cubicBezTo>
                    <a:pt x="91854" y="52286"/>
                    <a:pt x="92806" y="53239"/>
                    <a:pt x="92806" y="54191"/>
                  </a:cubicBezTo>
                  <a:cubicBezTo>
                    <a:pt x="91854" y="52286"/>
                    <a:pt x="91854" y="53239"/>
                    <a:pt x="92806" y="55144"/>
                  </a:cubicBezTo>
                  <a:cubicBezTo>
                    <a:pt x="93759" y="57049"/>
                    <a:pt x="94711" y="59906"/>
                    <a:pt x="94711" y="61811"/>
                  </a:cubicBezTo>
                  <a:cubicBezTo>
                    <a:pt x="94711" y="63716"/>
                    <a:pt x="95664" y="64669"/>
                    <a:pt x="95664" y="66574"/>
                  </a:cubicBezTo>
                  <a:cubicBezTo>
                    <a:pt x="95664" y="68479"/>
                    <a:pt x="95664" y="68479"/>
                    <a:pt x="95664" y="66574"/>
                  </a:cubicBezTo>
                  <a:cubicBezTo>
                    <a:pt x="95664" y="67526"/>
                    <a:pt x="95664" y="68479"/>
                    <a:pt x="95664" y="69431"/>
                  </a:cubicBezTo>
                  <a:cubicBezTo>
                    <a:pt x="95664" y="73241"/>
                    <a:pt x="95664" y="77051"/>
                    <a:pt x="95664" y="80861"/>
                  </a:cubicBezTo>
                  <a:cubicBezTo>
                    <a:pt x="95664" y="77051"/>
                    <a:pt x="95664" y="81814"/>
                    <a:pt x="95664" y="82766"/>
                  </a:cubicBezTo>
                  <a:cubicBezTo>
                    <a:pt x="95664" y="84671"/>
                    <a:pt x="94711" y="86576"/>
                    <a:pt x="93759" y="89434"/>
                  </a:cubicBezTo>
                  <a:cubicBezTo>
                    <a:pt x="91854" y="97054"/>
                    <a:pt x="90901" y="99911"/>
                    <a:pt x="85186" y="107531"/>
                  </a:cubicBezTo>
                  <a:cubicBezTo>
                    <a:pt x="80424" y="114199"/>
                    <a:pt x="78519" y="117056"/>
                    <a:pt x="71851" y="122771"/>
                  </a:cubicBezTo>
                  <a:cubicBezTo>
                    <a:pt x="69946" y="124676"/>
                    <a:pt x="68994" y="125629"/>
                    <a:pt x="67089" y="127534"/>
                  </a:cubicBezTo>
                  <a:cubicBezTo>
                    <a:pt x="66136" y="127534"/>
                    <a:pt x="62326" y="131344"/>
                    <a:pt x="65184" y="128486"/>
                  </a:cubicBezTo>
                  <a:cubicBezTo>
                    <a:pt x="62326" y="130391"/>
                    <a:pt x="58516" y="133249"/>
                    <a:pt x="55659" y="135154"/>
                  </a:cubicBezTo>
                  <a:cubicBezTo>
                    <a:pt x="53754" y="136106"/>
                    <a:pt x="51849" y="137059"/>
                    <a:pt x="49944" y="138011"/>
                  </a:cubicBezTo>
                  <a:cubicBezTo>
                    <a:pt x="49944" y="138011"/>
                    <a:pt x="45181" y="139916"/>
                    <a:pt x="48039" y="138964"/>
                  </a:cubicBezTo>
                  <a:cubicBezTo>
                    <a:pt x="44229" y="139916"/>
                    <a:pt x="41371" y="141821"/>
                    <a:pt x="37561" y="142774"/>
                  </a:cubicBezTo>
                  <a:cubicBezTo>
                    <a:pt x="35656" y="143726"/>
                    <a:pt x="33751" y="143726"/>
                    <a:pt x="31846" y="143726"/>
                  </a:cubicBezTo>
                  <a:cubicBezTo>
                    <a:pt x="35656" y="142774"/>
                    <a:pt x="31846" y="143726"/>
                    <a:pt x="30894" y="143726"/>
                  </a:cubicBezTo>
                  <a:cubicBezTo>
                    <a:pt x="28989" y="143726"/>
                    <a:pt x="27084" y="143726"/>
                    <a:pt x="25179" y="143726"/>
                  </a:cubicBezTo>
                  <a:cubicBezTo>
                    <a:pt x="24226" y="143726"/>
                    <a:pt x="17559" y="142774"/>
                    <a:pt x="22321" y="143726"/>
                  </a:cubicBezTo>
                  <a:cubicBezTo>
                    <a:pt x="12796" y="142774"/>
                    <a:pt x="3271" y="145631"/>
                    <a:pt x="414" y="156109"/>
                  </a:cubicBezTo>
                  <a:cubicBezTo>
                    <a:pt x="-1491" y="164681"/>
                    <a:pt x="3271" y="177064"/>
                    <a:pt x="12796" y="178016"/>
                  </a:cubicBezTo>
                  <a:cubicBezTo>
                    <a:pt x="77566" y="186589"/>
                    <a:pt x="140431" y="121819"/>
                    <a:pt x="129001" y="57049"/>
                  </a:cubicBezTo>
                  <a:cubicBezTo>
                    <a:pt x="125191" y="37046"/>
                    <a:pt x="113761" y="18949"/>
                    <a:pt x="98521" y="4661"/>
                  </a:cubicBezTo>
                  <a:cubicBezTo>
                    <a:pt x="84234" y="-10579"/>
                    <a:pt x="58516" y="15139"/>
                    <a:pt x="75661" y="30379"/>
                  </a:cubicBezTo>
                  <a:lnTo>
                    <a:pt x="75661" y="3037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436D52F-EED5-4A5C-9976-1B75E7529854}"/>
                </a:ext>
              </a:extLst>
            </p:cNvPr>
            <p:cNvSpPr/>
            <p:nvPr/>
          </p:nvSpPr>
          <p:spPr>
            <a:xfrm>
              <a:off x="3156584" y="1828410"/>
              <a:ext cx="176601" cy="108633"/>
            </a:xfrm>
            <a:custGeom>
              <a:avLst/>
              <a:gdLst>
                <a:gd name="connsiteX0" fmla="*/ 1905 w 176601"/>
                <a:gd name="connsiteY0" fmla="*/ 27059 h 108633"/>
                <a:gd name="connsiteX1" fmla="*/ 167640 w 176601"/>
                <a:gd name="connsiteY1" fmla="*/ 98497 h 108633"/>
                <a:gd name="connsiteX2" fmla="*/ 174308 w 176601"/>
                <a:gd name="connsiteY2" fmla="*/ 73732 h 108633"/>
                <a:gd name="connsiteX3" fmla="*/ 149542 w 176601"/>
                <a:gd name="connsiteY3" fmla="*/ 67064 h 108633"/>
                <a:gd name="connsiteX4" fmla="*/ 142875 w 176601"/>
                <a:gd name="connsiteY4" fmla="*/ 69922 h 108633"/>
                <a:gd name="connsiteX5" fmla="*/ 133350 w 176601"/>
                <a:gd name="connsiteY5" fmla="*/ 72779 h 108633"/>
                <a:gd name="connsiteX6" fmla="*/ 133350 w 176601"/>
                <a:gd name="connsiteY6" fmla="*/ 72779 h 108633"/>
                <a:gd name="connsiteX7" fmla="*/ 131445 w 176601"/>
                <a:gd name="connsiteY7" fmla="*/ 72779 h 108633"/>
                <a:gd name="connsiteX8" fmla="*/ 126683 w 176601"/>
                <a:gd name="connsiteY8" fmla="*/ 72779 h 108633"/>
                <a:gd name="connsiteX9" fmla="*/ 116205 w 176601"/>
                <a:gd name="connsiteY9" fmla="*/ 71827 h 108633"/>
                <a:gd name="connsiteX10" fmla="*/ 115253 w 176601"/>
                <a:gd name="connsiteY10" fmla="*/ 71827 h 108633"/>
                <a:gd name="connsiteX11" fmla="*/ 109538 w 176601"/>
                <a:gd name="connsiteY11" fmla="*/ 70874 h 108633"/>
                <a:gd name="connsiteX12" fmla="*/ 100013 w 176601"/>
                <a:gd name="connsiteY12" fmla="*/ 68017 h 108633"/>
                <a:gd name="connsiteX13" fmla="*/ 83820 w 176601"/>
                <a:gd name="connsiteY13" fmla="*/ 60397 h 108633"/>
                <a:gd name="connsiteX14" fmla="*/ 32385 w 176601"/>
                <a:gd name="connsiteY14" fmla="*/ 8962 h 108633"/>
                <a:gd name="connsiteX15" fmla="*/ 7620 w 176601"/>
                <a:gd name="connsiteY15" fmla="*/ 2294 h 108633"/>
                <a:gd name="connsiteX16" fmla="*/ 1905 w 176601"/>
                <a:gd name="connsiteY16" fmla="*/ 27059 h 108633"/>
                <a:gd name="connsiteX17" fmla="*/ 1905 w 176601"/>
                <a:gd name="connsiteY17" fmla="*/ 27059 h 1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6601" h="108633">
                  <a:moveTo>
                    <a:pt x="1905" y="27059"/>
                  </a:moveTo>
                  <a:cubicBezTo>
                    <a:pt x="29528" y="83257"/>
                    <a:pt x="106680" y="129929"/>
                    <a:pt x="167640" y="98497"/>
                  </a:cubicBezTo>
                  <a:cubicBezTo>
                    <a:pt x="176213" y="93734"/>
                    <a:pt x="179070" y="82304"/>
                    <a:pt x="174308" y="73732"/>
                  </a:cubicBezTo>
                  <a:cubicBezTo>
                    <a:pt x="169545" y="65159"/>
                    <a:pt x="158115" y="63254"/>
                    <a:pt x="149542" y="67064"/>
                  </a:cubicBezTo>
                  <a:cubicBezTo>
                    <a:pt x="145733" y="68969"/>
                    <a:pt x="147638" y="68969"/>
                    <a:pt x="142875" y="69922"/>
                  </a:cubicBezTo>
                  <a:cubicBezTo>
                    <a:pt x="140017" y="70874"/>
                    <a:pt x="136208" y="71827"/>
                    <a:pt x="133350" y="72779"/>
                  </a:cubicBezTo>
                  <a:cubicBezTo>
                    <a:pt x="132398" y="72779"/>
                    <a:pt x="132398" y="72779"/>
                    <a:pt x="133350" y="72779"/>
                  </a:cubicBezTo>
                  <a:cubicBezTo>
                    <a:pt x="132398" y="72779"/>
                    <a:pt x="132398" y="72779"/>
                    <a:pt x="131445" y="72779"/>
                  </a:cubicBezTo>
                  <a:cubicBezTo>
                    <a:pt x="129540" y="72779"/>
                    <a:pt x="128588" y="72779"/>
                    <a:pt x="126683" y="72779"/>
                  </a:cubicBezTo>
                  <a:cubicBezTo>
                    <a:pt x="122872" y="72779"/>
                    <a:pt x="120015" y="72779"/>
                    <a:pt x="116205" y="71827"/>
                  </a:cubicBezTo>
                  <a:cubicBezTo>
                    <a:pt x="118110" y="71827"/>
                    <a:pt x="116205" y="71827"/>
                    <a:pt x="115253" y="71827"/>
                  </a:cubicBezTo>
                  <a:cubicBezTo>
                    <a:pt x="113347" y="71827"/>
                    <a:pt x="111442" y="70874"/>
                    <a:pt x="109538" y="70874"/>
                  </a:cubicBezTo>
                  <a:cubicBezTo>
                    <a:pt x="106680" y="69922"/>
                    <a:pt x="102870" y="68969"/>
                    <a:pt x="100013" y="68017"/>
                  </a:cubicBezTo>
                  <a:cubicBezTo>
                    <a:pt x="94297" y="66112"/>
                    <a:pt x="89535" y="64207"/>
                    <a:pt x="83820" y="60397"/>
                  </a:cubicBezTo>
                  <a:cubicBezTo>
                    <a:pt x="61913" y="48014"/>
                    <a:pt x="43815" y="30869"/>
                    <a:pt x="32385" y="8962"/>
                  </a:cubicBezTo>
                  <a:cubicBezTo>
                    <a:pt x="27622" y="389"/>
                    <a:pt x="16192" y="-2468"/>
                    <a:pt x="7620" y="2294"/>
                  </a:cubicBezTo>
                  <a:cubicBezTo>
                    <a:pt x="0" y="8009"/>
                    <a:pt x="-1905" y="18487"/>
                    <a:pt x="1905" y="27059"/>
                  </a:cubicBezTo>
                  <a:lnTo>
                    <a:pt x="1905" y="2705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D108A1F-BD6D-40C7-8D1B-DC70CD5B9CA1}"/>
                </a:ext>
              </a:extLst>
            </p:cNvPr>
            <p:cNvSpPr/>
            <p:nvPr/>
          </p:nvSpPr>
          <p:spPr>
            <a:xfrm>
              <a:off x="3409107" y="1132397"/>
              <a:ext cx="161333" cy="109447"/>
            </a:xfrm>
            <a:custGeom>
              <a:avLst/>
              <a:gdLst>
                <a:gd name="connsiteX0" fmla="*/ 31322 w 161333"/>
                <a:gd name="connsiteY0" fmla="*/ 48702 h 109447"/>
                <a:gd name="connsiteX1" fmla="*/ 35132 w 161333"/>
                <a:gd name="connsiteY1" fmla="*/ 44892 h 109447"/>
                <a:gd name="connsiteX2" fmla="*/ 37989 w 161333"/>
                <a:gd name="connsiteY2" fmla="*/ 42987 h 109447"/>
                <a:gd name="connsiteX3" fmla="*/ 37989 w 161333"/>
                <a:gd name="connsiteY3" fmla="*/ 42987 h 109447"/>
                <a:gd name="connsiteX4" fmla="*/ 47514 w 161333"/>
                <a:gd name="connsiteY4" fmla="*/ 37272 h 109447"/>
                <a:gd name="connsiteX5" fmla="*/ 49419 w 161333"/>
                <a:gd name="connsiteY5" fmla="*/ 36319 h 109447"/>
                <a:gd name="connsiteX6" fmla="*/ 54182 w 161333"/>
                <a:gd name="connsiteY6" fmla="*/ 35367 h 109447"/>
                <a:gd name="connsiteX7" fmla="*/ 58944 w 161333"/>
                <a:gd name="connsiteY7" fmla="*/ 34414 h 109447"/>
                <a:gd name="connsiteX8" fmla="*/ 59897 w 161333"/>
                <a:gd name="connsiteY8" fmla="*/ 34414 h 109447"/>
                <a:gd name="connsiteX9" fmla="*/ 68469 w 161333"/>
                <a:gd name="connsiteY9" fmla="*/ 34414 h 109447"/>
                <a:gd name="connsiteX10" fmla="*/ 69422 w 161333"/>
                <a:gd name="connsiteY10" fmla="*/ 34414 h 109447"/>
                <a:gd name="connsiteX11" fmla="*/ 74184 w 161333"/>
                <a:gd name="connsiteY11" fmla="*/ 35367 h 109447"/>
                <a:gd name="connsiteX12" fmla="*/ 83709 w 161333"/>
                <a:gd name="connsiteY12" fmla="*/ 38224 h 109447"/>
                <a:gd name="connsiteX13" fmla="*/ 84662 w 161333"/>
                <a:gd name="connsiteY13" fmla="*/ 39177 h 109447"/>
                <a:gd name="connsiteX14" fmla="*/ 88472 w 161333"/>
                <a:gd name="connsiteY14" fmla="*/ 41082 h 109447"/>
                <a:gd name="connsiteX15" fmla="*/ 96092 w 161333"/>
                <a:gd name="connsiteY15" fmla="*/ 45844 h 109447"/>
                <a:gd name="connsiteX16" fmla="*/ 99902 w 161333"/>
                <a:gd name="connsiteY16" fmla="*/ 48702 h 109447"/>
                <a:gd name="connsiteX17" fmla="*/ 100854 w 161333"/>
                <a:gd name="connsiteY17" fmla="*/ 49654 h 109447"/>
                <a:gd name="connsiteX18" fmla="*/ 108474 w 161333"/>
                <a:gd name="connsiteY18" fmla="*/ 57274 h 109447"/>
                <a:gd name="connsiteX19" fmla="*/ 111332 w 161333"/>
                <a:gd name="connsiteY19" fmla="*/ 61084 h 109447"/>
                <a:gd name="connsiteX20" fmla="*/ 113237 w 161333"/>
                <a:gd name="connsiteY20" fmla="*/ 62989 h 109447"/>
                <a:gd name="connsiteX21" fmla="*/ 113237 w 161333"/>
                <a:gd name="connsiteY21" fmla="*/ 62989 h 109447"/>
                <a:gd name="connsiteX22" fmla="*/ 122762 w 161333"/>
                <a:gd name="connsiteY22" fmla="*/ 79182 h 109447"/>
                <a:gd name="connsiteX23" fmla="*/ 123714 w 161333"/>
                <a:gd name="connsiteY23" fmla="*/ 81087 h 109447"/>
                <a:gd name="connsiteX24" fmla="*/ 124667 w 161333"/>
                <a:gd name="connsiteY24" fmla="*/ 85849 h 109447"/>
                <a:gd name="connsiteX25" fmla="*/ 126572 w 161333"/>
                <a:gd name="connsiteY25" fmla="*/ 96327 h 109447"/>
                <a:gd name="connsiteX26" fmla="*/ 148479 w 161333"/>
                <a:gd name="connsiteY26" fmla="*/ 108709 h 109447"/>
                <a:gd name="connsiteX27" fmla="*/ 160862 w 161333"/>
                <a:gd name="connsiteY27" fmla="*/ 86802 h 109447"/>
                <a:gd name="connsiteX28" fmla="*/ 102759 w 161333"/>
                <a:gd name="connsiteY28" fmla="*/ 9649 h 109447"/>
                <a:gd name="connsiteX29" fmla="*/ 4652 w 161333"/>
                <a:gd name="connsiteY29" fmla="*/ 23937 h 109447"/>
                <a:gd name="connsiteX30" fmla="*/ 31322 w 161333"/>
                <a:gd name="connsiteY30" fmla="*/ 48702 h 109447"/>
                <a:gd name="connsiteX31" fmla="*/ 31322 w 161333"/>
                <a:gd name="connsiteY31" fmla="*/ 48702 h 1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1333" h="109447">
                  <a:moveTo>
                    <a:pt x="31322" y="48702"/>
                  </a:moveTo>
                  <a:cubicBezTo>
                    <a:pt x="32274" y="47749"/>
                    <a:pt x="34179" y="45844"/>
                    <a:pt x="35132" y="44892"/>
                  </a:cubicBezTo>
                  <a:cubicBezTo>
                    <a:pt x="36084" y="43939"/>
                    <a:pt x="37037" y="42987"/>
                    <a:pt x="37989" y="42987"/>
                  </a:cubicBezTo>
                  <a:cubicBezTo>
                    <a:pt x="37037" y="43939"/>
                    <a:pt x="37037" y="43939"/>
                    <a:pt x="37989" y="42987"/>
                  </a:cubicBezTo>
                  <a:cubicBezTo>
                    <a:pt x="40847" y="41082"/>
                    <a:pt x="43704" y="39177"/>
                    <a:pt x="47514" y="37272"/>
                  </a:cubicBezTo>
                  <a:cubicBezTo>
                    <a:pt x="44657" y="38224"/>
                    <a:pt x="48467" y="37272"/>
                    <a:pt x="49419" y="36319"/>
                  </a:cubicBezTo>
                  <a:cubicBezTo>
                    <a:pt x="51324" y="35367"/>
                    <a:pt x="52277" y="35367"/>
                    <a:pt x="54182" y="35367"/>
                  </a:cubicBezTo>
                  <a:cubicBezTo>
                    <a:pt x="56087" y="35367"/>
                    <a:pt x="57039" y="34414"/>
                    <a:pt x="58944" y="34414"/>
                  </a:cubicBezTo>
                  <a:cubicBezTo>
                    <a:pt x="63707" y="33462"/>
                    <a:pt x="55134" y="34414"/>
                    <a:pt x="59897" y="34414"/>
                  </a:cubicBezTo>
                  <a:cubicBezTo>
                    <a:pt x="62754" y="34414"/>
                    <a:pt x="65612" y="34414"/>
                    <a:pt x="68469" y="34414"/>
                  </a:cubicBezTo>
                  <a:cubicBezTo>
                    <a:pt x="70374" y="34414"/>
                    <a:pt x="73232" y="35367"/>
                    <a:pt x="69422" y="34414"/>
                  </a:cubicBezTo>
                  <a:cubicBezTo>
                    <a:pt x="71327" y="34414"/>
                    <a:pt x="73232" y="35367"/>
                    <a:pt x="74184" y="35367"/>
                  </a:cubicBezTo>
                  <a:cubicBezTo>
                    <a:pt x="77042" y="36319"/>
                    <a:pt x="80852" y="37272"/>
                    <a:pt x="83709" y="38224"/>
                  </a:cubicBezTo>
                  <a:cubicBezTo>
                    <a:pt x="87519" y="39177"/>
                    <a:pt x="81804" y="37272"/>
                    <a:pt x="84662" y="39177"/>
                  </a:cubicBezTo>
                  <a:cubicBezTo>
                    <a:pt x="85614" y="40129"/>
                    <a:pt x="87519" y="40129"/>
                    <a:pt x="88472" y="41082"/>
                  </a:cubicBezTo>
                  <a:cubicBezTo>
                    <a:pt x="91329" y="42987"/>
                    <a:pt x="94187" y="43939"/>
                    <a:pt x="96092" y="45844"/>
                  </a:cubicBezTo>
                  <a:cubicBezTo>
                    <a:pt x="97044" y="46797"/>
                    <a:pt x="98949" y="47749"/>
                    <a:pt x="99902" y="48702"/>
                  </a:cubicBezTo>
                  <a:cubicBezTo>
                    <a:pt x="97044" y="46797"/>
                    <a:pt x="100854" y="49654"/>
                    <a:pt x="100854" y="49654"/>
                  </a:cubicBezTo>
                  <a:cubicBezTo>
                    <a:pt x="103712" y="51559"/>
                    <a:pt x="105617" y="54417"/>
                    <a:pt x="108474" y="57274"/>
                  </a:cubicBezTo>
                  <a:cubicBezTo>
                    <a:pt x="109427" y="58227"/>
                    <a:pt x="110379" y="59179"/>
                    <a:pt x="111332" y="61084"/>
                  </a:cubicBezTo>
                  <a:cubicBezTo>
                    <a:pt x="112284" y="62037"/>
                    <a:pt x="112284" y="62037"/>
                    <a:pt x="113237" y="62989"/>
                  </a:cubicBezTo>
                  <a:cubicBezTo>
                    <a:pt x="112284" y="61084"/>
                    <a:pt x="112284" y="61084"/>
                    <a:pt x="113237" y="62989"/>
                  </a:cubicBezTo>
                  <a:cubicBezTo>
                    <a:pt x="117047" y="67752"/>
                    <a:pt x="119904" y="73467"/>
                    <a:pt x="122762" y="79182"/>
                  </a:cubicBezTo>
                  <a:cubicBezTo>
                    <a:pt x="120857" y="75372"/>
                    <a:pt x="122762" y="80134"/>
                    <a:pt x="123714" y="81087"/>
                  </a:cubicBezTo>
                  <a:cubicBezTo>
                    <a:pt x="124667" y="82992"/>
                    <a:pt x="124667" y="83944"/>
                    <a:pt x="124667" y="85849"/>
                  </a:cubicBezTo>
                  <a:cubicBezTo>
                    <a:pt x="125619" y="89659"/>
                    <a:pt x="126572" y="92517"/>
                    <a:pt x="126572" y="96327"/>
                  </a:cubicBezTo>
                  <a:cubicBezTo>
                    <a:pt x="127524" y="105852"/>
                    <a:pt x="139907" y="111567"/>
                    <a:pt x="148479" y="108709"/>
                  </a:cubicBezTo>
                  <a:cubicBezTo>
                    <a:pt x="158957" y="105852"/>
                    <a:pt x="162767" y="96327"/>
                    <a:pt x="160862" y="86802"/>
                  </a:cubicBezTo>
                  <a:cubicBezTo>
                    <a:pt x="156099" y="54417"/>
                    <a:pt x="132287" y="23937"/>
                    <a:pt x="102759" y="9649"/>
                  </a:cubicBezTo>
                  <a:cubicBezTo>
                    <a:pt x="69422" y="-6543"/>
                    <a:pt x="31322" y="-2733"/>
                    <a:pt x="4652" y="23937"/>
                  </a:cubicBezTo>
                  <a:cubicBezTo>
                    <a:pt x="-10588" y="40129"/>
                    <a:pt x="15129" y="64894"/>
                    <a:pt x="31322" y="48702"/>
                  </a:cubicBezTo>
                  <a:lnTo>
                    <a:pt x="31322" y="4870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431AB95-B3C6-48B1-8541-3AB2C0CB1586}"/>
                </a:ext>
              </a:extLst>
            </p:cNvPr>
            <p:cNvSpPr/>
            <p:nvPr/>
          </p:nvSpPr>
          <p:spPr>
            <a:xfrm>
              <a:off x="3417569" y="1273491"/>
              <a:ext cx="34289" cy="36195"/>
            </a:xfrm>
            <a:custGeom>
              <a:avLst/>
              <a:gdLst>
                <a:gd name="connsiteX0" fmla="*/ 17145 w 34289"/>
                <a:gd name="connsiteY0" fmla="*/ 36195 h 36195"/>
                <a:gd name="connsiteX1" fmla="*/ 17145 w 34289"/>
                <a:gd name="connsiteY1" fmla="*/ 0 h 36195"/>
                <a:gd name="connsiteX2" fmla="*/ 17145 w 34289"/>
                <a:gd name="connsiteY2" fmla="*/ 36195 h 36195"/>
                <a:gd name="connsiteX3" fmla="*/ 17145 w 34289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467B878-8AAE-462E-A566-B6D7FE0A77B3}"/>
                </a:ext>
              </a:extLst>
            </p:cNvPr>
            <p:cNvSpPr/>
            <p:nvPr/>
          </p:nvSpPr>
          <p:spPr>
            <a:xfrm>
              <a:off x="3584256" y="1399222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3CF7409-8798-4E0B-8E43-3975203E305C}"/>
                </a:ext>
              </a:extLst>
            </p:cNvPr>
            <p:cNvSpPr/>
            <p:nvPr/>
          </p:nvSpPr>
          <p:spPr>
            <a:xfrm>
              <a:off x="3569969" y="1545907"/>
              <a:ext cx="34290" cy="36195"/>
            </a:xfrm>
            <a:custGeom>
              <a:avLst/>
              <a:gdLst>
                <a:gd name="connsiteX0" fmla="*/ 17145 w 34290"/>
                <a:gd name="connsiteY0" fmla="*/ 36195 h 36195"/>
                <a:gd name="connsiteX1" fmla="*/ 17145 w 34290"/>
                <a:gd name="connsiteY1" fmla="*/ 0 h 36195"/>
                <a:gd name="connsiteX2" fmla="*/ 17145 w 34290"/>
                <a:gd name="connsiteY2" fmla="*/ 36195 h 36195"/>
                <a:gd name="connsiteX3" fmla="*/ 17145 w 34290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1C572C0-1896-4982-8630-CDF6B2C48782}"/>
                </a:ext>
              </a:extLst>
            </p:cNvPr>
            <p:cNvSpPr/>
            <p:nvPr/>
          </p:nvSpPr>
          <p:spPr>
            <a:xfrm>
              <a:off x="3421379" y="1729739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474380A-D3ED-440F-BC57-802FF02270FF}"/>
                </a:ext>
              </a:extLst>
            </p:cNvPr>
            <p:cNvSpPr/>
            <p:nvPr/>
          </p:nvSpPr>
          <p:spPr>
            <a:xfrm>
              <a:off x="3262312" y="1763077"/>
              <a:ext cx="34289" cy="36194"/>
            </a:xfrm>
            <a:custGeom>
              <a:avLst/>
              <a:gdLst>
                <a:gd name="connsiteX0" fmla="*/ 17145 w 34289"/>
                <a:gd name="connsiteY0" fmla="*/ 36195 h 36194"/>
                <a:gd name="connsiteX1" fmla="*/ 17145 w 34289"/>
                <a:gd name="connsiteY1" fmla="*/ 0 h 36194"/>
                <a:gd name="connsiteX2" fmla="*/ 17145 w 34289"/>
                <a:gd name="connsiteY2" fmla="*/ 36195 h 36194"/>
                <a:gd name="connsiteX3" fmla="*/ 17145 w 34289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952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763607E-6F14-43A4-8DAC-98DC06342BFD}"/>
                </a:ext>
              </a:extLst>
            </p:cNvPr>
            <p:cNvSpPr/>
            <p:nvPr/>
          </p:nvSpPr>
          <p:spPr>
            <a:xfrm>
              <a:off x="3420426" y="1571658"/>
              <a:ext cx="74481" cy="91050"/>
            </a:xfrm>
            <a:custGeom>
              <a:avLst/>
              <a:gdLst>
                <a:gd name="connsiteX0" fmla="*/ 4763 w 74481"/>
                <a:gd name="connsiteY0" fmla="*/ 8539 h 91050"/>
                <a:gd name="connsiteX1" fmla="*/ 0 w 74481"/>
                <a:gd name="connsiteY1" fmla="*/ 27589 h 91050"/>
                <a:gd name="connsiteX2" fmla="*/ 1905 w 74481"/>
                <a:gd name="connsiteY2" fmla="*/ 47591 h 91050"/>
                <a:gd name="connsiteX3" fmla="*/ 27623 w 74481"/>
                <a:gd name="connsiteY3" fmla="*/ 84739 h 91050"/>
                <a:gd name="connsiteX4" fmla="*/ 57150 w 74481"/>
                <a:gd name="connsiteY4" fmla="*/ 90454 h 91050"/>
                <a:gd name="connsiteX5" fmla="*/ 69533 w 74481"/>
                <a:gd name="connsiteY5" fmla="*/ 85691 h 91050"/>
                <a:gd name="connsiteX6" fmla="*/ 74295 w 74481"/>
                <a:gd name="connsiteY6" fmla="*/ 73309 h 91050"/>
                <a:gd name="connsiteX7" fmla="*/ 69533 w 74481"/>
                <a:gd name="connsiteY7" fmla="*/ 60926 h 91050"/>
                <a:gd name="connsiteX8" fmla="*/ 57150 w 74481"/>
                <a:gd name="connsiteY8" fmla="*/ 56164 h 91050"/>
                <a:gd name="connsiteX9" fmla="*/ 46673 w 74481"/>
                <a:gd name="connsiteY9" fmla="*/ 56164 h 91050"/>
                <a:gd name="connsiteX10" fmla="*/ 51435 w 74481"/>
                <a:gd name="connsiteY10" fmla="*/ 57116 h 91050"/>
                <a:gd name="connsiteX11" fmla="*/ 43815 w 74481"/>
                <a:gd name="connsiteY11" fmla="*/ 55211 h 91050"/>
                <a:gd name="connsiteX12" fmla="*/ 47625 w 74481"/>
                <a:gd name="connsiteY12" fmla="*/ 57116 h 91050"/>
                <a:gd name="connsiteX13" fmla="*/ 40958 w 74481"/>
                <a:gd name="connsiteY13" fmla="*/ 53306 h 91050"/>
                <a:gd name="connsiteX14" fmla="*/ 44768 w 74481"/>
                <a:gd name="connsiteY14" fmla="*/ 56164 h 91050"/>
                <a:gd name="connsiteX15" fmla="*/ 39053 w 74481"/>
                <a:gd name="connsiteY15" fmla="*/ 50449 h 91050"/>
                <a:gd name="connsiteX16" fmla="*/ 41910 w 74481"/>
                <a:gd name="connsiteY16" fmla="*/ 54259 h 91050"/>
                <a:gd name="connsiteX17" fmla="*/ 36195 w 74481"/>
                <a:gd name="connsiteY17" fmla="*/ 44734 h 91050"/>
                <a:gd name="connsiteX18" fmla="*/ 38100 w 74481"/>
                <a:gd name="connsiteY18" fmla="*/ 48544 h 91050"/>
                <a:gd name="connsiteX19" fmla="*/ 34290 w 74481"/>
                <a:gd name="connsiteY19" fmla="*/ 34256 h 91050"/>
                <a:gd name="connsiteX20" fmla="*/ 35243 w 74481"/>
                <a:gd name="connsiteY20" fmla="*/ 39019 h 91050"/>
                <a:gd name="connsiteX21" fmla="*/ 35243 w 74481"/>
                <a:gd name="connsiteY21" fmla="*/ 25684 h 91050"/>
                <a:gd name="connsiteX22" fmla="*/ 34290 w 74481"/>
                <a:gd name="connsiteY22" fmla="*/ 30446 h 91050"/>
                <a:gd name="connsiteX23" fmla="*/ 36195 w 74481"/>
                <a:gd name="connsiteY23" fmla="*/ 24731 h 91050"/>
                <a:gd name="connsiteX24" fmla="*/ 34290 w 74481"/>
                <a:gd name="connsiteY24" fmla="*/ 28541 h 91050"/>
                <a:gd name="connsiteX25" fmla="*/ 35243 w 74481"/>
                <a:gd name="connsiteY25" fmla="*/ 26636 h 91050"/>
                <a:gd name="connsiteX26" fmla="*/ 28575 w 74481"/>
                <a:gd name="connsiteY26" fmla="*/ 1871 h 91050"/>
                <a:gd name="connsiteX27" fmla="*/ 4763 w 74481"/>
                <a:gd name="connsiteY27" fmla="*/ 8539 h 91050"/>
                <a:gd name="connsiteX28" fmla="*/ 4763 w 74481"/>
                <a:gd name="connsiteY28" fmla="*/ 8539 h 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4481" h="91050">
                  <a:moveTo>
                    <a:pt x="4763" y="8539"/>
                  </a:moveTo>
                  <a:cubicBezTo>
                    <a:pt x="953" y="14254"/>
                    <a:pt x="0" y="20921"/>
                    <a:pt x="0" y="27589"/>
                  </a:cubicBezTo>
                  <a:cubicBezTo>
                    <a:pt x="0" y="34256"/>
                    <a:pt x="0" y="40924"/>
                    <a:pt x="1905" y="47591"/>
                  </a:cubicBezTo>
                  <a:cubicBezTo>
                    <a:pt x="4763" y="62831"/>
                    <a:pt x="14288" y="77119"/>
                    <a:pt x="27623" y="84739"/>
                  </a:cubicBezTo>
                  <a:cubicBezTo>
                    <a:pt x="36195" y="89501"/>
                    <a:pt x="47625" y="92359"/>
                    <a:pt x="57150" y="90454"/>
                  </a:cubicBezTo>
                  <a:cubicBezTo>
                    <a:pt x="61913" y="89501"/>
                    <a:pt x="65723" y="88549"/>
                    <a:pt x="69533" y="85691"/>
                  </a:cubicBezTo>
                  <a:cubicBezTo>
                    <a:pt x="72390" y="82834"/>
                    <a:pt x="75248" y="77119"/>
                    <a:pt x="74295" y="73309"/>
                  </a:cubicBezTo>
                  <a:cubicBezTo>
                    <a:pt x="74295" y="68546"/>
                    <a:pt x="72390" y="63784"/>
                    <a:pt x="69533" y="60926"/>
                  </a:cubicBezTo>
                  <a:cubicBezTo>
                    <a:pt x="66675" y="58069"/>
                    <a:pt x="61913" y="55211"/>
                    <a:pt x="57150" y="56164"/>
                  </a:cubicBezTo>
                  <a:cubicBezTo>
                    <a:pt x="53340" y="56164"/>
                    <a:pt x="50483" y="57116"/>
                    <a:pt x="46673" y="56164"/>
                  </a:cubicBezTo>
                  <a:cubicBezTo>
                    <a:pt x="48577" y="56164"/>
                    <a:pt x="49530" y="56164"/>
                    <a:pt x="51435" y="57116"/>
                  </a:cubicBezTo>
                  <a:cubicBezTo>
                    <a:pt x="48577" y="57116"/>
                    <a:pt x="46673" y="56164"/>
                    <a:pt x="43815" y="55211"/>
                  </a:cubicBezTo>
                  <a:cubicBezTo>
                    <a:pt x="44768" y="56164"/>
                    <a:pt x="46673" y="56164"/>
                    <a:pt x="47625" y="57116"/>
                  </a:cubicBezTo>
                  <a:cubicBezTo>
                    <a:pt x="45720" y="56164"/>
                    <a:pt x="42863" y="55211"/>
                    <a:pt x="40958" y="53306"/>
                  </a:cubicBezTo>
                  <a:cubicBezTo>
                    <a:pt x="41910" y="54259"/>
                    <a:pt x="43815" y="55211"/>
                    <a:pt x="44768" y="56164"/>
                  </a:cubicBezTo>
                  <a:cubicBezTo>
                    <a:pt x="42863" y="54259"/>
                    <a:pt x="40958" y="52354"/>
                    <a:pt x="39053" y="50449"/>
                  </a:cubicBezTo>
                  <a:cubicBezTo>
                    <a:pt x="40005" y="51401"/>
                    <a:pt x="40958" y="53306"/>
                    <a:pt x="41910" y="54259"/>
                  </a:cubicBezTo>
                  <a:cubicBezTo>
                    <a:pt x="40005" y="51401"/>
                    <a:pt x="38100" y="48544"/>
                    <a:pt x="36195" y="44734"/>
                  </a:cubicBezTo>
                  <a:cubicBezTo>
                    <a:pt x="37148" y="45686"/>
                    <a:pt x="37148" y="47591"/>
                    <a:pt x="38100" y="48544"/>
                  </a:cubicBezTo>
                  <a:cubicBezTo>
                    <a:pt x="36195" y="43781"/>
                    <a:pt x="35243" y="39019"/>
                    <a:pt x="34290" y="34256"/>
                  </a:cubicBezTo>
                  <a:cubicBezTo>
                    <a:pt x="34290" y="36161"/>
                    <a:pt x="34290" y="37114"/>
                    <a:pt x="35243" y="39019"/>
                  </a:cubicBezTo>
                  <a:cubicBezTo>
                    <a:pt x="34290" y="34256"/>
                    <a:pt x="34290" y="30446"/>
                    <a:pt x="35243" y="25684"/>
                  </a:cubicBezTo>
                  <a:cubicBezTo>
                    <a:pt x="35243" y="27589"/>
                    <a:pt x="35243" y="28541"/>
                    <a:pt x="34290" y="30446"/>
                  </a:cubicBezTo>
                  <a:cubicBezTo>
                    <a:pt x="34290" y="28541"/>
                    <a:pt x="35243" y="26636"/>
                    <a:pt x="36195" y="24731"/>
                  </a:cubicBezTo>
                  <a:cubicBezTo>
                    <a:pt x="35243" y="25684"/>
                    <a:pt x="35243" y="27589"/>
                    <a:pt x="34290" y="28541"/>
                  </a:cubicBezTo>
                  <a:cubicBezTo>
                    <a:pt x="34290" y="27589"/>
                    <a:pt x="35243" y="27589"/>
                    <a:pt x="35243" y="26636"/>
                  </a:cubicBezTo>
                  <a:cubicBezTo>
                    <a:pt x="40005" y="19016"/>
                    <a:pt x="37148" y="6634"/>
                    <a:pt x="28575" y="1871"/>
                  </a:cubicBezTo>
                  <a:cubicBezTo>
                    <a:pt x="20955" y="-1939"/>
                    <a:pt x="9525" y="-34"/>
                    <a:pt x="4763" y="8539"/>
                  </a:cubicBezTo>
                  <a:lnTo>
                    <a:pt x="4763" y="85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E83EB84-536C-47E5-B6ED-379332FAD6DD}"/>
                </a:ext>
              </a:extLst>
            </p:cNvPr>
            <p:cNvSpPr/>
            <p:nvPr/>
          </p:nvSpPr>
          <p:spPr>
            <a:xfrm>
              <a:off x="3436619" y="1419163"/>
              <a:ext cx="95623" cy="46733"/>
            </a:xfrm>
            <a:custGeom>
              <a:avLst/>
              <a:gdLst>
                <a:gd name="connsiteX0" fmla="*/ 73343 w 95623"/>
                <a:gd name="connsiteY0" fmla="*/ 1013 h 46733"/>
                <a:gd name="connsiteX1" fmla="*/ 34290 w 95623"/>
                <a:gd name="connsiteY1" fmla="*/ 10538 h 46733"/>
                <a:gd name="connsiteX2" fmla="*/ 39053 w 95623"/>
                <a:gd name="connsiteY2" fmla="*/ 9586 h 46733"/>
                <a:gd name="connsiteX3" fmla="*/ 18098 w 95623"/>
                <a:gd name="connsiteY3" fmla="*/ 10538 h 46733"/>
                <a:gd name="connsiteX4" fmla="*/ 0 w 95623"/>
                <a:gd name="connsiteY4" fmla="*/ 28636 h 46733"/>
                <a:gd name="connsiteX5" fmla="*/ 18098 w 95623"/>
                <a:gd name="connsiteY5" fmla="*/ 46733 h 46733"/>
                <a:gd name="connsiteX6" fmla="*/ 82868 w 95623"/>
                <a:gd name="connsiteY6" fmla="*/ 34351 h 46733"/>
                <a:gd name="connsiteX7" fmla="*/ 93345 w 95623"/>
                <a:gd name="connsiteY7" fmla="*/ 25778 h 46733"/>
                <a:gd name="connsiteX8" fmla="*/ 95250 w 95623"/>
                <a:gd name="connsiteY8" fmla="*/ 12443 h 46733"/>
                <a:gd name="connsiteX9" fmla="*/ 73343 w 95623"/>
                <a:gd name="connsiteY9" fmla="*/ 1013 h 46733"/>
                <a:gd name="connsiteX10" fmla="*/ 73343 w 95623"/>
                <a:gd name="connsiteY10" fmla="*/ 1013 h 4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623" h="46733">
                  <a:moveTo>
                    <a:pt x="73343" y="1013"/>
                  </a:moveTo>
                  <a:cubicBezTo>
                    <a:pt x="60960" y="5776"/>
                    <a:pt x="47625" y="9586"/>
                    <a:pt x="34290" y="10538"/>
                  </a:cubicBezTo>
                  <a:cubicBezTo>
                    <a:pt x="36195" y="10538"/>
                    <a:pt x="37147" y="10538"/>
                    <a:pt x="39053" y="9586"/>
                  </a:cubicBezTo>
                  <a:cubicBezTo>
                    <a:pt x="32385" y="10538"/>
                    <a:pt x="24765" y="10538"/>
                    <a:pt x="18098" y="10538"/>
                  </a:cubicBezTo>
                  <a:cubicBezTo>
                    <a:pt x="8573" y="10538"/>
                    <a:pt x="0" y="19111"/>
                    <a:pt x="0" y="28636"/>
                  </a:cubicBezTo>
                  <a:cubicBezTo>
                    <a:pt x="0" y="38161"/>
                    <a:pt x="7620" y="46733"/>
                    <a:pt x="18098" y="46733"/>
                  </a:cubicBezTo>
                  <a:cubicBezTo>
                    <a:pt x="40005" y="46733"/>
                    <a:pt x="62865" y="42923"/>
                    <a:pt x="82868" y="34351"/>
                  </a:cubicBezTo>
                  <a:cubicBezTo>
                    <a:pt x="87630" y="32446"/>
                    <a:pt x="91440" y="30541"/>
                    <a:pt x="93345" y="25778"/>
                  </a:cubicBezTo>
                  <a:cubicBezTo>
                    <a:pt x="95250" y="21968"/>
                    <a:pt x="96203" y="16253"/>
                    <a:pt x="95250" y="12443"/>
                  </a:cubicBezTo>
                  <a:cubicBezTo>
                    <a:pt x="92393" y="4823"/>
                    <a:pt x="82868" y="-2797"/>
                    <a:pt x="73343" y="1013"/>
                  </a:cubicBezTo>
                  <a:lnTo>
                    <a:pt x="73343" y="10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96FA15D-6542-4AAC-86EC-478DC7E59E91}"/>
                </a:ext>
              </a:extLst>
            </p:cNvPr>
            <p:cNvSpPr/>
            <p:nvPr/>
          </p:nvSpPr>
          <p:spPr>
            <a:xfrm>
              <a:off x="3515481" y="1295546"/>
              <a:ext cx="96234" cy="63092"/>
            </a:xfrm>
            <a:custGeom>
              <a:avLst/>
              <a:gdLst>
                <a:gd name="connsiteX0" fmla="*/ 95445 w 96234"/>
                <a:gd name="connsiteY0" fmla="*/ 38906 h 63092"/>
                <a:gd name="connsiteX1" fmla="*/ 78301 w 96234"/>
                <a:gd name="connsiteY1" fmla="*/ 14141 h 63092"/>
                <a:gd name="connsiteX2" fmla="*/ 52583 w 96234"/>
                <a:gd name="connsiteY2" fmla="*/ 1758 h 63092"/>
                <a:gd name="connsiteX3" fmla="*/ 8768 w 96234"/>
                <a:gd name="connsiteY3" fmla="*/ 6521 h 63092"/>
                <a:gd name="connsiteX4" fmla="*/ 2101 w 96234"/>
                <a:gd name="connsiteY4" fmla="*/ 31286 h 63092"/>
                <a:gd name="connsiteX5" fmla="*/ 26865 w 96234"/>
                <a:gd name="connsiteY5" fmla="*/ 37953 h 63092"/>
                <a:gd name="connsiteX6" fmla="*/ 26865 w 96234"/>
                <a:gd name="connsiteY6" fmla="*/ 37953 h 63092"/>
                <a:gd name="connsiteX7" fmla="*/ 27818 w 96234"/>
                <a:gd name="connsiteY7" fmla="*/ 37953 h 63092"/>
                <a:gd name="connsiteX8" fmla="*/ 34485 w 96234"/>
                <a:gd name="connsiteY8" fmla="*/ 37001 h 63092"/>
                <a:gd name="connsiteX9" fmla="*/ 29723 w 96234"/>
                <a:gd name="connsiteY9" fmla="*/ 37953 h 63092"/>
                <a:gd name="connsiteX10" fmla="*/ 44010 w 96234"/>
                <a:gd name="connsiteY10" fmla="*/ 37953 h 63092"/>
                <a:gd name="connsiteX11" fmla="*/ 39248 w 96234"/>
                <a:gd name="connsiteY11" fmla="*/ 37001 h 63092"/>
                <a:gd name="connsiteX12" fmla="*/ 48773 w 96234"/>
                <a:gd name="connsiteY12" fmla="*/ 38906 h 63092"/>
                <a:gd name="connsiteX13" fmla="*/ 51630 w 96234"/>
                <a:gd name="connsiteY13" fmla="*/ 39858 h 63092"/>
                <a:gd name="connsiteX14" fmla="*/ 49726 w 96234"/>
                <a:gd name="connsiteY14" fmla="*/ 38906 h 63092"/>
                <a:gd name="connsiteX15" fmla="*/ 54488 w 96234"/>
                <a:gd name="connsiteY15" fmla="*/ 41763 h 63092"/>
                <a:gd name="connsiteX16" fmla="*/ 56393 w 96234"/>
                <a:gd name="connsiteY16" fmla="*/ 43668 h 63092"/>
                <a:gd name="connsiteX17" fmla="*/ 55441 w 96234"/>
                <a:gd name="connsiteY17" fmla="*/ 42716 h 63092"/>
                <a:gd name="connsiteX18" fmla="*/ 59251 w 96234"/>
                <a:gd name="connsiteY18" fmla="*/ 46526 h 63092"/>
                <a:gd name="connsiteX19" fmla="*/ 58298 w 96234"/>
                <a:gd name="connsiteY19" fmla="*/ 45573 h 63092"/>
                <a:gd name="connsiteX20" fmla="*/ 60203 w 96234"/>
                <a:gd name="connsiteY20" fmla="*/ 48431 h 63092"/>
                <a:gd name="connsiteX21" fmla="*/ 61155 w 96234"/>
                <a:gd name="connsiteY21" fmla="*/ 50336 h 63092"/>
                <a:gd name="connsiteX22" fmla="*/ 69728 w 96234"/>
                <a:gd name="connsiteY22" fmla="*/ 60813 h 63092"/>
                <a:gd name="connsiteX23" fmla="*/ 83063 w 96234"/>
                <a:gd name="connsiteY23" fmla="*/ 62718 h 63092"/>
                <a:gd name="connsiteX24" fmla="*/ 93541 w 96234"/>
                <a:gd name="connsiteY24" fmla="*/ 54146 h 63092"/>
                <a:gd name="connsiteX25" fmla="*/ 95445 w 96234"/>
                <a:gd name="connsiteY25" fmla="*/ 38906 h 63092"/>
                <a:gd name="connsiteX26" fmla="*/ 95445 w 96234"/>
                <a:gd name="connsiteY26" fmla="*/ 38906 h 6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234" h="63092">
                  <a:moveTo>
                    <a:pt x="95445" y="38906"/>
                  </a:moveTo>
                  <a:cubicBezTo>
                    <a:pt x="91635" y="29381"/>
                    <a:pt x="86873" y="20808"/>
                    <a:pt x="78301" y="14141"/>
                  </a:cubicBezTo>
                  <a:cubicBezTo>
                    <a:pt x="70680" y="8426"/>
                    <a:pt x="62108" y="3663"/>
                    <a:pt x="52583" y="1758"/>
                  </a:cubicBezTo>
                  <a:cubicBezTo>
                    <a:pt x="38295" y="-1099"/>
                    <a:pt x="21151" y="-1099"/>
                    <a:pt x="8768" y="6521"/>
                  </a:cubicBezTo>
                  <a:cubicBezTo>
                    <a:pt x="1148" y="11283"/>
                    <a:pt x="-2662" y="22713"/>
                    <a:pt x="2101" y="31286"/>
                  </a:cubicBezTo>
                  <a:cubicBezTo>
                    <a:pt x="6863" y="38906"/>
                    <a:pt x="18293" y="42716"/>
                    <a:pt x="26865" y="37953"/>
                  </a:cubicBezTo>
                  <a:cubicBezTo>
                    <a:pt x="27818" y="37001"/>
                    <a:pt x="30676" y="36048"/>
                    <a:pt x="26865" y="37953"/>
                  </a:cubicBezTo>
                  <a:cubicBezTo>
                    <a:pt x="23055" y="39858"/>
                    <a:pt x="26865" y="37953"/>
                    <a:pt x="27818" y="37953"/>
                  </a:cubicBezTo>
                  <a:cubicBezTo>
                    <a:pt x="29723" y="37001"/>
                    <a:pt x="31628" y="37001"/>
                    <a:pt x="34485" y="37001"/>
                  </a:cubicBezTo>
                  <a:cubicBezTo>
                    <a:pt x="32580" y="37001"/>
                    <a:pt x="31628" y="37001"/>
                    <a:pt x="29723" y="37953"/>
                  </a:cubicBezTo>
                  <a:cubicBezTo>
                    <a:pt x="34485" y="37001"/>
                    <a:pt x="39248" y="37001"/>
                    <a:pt x="44010" y="37953"/>
                  </a:cubicBezTo>
                  <a:cubicBezTo>
                    <a:pt x="42105" y="37953"/>
                    <a:pt x="41153" y="37953"/>
                    <a:pt x="39248" y="37001"/>
                  </a:cubicBezTo>
                  <a:cubicBezTo>
                    <a:pt x="43058" y="37001"/>
                    <a:pt x="45916" y="37953"/>
                    <a:pt x="48773" y="38906"/>
                  </a:cubicBezTo>
                  <a:cubicBezTo>
                    <a:pt x="49726" y="38906"/>
                    <a:pt x="50678" y="39858"/>
                    <a:pt x="51630" y="39858"/>
                  </a:cubicBezTo>
                  <a:cubicBezTo>
                    <a:pt x="50678" y="39858"/>
                    <a:pt x="46868" y="37953"/>
                    <a:pt x="49726" y="38906"/>
                  </a:cubicBezTo>
                  <a:cubicBezTo>
                    <a:pt x="51630" y="39858"/>
                    <a:pt x="52583" y="40811"/>
                    <a:pt x="54488" y="41763"/>
                  </a:cubicBezTo>
                  <a:cubicBezTo>
                    <a:pt x="55441" y="42716"/>
                    <a:pt x="56393" y="42716"/>
                    <a:pt x="56393" y="43668"/>
                  </a:cubicBezTo>
                  <a:cubicBezTo>
                    <a:pt x="51630" y="39858"/>
                    <a:pt x="54488" y="41763"/>
                    <a:pt x="55441" y="42716"/>
                  </a:cubicBezTo>
                  <a:cubicBezTo>
                    <a:pt x="56393" y="43668"/>
                    <a:pt x="57345" y="44621"/>
                    <a:pt x="59251" y="46526"/>
                  </a:cubicBezTo>
                  <a:cubicBezTo>
                    <a:pt x="62108" y="49383"/>
                    <a:pt x="57345" y="43668"/>
                    <a:pt x="58298" y="45573"/>
                  </a:cubicBezTo>
                  <a:cubicBezTo>
                    <a:pt x="59251" y="46526"/>
                    <a:pt x="59251" y="47478"/>
                    <a:pt x="60203" y="48431"/>
                  </a:cubicBezTo>
                  <a:cubicBezTo>
                    <a:pt x="61155" y="50336"/>
                    <a:pt x="64013" y="57003"/>
                    <a:pt x="61155" y="50336"/>
                  </a:cubicBezTo>
                  <a:cubicBezTo>
                    <a:pt x="63060" y="55098"/>
                    <a:pt x="64966" y="58908"/>
                    <a:pt x="69728" y="60813"/>
                  </a:cubicBezTo>
                  <a:cubicBezTo>
                    <a:pt x="73538" y="62718"/>
                    <a:pt x="79253" y="63671"/>
                    <a:pt x="83063" y="62718"/>
                  </a:cubicBezTo>
                  <a:cubicBezTo>
                    <a:pt x="87826" y="61766"/>
                    <a:pt x="91635" y="58908"/>
                    <a:pt x="93541" y="54146"/>
                  </a:cubicBezTo>
                  <a:cubicBezTo>
                    <a:pt x="95445" y="49383"/>
                    <a:pt x="97351" y="43668"/>
                    <a:pt x="95445" y="38906"/>
                  </a:cubicBezTo>
                  <a:lnTo>
                    <a:pt x="95445" y="389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8185B09-0471-4B0D-BF54-CE2C605844D7}"/>
                </a:ext>
              </a:extLst>
            </p:cNvPr>
            <p:cNvSpPr/>
            <p:nvPr/>
          </p:nvSpPr>
          <p:spPr>
            <a:xfrm>
              <a:off x="3247184" y="1468516"/>
              <a:ext cx="95375" cy="104298"/>
            </a:xfrm>
            <a:custGeom>
              <a:avLst/>
              <a:gdLst>
                <a:gd name="connsiteX0" fmla="*/ 4650 w 95375"/>
                <a:gd name="connsiteY0" fmla="*/ 30718 h 104298"/>
                <a:gd name="connsiteX1" fmla="*/ 64658 w 95375"/>
                <a:gd name="connsiteY1" fmla="*/ 99298 h 104298"/>
                <a:gd name="connsiteX2" fmla="*/ 90375 w 95375"/>
                <a:gd name="connsiteY2" fmla="*/ 99298 h 104298"/>
                <a:gd name="connsiteX3" fmla="*/ 90375 w 95375"/>
                <a:gd name="connsiteY3" fmla="*/ 73581 h 104298"/>
                <a:gd name="connsiteX4" fmla="*/ 30368 w 95375"/>
                <a:gd name="connsiteY4" fmla="*/ 5001 h 104298"/>
                <a:gd name="connsiteX5" fmla="*/ 4650 w 95375"/>
                <a:gd name="connsiteY5" fmla="*/ 5001 h 104298"/>
                <a:gd name="connsiteX6" fmla="*/ 4650 w 95375"/>
                <a:gd name="connsiteY6" fmla="*/ 30718 h 104298"/>
                <a:gd name="connsiteX7" fmla="*/ 4650 w 95375"/>
                <a:gd name="connsiteY7" fmla="*/ 30718 h 1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375" h="104298">
                  <a:moveTo>
                    <a:pt x="4650" y="30718"/>
                  </a:moveTo>
                  <a:cubicBezTo>
                    <a:pt x="24653" y="53578"/>
                    <a:pt x="44655" y="76438"/>
                    <a:pt x="64658" y="99298"/>
                  </a:cubicBezTo>
                  <a:cubicBezTo>
                    <a:pt x="71325" y="105966"/>
                    <a:pt x="83708" y="105966"/>
                    <a:pt x="90375" y="99298"/>
                  </a:cubicBezTo>
                  <a:cubicBezTo>
                    <a:pt x="97043" y="91678"/>
                    <a:pt x="97043" y="81201"/>
                    <a:pt x="90375" y="73581"/>
                  </a:cubicBezTo>
                  <a:cubicBezTo>
                    <a:pt x="70373" y="50721"/>
                    <a:pt x="50370" y="27861"/>
                    <a:pt x="30368" y="5001"/>
                  </a:cubicBezTo>
                  <a:cubicBezTo>
                    <a:pt x="23700" y="-1667"/>
                    <a:pt x="11318" y="-1667"/>
                    <a:pt x="4650" y="5001"/>
                  </a:cubicBezTo>
                  <a:cubicBezTo>
                    <a:pt x="-2017" y="12621"/>
                    <a:pt x="-1065" y="23098"/>
                    <a:pt x="4650" y="30718"/>
                  </a:cubicBezTo>
                  <a:lnTo>
                    <a:pt x="4650" y="307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7D06958-DCF5-491A-A9DF-CCA57B607A3B}"/>
                </a:ext>
              </a:extLst>
            </p:cNvPr>
            <p:cNvSpPr/>
            <p:nvPr/>
          </p:nvSpPr>
          <p:spPr>
            <a:xfrm>
              <a:off x="3239451" y="1627252"/>
              <a:ext cx="66861" cy="88199"/>
            </a:xfrm>
            <a:custGeom>
              <a:avLst/>
              <a:gdLst>
                <a:gd name="connsiteX0" fmla="*/ 1905 w 66861"/>
                <a:gd name="connsiteY0" fmla="*/ 27240 h 88199"/>
                <a:gd name="connsiteX1" fmla="*/ 37148 w 66861"/>
                <a:gd name="connsiteY1" fmla="*/ 83437 h 88199"/>
                <a:gd name="connsiteX2" fmla="*/ 49530 w 66861"/>
                <a:gd name="connsiteY2" fmla="*/ 88200 h 88199"/>
                <a:gd name="connsiteX3" fmla="*/ 61913 w 66861"/>
                <a:gd name="connsiteY3" fmla="*/ 83437 h 88199"/>
                <a:gd name="connsiteX4" fmla="*/ 66675 w 66861"/>
                <a:gd name="connsiteY4" fmla="*/ 71055 h 88199"/>
                <a:gd name="connsiteX5" fmla="*/ 61913 w 66861"/>
                <a:gd name="connsiteY5" fmla="*/ 58672 h 88199"/>
                <a:gd name="connsiteX6" fmla="*/ 60008 w 66861"/>
                <a:gd name="connsiteY6" fmla="*/ 55815 h 88199"/>
                <a:gd name="connsiteX7" fmla="*/ 62865 w 66861"/>
                <a:gd name="connsiteY7" fmla="*/ 59625 h 88199"/>
                <a:gd name="connsiteX8" fmla="*/ 33338 w 66861"/>
                <a:gd name="connsiteY8" fmla="*/ 9142 h 88199"/>
                <a:gd name="connsiteX9" fmla="*/ 22860 w 66861"/>
                <a:gd name="connsiteY9" fmla="*/ 570 h 88199"/>
                <a:gd name="connsiteX10" fmla="*/ 9525 w 66861"/>
                <a:gd name="connsiteY10" fmla="*/ 2475 h 88199"/>
                <a:gd name="connsiteX11" fmla="*/ 953 w 66861"/>
                <a:gd name="connsiteY11" fmla="*/ 12952 h 88199"/>
                <a:gd name="connsiteX12" fmla="*/ 0 w 66861"/>
                <a:gd name="connsiteY12" fmla="*/ 17715 h 88199"/>
                <a:gd name="connsiteX13" fmla="*/ 1905 w 66861"/>
                <a:gd name="connsiteY13" fmla="*/ 27240 h 88199"/>
                <a:gd name="connsiteX14" fmla="*/ 1905 w 66861"/>
                <a:gd name="connsiteY14" fmla="*/ 27240 h 8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861" h="88199">
                  <a:moveTo>
                    <a:pt x="1905" y="27240"/>
                  </a:moveTo>
                  <a:cubicBezTo>
                    <a:pt x="10478" y="48195"/>
                    <a:pt x="22860" y="66292"/>
                    <a:pt x="37148" y="83437"/>
                  </a:cubicBezTo>
                  <a:cubicBezTo>
                    <a:pt x="40005" y="87247"/>
                    <a:pt x="45720" y="88200"/>
                    <a:pt x="49530" y="88200"/>
                  </a:cubicBezTo>
                  <a:cubicBezTo>
                    <a:pt x="54293" y="88200"/>
                    <a:pt x="59055" y="86295"/>
                    <a:pt x="61913" y="83437"/>
                  </a:cubicBezTo>
                  <a:cubicBezTo>
                    <a:pt x="64770" y="79627"/>
                    <a:pt x="67628" y="75817"/>
                    <a:pt x="66675" y="71055"/>
                  </a:cubicBezTo>
                  <a:cubicBezTo>
                    <a:pt x="66675" y="66292"/>
                    <a:pt x="64770" y="62482"/>
                    <a:pt x="61913" y="58672"/>
                  </a:cubicBezTo>
                  <a:cubicBezTo>
                    <a:pt x="60960" y="57720"/>
                    <a:pt x="60008" y="56767"/>
                    <a:pt x="60008" y="55815"/>
                  </a:cubicBezTo>
                  <a:cubicBezTo>
                    <a:pt x="60960" y="56767"/>
                    <a:pt x="61913" y="58672"/>
                    <a:pt x="62865" y="59625"/>
                  </a:cubicBezTo>
                  <a:cubicBezTo>
                    <a:pt x="51435" y="44385"/>
                    <a:pt x="40958" y="27240"/>
                    <a:pt x="33338" y="9142"/>
                  </a:cubicBezTo>
                  <a:cubicBezTo>
                    <a:pt x="31433" y="5332"/>
                    <a:pt x="26670" y="1522"/>
                    <a:pt x="22860" y="570"/>
                  </a:cubicBezTo>
                  <a:cubicBezTo>
                    <a:pt x="19050" y="-383"/>
                    <a:pt x="13335" y="-383"/>
                    <a:pt x="9525" y="2475"/>
                  </a:cubicBezTo>
                  <a:cubicBezTo>
                    <a:pt x="5715" y="5332"/>
                    <a:pt x="1905" y="8190"/>
                    <a:pt x="953" y="12952"/>
                  </a:cubicBezTo>
                  <a:cubicBezTo>
                    <a:pt x="953" y="14857"/>
                    <a:pt x="953" y="15810"/>
                    <a:pt x="0" y="17715"/>
                  </a:cubicBezTo>
                  <a:cubicBezTo>
                    <a:pt x="0" y="21525"/>
                    <a:pt x="0" y="24382"/>
                    <a:pt x="1905" y="27240"/>
                  </a:cubicBezTo>
                  <a:lnTo>
                    <a:pt x="1905" y="27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E93834-098D-4E8B-BB77-D3889C59AC34}"/>
              </a:ext>
            </a:extLst>
          </p:cNvPr>
          <p:cNvGrpSpPr/>
          <p:nvPr userDrawn="1"/>
        </p:nvGrpSpPr>
        <p:grpSpPr>
          <a:xfrm>
            <a:off x="115080" y="2215167"/>
            <a:ext cx="853517" cy="1402294"/>
            <a:chOff x="115080" y="2215167"/>
            <a:chExt cx="853517" cy="1402294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AA52086-5DCD-4393-8344-28FD91853B05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649B7BF-C14E-454E-A858-966604FD9B3D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2D84F13-579F-4647-9D9B-C30113904D80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594C2F8-5E6D-49A8-B73B-73DA3728F15D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aphic 3">
            <a:extLst>
              <a:ext uri="{FF2B5EF4-FFF2-40B4-BE49-F238E27FC236}">
                <a16:creationId xmlns:a16="http://schemas.microsoft.com/office/drawing/2014/main" id="{DA62B646-6B46-42AC-9DF1-7CB8C802D126}"/>
              </a:ext>
            </a:extLst>
          </p:cNvPr>
          <p:cNvGrpSpPr/>
          <p:nvPr userDrawn="1"/>
        </p:nvGrpSpPr>
        <p:grpSpPr>
          <a:xfrm>
            <a:off x="8318865" y="1207037"/>
            <a:ext cx="753990" cy="799666"/>
            <a:chOff x="5439727" y="1824953"/>
            <a:chExt cx="647292" cy="686504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462E869-D134-4EAD-902A-897CA5338A88}"/>
                </a:ext>
              </a:extLst>
            </p:cNvPr>
            <p:cNvSpPr/>
            <p:nvPr/>
          </p:nvSpPr>
          <p:spPr>
            <a:xfrm>
              <a:off x="5439727" y="2013584"/>
              <a:ext cx="551553" cy="231340"/>
            </a:xfrm>
            <a:custGeom>
              <a:avLst/>
              <a:gdLst>
                <a:gd name="connsiteX0" fmla="*/ 43815 w 551553"/>
                <a:gd name="connsiteY0" fmla="*/ 210503 h 231340"/>
                <a:gd name="connsiteX1" fmla="*/ 131445 w 551553"/>
                <a:gd name="connsiteY1" fmla="*/ 133350 h 231340"/>
                <a:gd name="connsiteX2" fmla="*/ 266700 w 551553"/>
                <a:gd name="connsiteY2" fmla="*/ 180975 h 231340"/>
                <a:gd name="connsiteX3" fmla="*/ 419100 w 551553"/>
                <a:gd name="connsiteY3" fmla="*/ 223838 h 231340"/>
                <a:gd name="connsiteX4" fmla="*/ 511492 w 551553"/>
                <a:gd name="connsiteY4" fmla="*/ 155258 h 231340"/>
                <a:gd name="connsiteX5" fmla="*/ 551497 w 551553"/>
                <a:gd name="connsiteY5" fmla="*/ 21908 h 231340"/>
                <a:gd name="connsiteX6" fmla="*/ 529590 w 551553"/>
                <a:gd name="connsiteY6" fmla="*/ 0 h 231340"/>
                <a:gd name="connsiteX7" fmla="*/ 507682 w 551553"/>
                <a:gd name="connsiteY7" fmla="*/ 21908 h 231340"/>
                <a:gd name="connsiteX8" fmla="*/ 476250 w 551553"/>
                <a:gd name="connsiteY8" fmla="*/ 129540 h 231340"/>
                <a:gd name="connsiteX9" fmla="*/ 445770 w 551553"/>
                <a:gd name="connsiteY9" fmla="*/ 166688 h 231340"/>
                <a:gd name="connsiteX10" fmla="*/ 400050 w 551553"/>
                <a:gd name="connsiteY10" fmla="*/ 182880 h 231340"/>
                <a:gd name="connsiteX11" fmla="*/ 258128 w 551553"/>
                <a:gd name="connsiteY11" fmla="*/ 125730 h 231340"/>
                <a:gd name="connsiteX12" fmla="*/ 106680 w 551553"/>
                <a:gd name="connsiteY12" fmla="*/ 95250 h 231340"/>
                <a:gd name="connsiteX13" fmla="*/ 0 w 551553"/>
                <a:gd name="connsiteY13" fmla="*/ 211455 h 231340"/>
                <a:gd name="connsiteX14" fmla="*/ 43815 w 551553"/>
                <a:gd name="connsiteY14" fmla="*/ 210503 h 231340"/>
                <a:gd name="connsiteX15" fmla="*/ 43815 w 551553"/>
                <a:gd name="connsiteY15" fmla="*/ 210503 h 23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553" h="231340">
                  <a:moveTo>
                    <a:pt x="43815" y="210503"/>
                  </a:moveTo>
                  <a:cubicBezTo>
                    <a:pt x="44767" y="166688"/>
                    <a:pt x="92392" y="140018"/>
                    <a:pt x="131445" y="133350"/>
                  </a:cubicBezTo>
                  <a:cubicBezTo>
                    <a:pt x="182880" y="124778"/>
                    <a:pt x="224790" y="156210"/>
                    <a:pt x="266700" y="180975"/>
                  </a:cubicBezTo>
                  <a:cubicBezTo>
                    <a:pt x="311467" y="207645"/>
                    <a:pt x="365760" y="232410"/>
                    <a:pt x="419100" y="223838"/>
                  </a:cubicBezTo>
                  <a:cubicBezTo>
                    <a:pt x="459105" y="217170"/>
                    <a:pt x="491490" y="189548"/>
                    <a:pt x="511492" y="155258"/>
                  </a:cubicBezTo>
                  <a:cubicBezTo>
                    <a:pt x="535305" y="115253"/>
                    <a:pt x="545782" y="67628"/>
                    <a:pt x="551497" y="21908"/>
                  </a:cubicBezTo>
                  <a:cubicBezTo>
                    <a:pt x="552450" y="10478"/>
                    <a:pt x="541020" y="0"/>
                    <a:pt x="529590" y="0"/>
                  </a:cubicBezTo>
                  <a:cubicBezTo>
                    <a:pt x="517207" y="0"/>
                    <a:pt x="509588" y="9525"/>
                    <a:pt x="507682" y="21908"/>
                  </a:cubicBezTo>
                  <a:cubicBezTo>
                    <a:pt x="503872" y="56198"/>
                    <a:pt x="494347" y="98108"/>
                    <a:pt x="476250" y="129540"/>
                  </a:cubicBezTo>
                  <a:cubicBezTo>
                    <a:pt x="467678" y="143828"/>
                    <a:pt x="457200" y="158115"/>
                    <a:pt x="445770" y="166688"/>
                  </a:cubicBezTo>
                  <a:cubicBezTo>
                    <a:pt x="431482" y="177165"/>
                    <a:pt x="417195" y="181928"/>
                    <a:pt x="400050" y="182880"/>
                  </a:cubicBezTo>
                  <a:cubicBezTo>
                    <a:pt x="347663" y="183833"/>
                    <a:pt x="300038" y="151448"/>
                    <a:pt x="258128" y="125730"/>
                  </a:cubicBezTo>
                  <a:cubicBezTo>
                    <a:pt x="212407" y="97155"/>
                    <a:pt x="160972" y="80010"/>
                    <a:pt x="106680" y="95250"/>
                  </a:cubicBezTo>
                  <a:cubicBezTo>
                    <a:pt x="53340" y="109538"/>
                    <a:pt x="953" y="152400"/>
                    <a:pt x="0" y="211455"/>
                  </a:cubicBezTo>
                  <a:cubicBezTo>
                    <a:pt x="953" y="238125"/>
                    <a:pt x="43815" y="238125"/>
                    <a:pt x="43815" y="210503"/>
                  </a:cubicBezTo>
                  <a:lnTo>
                    <a:pt x="43815" y="21050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B573A88-8E5A-47F4-B74B-6FF100BECDC5}"/>
                </a:ext>
              </a:extLst>
            </p:cNvPr>
            <p:cNvSpPr/>
            <p:nvPr/>
          </p:nvSpPr>
          <p:spPr>
            <a:xfrm>
              <a:off x="5565259" y="2283202"/>
              <a:ext cx="521760" cy="228254"/>
            </a:xfrm>
            <a:custGeom>
              <a:avLst/>
              <a:gdLst>
                <a:gd name="connsiteX0" fmla="*/ 42108 w 521760"/>
                <a:gd name="connsiteY0" fmla="*/ 213300 h 228254"/>
                <a:gd name="connsiteX1" fmla="*/ 72588 w 521760"/>
                <a:gd name="connsiteY1" fmla="*/ 148530 h 228254"/>
                <a:gd name="connsiteX2" fmla="*/ 74493 w 521760"/>
                <a:gd name="connsiteY2" fmla="*/ 146625 h 228254"/>
                <a:gd name="connsiteX3" fmla="*/ 80208 w 521760"/>
                <a:gd name="connsiteY3" fmla="*/ 140910 h 228254"/>
                <a:gd name="connsiteX4" fmla="*/ 90685 w 521760"/>
                <a:gd name="connsiteY4" fmla="*/ 130432 h 228254"/>
                <a:gd name="connsiteX5" fmla="*/ 93543 w 521760"/>
                <a:gd name="connsiteY5" fmla="*/ 128527 h 228254"/>
                <a:gd name="connsiteX6" fmla="*/ 99258 w 521760"/>
                <a:gd name="connsiteY6" fmla="*/ 124717 h 228254"/>
                <a:gd name="connsiteX7" fmla="*/ 112593 w 521760"/>
                <a:gd name="connsiteY7" fmla="*/ 117097 h 228254"/>
                <a:gd name="connsiteX8" fmla="*/ 118308 w 521760"/>
                <a:gd name="connsiteY8" fmla="*/ 114240 h 228254"/>
                <a:gd name="connsiteX9" fmla="*/ 121165 w 521760"/>
                <a:gd name="connsiteY9" fmla="*/ 113287 h 228254"/>
                <a:gd name="connsiteX10" fmla="*/ 134500 w 521760"/>
                <a:gd name="connsiteY10" fmla="*/ 109477 h 228254"/>
                <a:gd name="connsiteX11" fmla="*/ 146883 w 521760"/>
                <a:gd name="connsiteY11" fmla="*/ 106620 h 228254"/>
                <a:gd name="connsiteX12" fmla="*/ 154503 w 521760"/>
                <a:gd name="connsiteY12" fmla="*/ 105667 h 228254"/>
                <a:gd name="connsiteX13" fmla="*/ 158313 w 521760"/>
                <a:gd name="connsiteY13" fmla="*/ 105667 h 228254"/>
                <a:gd name="connsiteX14" fmla="*/ 216415 w 521760"/>
                <a:gd name="connsiteY14" fmla="*/ 106620 h 228254"/>
                <a:gd name="connsiteX15" fmla="*/ 243085 w 521760"/>
                <a:gd name="connsiteY15" fmla="*/ 110430 h 228254"/>
                <a:gd name="connsiteX16" fmla="*/ 272613 w 521760"/>
                <a:gd name="connsiteY16" fmla="*/ 115192 h 228254"/>
                <a:gd name="connsiteX17" fmla="*/ 332620 w 521760"/>
                <a:gd name="connsiteY17" fmla="*/ 125670 h 228254"/>
                <a:gd name="connsiteX18" fmla="*/ 443110 w 521760"/>
                <a:gd name="connsiteY18" fmla="*/ 123765 h 228254"/>
                <a:gd name="connsiteX19" fmla="*/ 521215 w 521760"/>
                <a:gd name="connsiteY19" fmla="*/ 26610 h 228254"/>
                <a:gd name="connsiteX20" fmla="*/ 480258 w 521760"/>
                <a:gd name="connsiteY20" fmla="*/ 15180 h 228254"/>
                <a:gd name="connsiteX21" fmla="*/ 476448 w 521760"/>
                <a:gd name="connsiteY21" fmla="*/ 30420 h 228254"/>
                <a:gd name="connsiteX22" fmla="*/ 473590 w 521760"/>
                <a:gd name="connsiteY22" fmla="*/ 38040 h 228254"/>
                <a:gd name="connsiteX23" fmla="*/ 471685 w 521760"/>
                <a:gd name="connsiteY23" fmla="*/ 41850 h 228254"/>
                <a:gd name="connsiteX24" fmla="*/ 465970 w 521760"/>
                <a:gd name="connsiteY24" fmla="*/ 53280 h 228254"/>
                <a:gd name="connsiteX25" fmla="*/ 463113 w 521760"/>
                <a:gd name="connsiteY25" fmla="*/ 58042 h 228254"/>
                <a:gd name="connsiteX26" fmla="*/ 461208 w 521760"/>
                <a:gd name="connsiteY26" fmla="*/ 60900 h 228254"/>
                <a:gd name="connsiteX27" fmla="*/ 461208 w 521760"/>
                <a:gd name="connsiteY27" fmla="*/ 60900 h 228254"/>
                <a:gd name="connsiteX28" fmla="*/ 453588 w 521760"/>
                <a:gd name="connsiteY28" fmla="*/ 69472 h 228254"/>
                <a:gd name="connsiteX29" fmla="*/ 449778 w 521760"/>
                <a:gd name="connsiteY29" fmla="*/ 73282 h 228254"/>
                <a:gd name="connsiteX30" fmla="*/ 450730 w 521760"/>
                <a:gd name="connsiteY30" fmla="*/ 72330 h 228254"/>
                <a:gd name="connsiteX31" fmla="*/ 447873 w 521760"/>
                <a:gd name="connsiteY31" fmla="*/ 74235 h 228254"/>
                <a:gd name="connsiteX32" fmla="*/ 438348 w 521760"/>
                <a:gd name="connsiteY32" fmla="*/ 79950 h 228254"/>
                <a:gd name="connsiteX33" fmla="*/ 437395 w 521760"/>
                <a:gd name="connsiteY33" fmla="*/ 80902 h 228254"/>
                <a:gd name="connsiteX34" fmla="*/ 430728 w 521760"/>
                <a:gd name="connsiteY34" fmla="*/ 82807 h 228254"/>
                <a:gd name="connsiteX35" fmla="*/ 420250 w 521760"/>
                <a:gd name="connsiteY35" fmla="*/ 85665 h 228254"/>
                <a:gd name="connsiteX36" fmla="*/ 414535 w 521760"/>
                <a:gd name="connsiteY36" fmla="*/ 86617 h 228254"/>
                <a:gd name="connsiteX37" fmla="*/ 411678 w 521760"/>
                <a:gd name="connsiteY37" fmla="*/ 87570 h 228254"/>
                <a:gd name="connsiteX38" fmla="*/ 412630 w 521760"/>
                <a:gd name="connsiteY38" fmla="*/ 87570 h 228254"/>
                <a:gd name="connsiteX39" fmla="*/ 386913 w 521760"/>
                <a:gd name="connsiteY39" fmla="*/ 88522 h 228254"/>
                <a:gd name="connsiteX40" fmla="*/ 359290 w 521760"/>
                <a:gd name="connsiteY40" fmla="*/ 86617 h 228254"/>
                <a:gd name="connsiteX41" fmla="*/ 352623 w 521760"/>
                <a:gd name="connsiteY41" fmla="*/ 85665 h 228254"/>
                <a:gd name="connsiteX42" fmla="*/ 349765 w 521760"/>
                <a:gd name="connsiteY42" fmla="*/ 85665 h 228254"/>
                <a:gd name="connsiteX43" fmla="*/ 335478 w 521760"/>
                <a:gd name="connsiteY43" fmla="*/ 83760 h 228254"/>
                <a:gd name="connsiteX44" fmla="*/ 93543 w 521760"/>
                <a:gd name="connsiteY44" fmla="*/ 80902 h 228254"/>
                <a:gd name="connsiteX45" fmla="*/ 1150 w 521760"/>
                <a:gd name="connsiteY45" fmla="*/ 204727 h 228254"/>
                <a:gd name="connsiteX46" fmla="*/ 42108 w 521760"/>
                <a:gd name="connsiteY46" fmla="*/ 213300 h 228254"/>
                <a:gd name="connsiteX47" fmla="*/ 42108 w 521760"/>
                <a:gd name="connsiteY47" fmla="*/ 213300 h 22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21760" h="228254">
                  <a:moveTo>
                    <a:pt x="42108" y="213300"/>
                  </a:moveTo>
                  <a:cubicBezTo>
                    <a:pt x="48775" y="189487"/>
                    <a:pt x="57348" y="168532"/>
                    <a:pt x="72588" y="148530"/>
                  </a:cubicBezTo>
                  <a:cubicBezTo>
                    <a:pt x="70683" y="150435"/>
                    <a:pt x="73540" y="146625"/>
                    <a:pt x="74493" y="146625"/>
                  </a:cubicBezTo>
                  <a:cubicBezTo>
                    <a:pt x="76398" y="144720"/>
                    <a:pt x="78303" y="142815"/>
                    <a:pt x="80208" y="140910"/>
                  </a:cubicBezTo>
                  <a:cubicBezTo>
                    <a:pt x="84018" y="137100"/>
                    <a:pt x="86875" y="134242"/>
                    <a:pt x="90685" y="130432"/>
                  </a:cubicBezTo>
                  <a:cubicBezTo>
                    <a:pt x="94495" y="127575"/>
                    <a:pt x="90685" y="130432"/>
                    <a:pt x="93543" y="128527"/>
                  </a:cubicBezTo>
                  <a:cubicBezTo>
                    <a:pt x="95448" y="127575"/>
                    <a:pt x="97353" y="125670"/>
                    <a:pt x="99258" y="124717"/>
                  </a:cubicBezTo>
                  <a:cubicBezTo>
                    <a:pt x="103068" y="121860"/>
                    <a:pt x="107830" y="119955"/>
                    <a:pt x="112593" y="117097"/>
                  </a:cubicBezTo>
                  <a:cubicBezTo>
                    <a:pt x="114498" y="116145"/>
                    <a:pt x="116403" y="115192"/>
                    <a:pt x="118308" y="114240"/>
                  </a:cubicBezTo>
                  <a:cubicBezTo>
                    <a:pt x="114498" y="116145"/>
                    <a:pt x="119260" y="114240"/>
                    <a:pt x="121165" y="113287"/>
                  </a:cubicBezTo>
                  <a:cubicBezTo>
                    <a:pt x="125928" y="111382"/>
                    <a:pt x="129738" y="110430"/>
                    <a:pt x="134500" y="109477"/>
                  </a:cubicBezTo>
                  <a:cubicBezTo>
                    <a:pt x="138310" y="108525"/>
                    <a:pt x="143073" y="107572"/>
                    <a:pt x="146883" y="106620"/>
                  </a:cubicBezTo>
                  <a:cubicBezTo>
                    <a:pt x="149740" y="106620"/>
                    <a:pt x="151645" y="105667"/>
                    <a:pt x="154503" y="105667"/>
                  </a:cubicBezTo>
                  <a:cubicBezTo>
                    <a:pt x="149740" y="106620"/>
                    <a:pt x="156408" y="105667"/>
                    <a:pt x="158313" y="105667"/>
                  </a:cubicBezTo>
                  <a:cubicBezTo>
                    <a:pt x="177363" y="103762"/>
                    <a:pt x="197365" y="104715"/>
                    <a:pt x="216415" y="106620"/>
                  </a:cubicBezTo>
                  <a:cubicBezTo>
                    <a:pt x="228798" y="107572"/>
                    <a:pt x="232608" y="108525"/>
                    <a:pt x="243085" y="110430"/>
                  </a:cubicBezTo>
                  <a:cubicBezTo>
                    <a:pt x="252610" y="112335"/>
                    <a:pt x="263088" y="113287"/>
                    <a:pt x="272613" y="115192"/>
                  </a:cubicBezTo>
                  <a:cubicBezTo>
                    <a:pt x="292615" y="119002"/>
                    <a:pt x="312618" y="122812"/>
                    <a:pt x="332620" y="125670"/>
                  </a:cubicBezTo>
                  <a:cubicBezTo>
                    <a:pt x="368815" y="131385"/>
                    <a:pt x="407868" y="135195"/>
                    <a:pt x="443110" y="123765"/>
                  </a:cubicBezTo>
                  <a:cubicBezTo>
                    <a:pt x="487878" y="108525"/>
                    <a:pt x="511690" y="70425"/>
                    <a:pt x="521215" y="26610"/>
                  </a:cubicBezTo>
                  <a:cubicBezTo>
                    <a:pt x="526930" y="-60"/>
                    <a:pt x="485973" y="-11490"/>
                    <a:pt x="480258" y="15180"/>
                  </a:cubicBezTo>
                  <a:cubicBezTo>
                    <a:pt x="479305" y="19942"/>
                    <a:pt x="478353" y="25657"/>
                    <a:pt x="476448" y="30420"/>
                  </a:cubicBezTo>
                  <a:cubicBezTo>
                    <a:pt x="475495" y="33277"/>
                    <a:pt x="474543" y="36135"/>
                    <a:pt x="473590" y="38040"/>
                  </a:cubicBezTo>
                  <a:cubicBezTo>
                    <a:pt x="473590" y="38992"/>
                    <a:pt x="470733" y="45660"/>
                    <a:pt x="471685" y="41850"/>
                  </a:cubicBezTo>
                  <a:cubicBezTo>
                    <a:pt x="469780" y="45660"/>
                    <a:pt x="467875" y="49470"/>
                    <a:pt x="465970" y="53280"/>
                  </a:cubicBezTo>
                  <a:cubicBezTo>
                    <a:pt x="465018" y="55185"/>
                    <a:pt x="464065" y="57090"/>
                    <a:pt x="463113" y="58042"/>
                  </a:cubicBezTo>
                  <a:cubicBezTo>
                    <a:pt x="462160" y="58995"/>
                    <a:pt x="462160" y="59947"/>
                    <a:pt x="461208" y="60900"/>
                  </a:cubicBezTo>
                  <a:cubicBezTo>
                    <a:pt x="459303" y="63757"/>
                    <a:pt x="464065" y="57090"/>
                    <a:pt x="461208" y="60900"/>
                  </a:cubicBezTo>
                  <a:cubicBezTo>
                    <a:pt x="458350" y="63757"/>
                    <a:pt x="456445" y="66615"/>
                    <a:pt x="453588" y="69472"/>
                  </a:cubicBezTo>
                  <a:cubicBezTo>
                    <a:pt x="452635" y="70425"/>
                    <a:pt x="450730" y="72330"/>
                    <a:pt x="449778" y="73282"/>
                  </a:cubicBezTo>
                  <a:cubicBezTo>
                    <a:pt x="447873" y="75187"/>
                    <a:pt x="450730" y="72330"/>
                    <a:pt x="450730" y="72330"/>
                  </a:cubicBezTo>
                  <a:cubicBezTo>
                    <a:pt x="449778" y="73282"/>
                    <a:pt x="448825" y="74235"/>
                    <a:pt x="447873" y="74235"/>
                  </a:cubicBezTo>
                  <a:cubicBezTo>
                    <a:pt x="445015" y="76140"/>
                    <a:pt x="442158" y="78045"/>
                    <a:pt x="438348" y="79950"/>
                  </a:cubicBezTo>
                  <a:cubicBezTo>
                    <a:pt x="436443" y="80902"/>
                    <a:pt x="433585" y="81855"/>
                    <a:pt x="437395" y="80902"/>
                  </a:cubicBezTo>
                  <a:cubicBezTo>
                    <a:pt x="435490" y="81855"/>
                    <a:pt x="433585" y="82807"/>
                    <a:pt x="430728" y="82807"/>
                  </a:cubicBezTo>
                  <a:cubicBezTo>
                    <a:pt x="426918" y="83760"/>
                    <a:pt x="424060" y="84712"/>
                    <a:pt x="420250" y="85665"/>
                  </a:cubicBezTo>
                  <a:cubicBezTo>
                    <a:pt x="418345" y="85665"/>
                    <a:pt x="416440" y="86617"/>
                    <a:pt x="414535" y="86617"/>
                  </a:cubicBezTo>
                  <a:cubicBezTo>
                    <a:pt x="413583" y="86617"/>
                    <a:pt x="412630" y="86617"/>
                    <a:pt x="411678" y="87570"/>
                  </a:cubicBezTo>
                  <a:cubicBezTo>
                    <a:pt x="413583" y="87570"/>
                    <a:pt x="415488" y="87570"/>
                    <a:pt x="412630" y="87570"/>
                  </a:cubicBezTo>
                  <a:cubicBezTo>
                    <a:pt x="404058" y="88522"/>
                    <a:pt x="395485" y="88522"/>
                    <a:pt x="386913" y="88522"/>
                  </a:cubicBezTo>
                  <a:cubicBezTo>
                    <a:pt x="377388" y="88522"/>
                    <a:pt x="368815" y="87570"/>
                    <a:pt x="359290" y="86617"/>
                  </a:cubicBezTo>
                  <a:cubicBezTo>
                    <a:pt x="357385" y="86617"/>
                    <a:pt x="354528" y="85665"/>
                    <a:pt x="352623" y="85665"/>
                  </a:cubicBezTo>
                  <a:cubicBezTo>
                    <a:pt x="351670" y="85665"/>
                    <a:pt x="345955" y="84712"/>
                    <a:pt x="349765" y="85665"/>
                  </a:cubicBezTo>
                  <a:cubicBezTo>
                    <a:pt x="345003" y="84712"/>
                    <a:pt x="340240" y="84712"/>
                    <a:pt x="335478" y="83760"/>
                  </a:cubicBezTo>
                  <a:cubicBezTo>
                    <a:pt x="257373" y="71377"/>
                    <a:pt x="169743" y="44707"/>
                    <a:pt x="93543" y="80902"/>
                  </a:cubicBezTo>
                  <a:cubicBezTo>
                    <a:pt x="44013" y="103762"/>
                    <a:pt x="16390" y="154245"/>
                    <a:pt x="1150" y="204727"/>
                  </a:cubicBezTo>
                  <a:cubicBezTo>
                    <a:pt x="-7422" y="228540"/>
                    <a:pt x="34488" y="239017"/>
                    <a:pt x="42108" y="213300"/>
                  </a:cubicBezTo>
                  <a:lnTo>
                    <a:pt x="42108" y="213300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E9127D9-8096-4BFE-BB00-E362F7DD4995}"/>
                </a:ext>
              </a:extLst>
            </p:cNvPr>
            <p:cNvSpPr/>
            <p:nvPr/>
          </p:nvSpPr>
          <p:spPr>
            <a:xfrm>
              <a:off x="5606550" y="1824953"/>
              <a:ext cx="257208" cy="240181"/>
            </a:xfrm>
            <a:custGeom>
              <a:avLst/>
              <a:gdLst>
                <a:gd name="connsiteX0" fmla="*/ 203699 w 257208"/>
                <a:gd name="connsiteY0" fmla="*/ 32421 h 240181"/>
                <a:gd name="connsiteX1" fmla="*/ 204652 w 257208"/>
                <a:gd name="connsiteY1" fmla="*/ 34326 h 240181"/>
                <a:gd name="connsiteX2" fmla="*/ 206557 w 257208"/>
                <a:gd name="connsiteY2" fmla="*/ 40041 h 240181"/>
                <a:gd name="connsiteX3" fmla="*/ 210367 w 257208"/>
                <a:gd name="connsiteY3" fmla="*/ 55281 h 240181"/>
                <a:gd name="connsiteX4" fmla="*/ 212272 w 257208"/>
                <a:gd name="connsiteY4" fmla="*/ 67664 h 240181"/>
                <a:gd name="connsiteX5" fmla="*/ 213224 w 257208"/>
                <a:gd name="connsiteY5" fmla="*/ 85761 h 240181"/>
                <a:gd name="connsiteX6" fmla="*/ 204652 w 257208"/>
                <a:gd name="connsiteY6" fmla="*/ 153389 h 240181"/>
                <a:gd name="connsiteX7" fmla="*/ 170362 w 257208"/>
                <a:gd name="connsiteY7" fmla="*/ 191489 h 240181"/>
                <a:gd name="connsiteX8" fmla="*/ 104639 w 257208"/>
                <a:gd name="connsiteY8" fmla="*/ 192441 h 240181"/>
                <a:gd name="connsiteX9" fmla="*/ 37012 w 257208"/>
                <a:gd name="connsiteY9" fmla="*/ 159104 h 240181"/>
                <a:gd name="connsiteX10" fmla="*/ 6532 w 257208"/>
                <a:gd name="connsiteY10" fmla="*/ 189584 h 240181"/>
                <a:gd name="connsiteX11" fmla="*/ 174172 w 257208"/>
                <a:gd name="connsiteY11" fmla="*/ 235304 h 240181"/>
                <a:gd name="connsiteX12" fmla="*/ 238942 w 257208"/>
                <a:gd name="connsiteY12" fmla="*/ 182916 h 240181"/>
                <a:gd name="connsiteX13" fmla="*/ 257039 w 257208"/>
                <a:gd name="connsiteY13" fmla="*/ 97191 h 240181"/>
                <a:gd name="connsiteX14" fmla="*/ 242752 w 257208"/>
                <a:gd name="connsiteY14" fmla="*/ 10514 h 240181"/>
                <a:gd name="connsiteX15" fmla="*/ 213224 w 257208"/>
                <a:gd name="connsiteY15" fmla="*/ 2894 h 240181"/>
                <a:gd name="connsiteX16" fmla="*/ 203699 w 257208"/>
                <a:gd name="connsiteY16" fmla="*/ 32421 h 240181"/>
                <a:gd name="connsiteX17" fmla="*/ 203699 w 257208"/>
                <a:gd name="connsiteY17" fmla="*/ 32421 h 24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208" h="240181">
                  <a:moveTo>
                    <a:pt x="203699" y="32421"/>
                  </a:moveTo>
                  <a:cubicBezTo>
                    <a:pt x="201794" y="28611"/>
                    <a:pt x="203699" y="32421"/>
                    <a:pt x="204652" y="34326"/>
                  </a:cubicBezTo>
                  <a:cubicBezTo>
                    <a:pt x="205604" y="36231"/>
                    <a:pt x="205604" y="38136"/>
                    <a:pt x="206557" y="40041"/>
                  </a:cubicBezTo>
                  <a:cubicBezTo>
                    <a:pt x="207509" y="44804"/>
                    <a:pt x="209414" y="49566"/>
                    <a:pt x="210367" y="55281"/>
                  </a:cubicBezTo>
                  <a:cubicBezTo>
                    <a:pt x="211319" y="60996"/>
                    <a:pt x="211319" y="60996"/>
                    <a:pt x="212272" y="67664"/>
                  </a:cubicBezTo>
                  <a:cubicBezTo>
                    <a:pt x="213224" y="73379"/>
                    <a:pt x="213224" y="80046"/>
                    <a:pt x="213224" y="85761"/>
                  </a:cubicBezTo>
                  <a:cubicBezTo>
                    <a:pt x="214177" y="109574"/>
                    <a:pt x="212272" y="130529"/>
                    <a:pt x="204652" y="153389"/>
                  </a:cubicBezTo>
                  <a:cubicBezTo>
                    <a:pt x="198937" y="170534"/>
                    <a:pt x="188459" y="184821"/>
                    <a:pt x="170362" y="191489"/>
                  </a:cubicBezTo>
                  <a:cubicBezTo>
                    <a:pt x="149407" y="199109"/>
                    <a:pt x="126547" y="198156"/>
                    <a:pt x="104639" y="192441"/>
                  </a:cubicBezTo>
                  <a:cubicBezTo>
                    <a:pt x="79874" y="186726"/>
                    <a:pt x="54157" y="174344"/>
                    <a:pt x="37012" y="159104"/>
                  </a:cubicBezTo>
                  <a:cubicBezTo>
                    <a:pt x="17009" y="140054"/>
                    <a:pt x="-13471" y="170534"/>
                    <a:pt x="6532" y="189584"/>
                  </a:cubicBezTo>
                  <a:cubicBezTo>
                    <a:pt x="48442" y="228636"/>
                    <a:pt x="117022" y="250544"/>
                    <a:pt x="174172" y="235304"/>
                  </a:cubicBezTo>
                  <a:cubicBezTo>
                    <a:pt x="202747" y="227684"/>
                    <a:pt x="226559" y="209586"/>
                    <a:pt x="238942" y="182916"/>
                  </a:cubicBezTo>
                  <a:cubicBezTo>
                    <a:pt x="251324" y="156246"/>
                    <a:pt x="256087" y="126719"/>
                    <a:pt x="257039" y="97191"/>
                  </a:cubicBezTo>
                  <a:cubicBezTo>
                    <a:pt x="257992" y="67664"/>
                    <a:pt x="255134" y="37184"/>
                    <a:pt x="242752" y="10514"/>
                  </a:cubicBezTo>
                  <a:cubicBezTo>
                    <a:pt x="237989" y="36"/>
                    <a:pt x="222749" y="-2821"/>
                    <a:pt x="213224" y="2894"/>
                  </a:cubicBezTo>
                  <a:cubicBezTo>
                    <a:pt x="199889" y="9561"/>
                    <a:pt x="198937" y="20991"/>
                    <a:pt x="203699" y="32421"/>
                  </a:cubicBezTo>
                  <a:lnTo>
                    <a:pt x="203699" y="3242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4" name="ตัวแทนข้อความ 6">
            <a:extLst>
              <a:ext uri="{FF2B5EF4-FFF2-40B4-BE49-F238E27FC236}">
                <a16:creationId xmlns:a16="http://schemas.microsoft.com/office/drawing/2014/main" id="{3D9412DF-C8F4-4BC6-B379-0091AC9AD31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21805" y="2260423"/>
            <a:ext cx="4900391" cy="969700"/>
          </a:xfrm>
        </p:spPr>
        <p:txBody>
          <a:bodyPr>
            <a:noAutofit/>
          </a:bodyPr>
          <a:lstStyle>
            <a:lvl1pPr marL="0" indent="0" algn="ctr">
              <a:buNone/>
              <a:defRPr sz="6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195" name="ตัวแทนข้อความ 6">
            <a:extLst>
              <a:ext uri="{FF2B5EF4-FFF2-40B4-BE49-F238E27FC236}">
                <a16:creationId xmlns:a16="http://schemas.microsoft.com/office/drawing/2014/main" id="{7AB04FDB-BAAA-4CA2-9158-46BFA43A5FC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21804" y="1578024"/>
            <a:ext cx="4900392" cy="884356"/>
          </a:xfrm>
        </p:spPr>
        <p:txBody>
          <a:bodyPr>
            <a:noAutofit/>
          </a:bodyPr>
          <a:lstStyle>
            <a:lvl1pPr marL="0" indent="0" algn="ctr">
              <a:buNone/>
              <a:defRPr sz="4800" b="1" spc="3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196" name="ตัวแทนข้อความ 6">
            <a:extLst>
              <a:ext uri="{FF2B5EF4-FFF2-40B4-BE49-F238E27FC236}">
                <a16:creationId xmlns:a16="http://schemas.microsoft.com/office/drawing/2014/main" id="{50604760-8958-4D8B-B45F-3C41D14E0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0445" y="3431069"/>
            <a:ext cx="4243111" cy="452563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60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POWERPOINTHUB.COM</a:t>
            </a:r>
          </a:p>
        </p:txBody>
      </p:sp>
    </p:spTree>
    <p:extLst>
      <p:ext uri="{BB962C8B-B14F-4D97-AF65-F5344CB8AC3E}">
        <p14:creationId xmlns:p14="http://schemas.microsoft.com/office/powerpoint/2010/main" val="2332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233FF8B2-92AB-4215-B662-79ADA11063C9}"/>
              </a:ext>
            </a:extLst>
          </p:cNvPr>
          <p:cNvGrpSpPr/>
          <p:nvPr userDrawn="1"/>
        </p:nvGrpSpPr>
        <p:grpSpPr>
          <a:xfrm rot="21068902">
            <a:off x="6287215" y="-22431"/>
            <a:ext cx="2307868" cy="1385993"/>
            <a:chOff x="1507283" y="4183613"/>
            <a:chExt cx="1527613" cy="91741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D22E86F-DD5C-4376-A2E4-7AA213EAFF0B}"/>
                </a:ext>
              </a:extLst>
            </p:cNvPr>
            <p:cNvSpPr/>
            <p:nvPr userDrawn="1"/>
          </p:nvSpPr>
          <p:spPr>
            <a:xfrm rot="17139227">
              <a:off x="2001717" y="4030205"/>
              <a:ext cx="879771" cy="1186587"/>
            </a:xfrm>
            <a:custGeom>
              <a:avLst/>
              <a:gdLst>
                <a:gd name="connsiteX0" fmla="*/ 89902 w 522671"/>
                <a:gd name="connsiteY0" fmla="*/ 100487 h 632200"/>
                <a:gd name="connsiteX1" fmla="*/ 86092 w 522671"/>
                <a:gd name="connsiteY1" fmla="*/ 104297 h 632200"/>
                <a:gd name="connsiteX2" fmla="*/ 1320 w 522671"/>
                <a:gd name="connsiteY2" fmla="*/ 301465 h 632200"/>
                <a:gd name="connsiteX3" fmla="*/ 67042 w 522671"/>
                <a:gd name="connsiteY3" fmla="*/ 451960 h 632200"/>
                <a:gd name="connsiteX4" fmla="*/ 136575 w 522671"/>
                <a:gd name="connsiteY4" fmla="*/ 486250 h 632200"/>
                <a:gd name="connsiteX5" fmla="*/ 205155 w 522671"/>
                <a:gd name="connsiteY5" fmla="*/ 542447 h 632200"/>
                <a:gd name="connsiteX6" fmla="*/ 350887 w 522671"/>
                <a:gd name="connsiteY6" fmla="*/ 631982 h 632200"/>
                <a:gd name="connsiteX7" fmla="*/ 517575 w 522671"/>
                <a:gd name="connsiteY7" fmla="*/ 350995 h 632200"/>
                <a:gd name="connsiteX8" fmla="*/ 459472 w 522671"/>
                <a:gd name="connsiteY8" fmla="*/ 54767 h 632200"/>
                <a:gd name="connsiteX9" fmla="*/ 89902 w 522671"/>
                <a:gd name="connsiteY9" fmla="*/ 100487 h 63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200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50"/>
                  </a:cubicBezTo>
                  <a:cubicBezTo>
                    <a:pt x="167055" y="499585"/>
                    <a:pt x="185152" y="516729"/>
                    <a:pt x="205155" y="542447"/>
                  </a:cubicBezTo>
                  <a:cubicBezTo>
                    <a:pt x="241350" y="589120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8507" y="-49055"/>
                    <a:pt x="174675" y="10952"/>
                    <a:pt x="89902" y="100487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85" name="Graphic 3">
              <a:extLst>
                <a:ext uri="{FF2B5EF4-FFF2-40B4-BE49-F238E27FC236}">
                  <a16:creationId xmlns:a16="http://schemas.microsoft.com/office/drawing/2014/main" id="{E7077D5F-C155-4073-A605-29595549E3F9}"/>
                </a:ext>
              </a:extLst>
            </p:cNvPr>
            <p:cNvGrpSpPr/>
            <p:nvPr userDrawn="1"/>
          </p:nvGrpSpPr>
          <p:grpSpPr>
            <a:xfrm rot="17139227">
              <a:off x="2092663" y="4201554"/>
              <a:ext cx="514648" cy="750860"/>
              <a:chOff x="3673791" y="2501264"/>
              <a:chExt cx="305752" cy="400050"/>
            </a:xfrm>
            <a:solidFill>
              <a:srgbClr val="FFFFFF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9893706-113A-40F2-B570-0D40E4C41364}"/>
                  </a:ext>
                </a:extLst>
              </p:cNvPr>
              <p:cNvSpPr/>
              <p:nvPr/>
            </p:nvSpPr>
            <p:spPr>
              <a:xfrm>
                <a:off x="3673791" y="2501264"/>
                <a:ext cx="180975" cy="340042"/>
              </a:xfrm>
              <a:custGeom>
                <a:avLst/>
                <a:gdLst>
                  <a:gd name="connsiteX0" fmla="*/ 180975 w 180975"/>
                  <a:gd name="connsiteY0" fmla="*/ 2857 h 340042"/>
                  <a:gd name="connsiteX1" fmla="*/ 176213 w 180975"/>
                  <a:gd name="connsiteY1" fmla="*/ 2857 h 340042"/>
                  <a:gd name="connsiteX2" fmla="*/ 161925 w 180975"/>
                  <a:gd name="connsiteY2" fmla="*/ 3810 h 340042"/>
                  <a:gd name="connsiteX3" fmla="*/ 140970 w 180975"/>
                  <a:gd name="connsiteY3" fmla="*/ 9525 h 340042"/>
                  <a:gd name="connsiteX4" fmla="*/ 118110 w 180975"/>
                  <a:gd name="connsiteY4" fmla="*/ 24765 h 340042"/>
                  <a:gd name="connsiteX5" fmla="*/ 100013 w 180975"/>
                  <a:gd name="connsiteY5" fmla="*/ 51435 h 340042"/>
                  <a:gd name="connsiteX6" fmla="*/ 88583 w 180975"/>
                  <a:gd name="connsiteY6" fmla="*/ 85725 h 340042"/>
                  <a:gd name="connsiteX7" fmla="*/ 89535 w 180975"/>
                  <a:gd name="connsiteY7" fmla="*/ 164782 h 340042"/>
                  <a:gd name="connsiteX8" fmla="*/ 100013 w 180975"/>
                  <a:gd name="connsiteY8" fmla="*/ 205740 h 340042"/>
                  <a:gd name="connsiteX9" fmla="*/ 105728 w 180975"/>
                  <a:gd name="connsiteY9" fmla="*/ 249555 h 340042"/>
                  <a:gd name="connsiteX10" fmla="*/ 103823 w 180975"/>
                  <a:gd name="connsiteY10" fmla="*/ 271463 h 340042"/>
                  <a:gd name="connsiteX11" fmla="*/ 100965 w 180975"/>
                  <a:gd name="connsiteY11" fmla="*/ 281940 h 340042"/>
                  <a:gd name="connsiteX12" fmla="*/ 96203 w 180975"/>
                  <a:gd name="connsiteY12" fmla="*/ 292417 h 340042"/>
                  <a:gd name="connsiteX13" fmla="*/ 68580 w 180975"/>
                  <a:gd name="connsiteY13" fmla="*/ 318135 h 340042"/>
                  <a:gd name="connsiteX14" fmla="*/ 19050 w 180975"/>
                  <a:gd name="connsiteY14" fmla="*/ 337185 h 340042"/>
                  <a:gd name="connsiteX15" fmla="*/ 4763 w 180975"/>
                  <a:gd name="connsiteY15" fmla="*/ 339090 h 340042"/>
                  <a:gd name="connsiteX16" fmla="*/ 0 w 180975"/>
                  <a:gd name="connsiteY16" fmla="*/ 340042 h 340042"/>
                  <a:gd name="connsiteX17" fmla="*/ 18098 w 180975"/>
                  <a:gd name="connsiteY17" fmla="*/ 332422 h 340042"/>
                  <a:gd name="connsiteX18" fmla="*/ 61913 w 180975"/>
                  <a:gd name="connsiteY18" fmla="*/ 306705 h 340042"/>
                  <a:gd name="connsiteX19" fmla="*/ 81915 w 180975"/>
                  <a:gd name="connsiteY19" fmla="*/ 282892 h 340042"/>
                  <a:gd name="connsiteX20" fmla="*/ 84773 w 180975"/>
                  <a:gd name="connsiteY20" fmla="*/ 276225 h 340042"/>
                  <a:gd name="connsiteX21" fmla="*/ 86678 w 180975"/>
                  <a:gd name="connsiteY21" fmla="*/ 267653 h 340042"/>
                  <a:gd name="connsiteX22" fmla="*/ 87630 w 180975"/>
                  <a:gd name="connsiteY22" fmla="*/ 249555 h 340042"/>
                  <a:gd name="connsiteX23" fmla="*/ 80010 w 180975"/>
                  <a:gd name="connsiteY23" fmla="*/ 211455 h 340042"/>
                  <a:gd name="connsiteX24" fmla="*/ 68580 w 180975"/>
                  <a:gd name="connsiteY24" fmla="*/ 169545 h 340042"/>
                  <a:gd name="connsiteX25" fmla="*/ 63818 w 180975"/>
                  <a:gd name="connsiteY25" fmla="*/ 124777 h 340042"/>
                  <a:gd name="connsiteX26" fmla="*/ 69533 w 180975"/>
                  <a:gd name="connsiteY26" fmla="*/ 80963 h 340042"/>
                  <a:gd name="connsiteX27" fmla="*/ 85725 w 180975"/>
                  <a:gd name="connsiteY27" fmla="*/ 42863 h 340042"/>
                  <a:gd name="connsiteX28" fmla="*/ 110490 w 180975"/>
                  <a:gd name="connsiteY28" fmla="*/ 15240 h 340042"/>
                  <a:gd name="connsiteX29" fmla="*/ 139065 w 180975"/>
                  <a:gd name="connsiteY29" fmla="*/ 1905 h 340042"/>
                  <a:gd name="connsiteX30" fmla="*/ 162878 w 180975"/>
                  <a:gd name="connsiteY30" fmla="*/ 0 h 340042"/>
                  <a:gd name="connsiteX31" fmla="*/ 171450 w 180975"/>
                  <a:gd name="connsiteY31" fmla="*/ 952 h 340042"/>
                  <a:gd name="connsiteX32" fmla="*/ 177165 w 180975"/>
                  <a:gd name="connsiteY32" fmla="*/ 1905 h 340042"/>
                  <a:gd name="connsiteX33" fmla="*/ 180975 w 180975"/>
                  <a:gd name="connsiteY33" fmla="*/ 2857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0975" h="340042">
                    <a:moveTo>
                      <a:pt x="180975" y="2857"/>
                    </a:moveTo>
                    <a:cubicBezTo>
                      <a:pt x="180975" y="2857"/>
                      <a:pt x="179070" y="2857"/>
                      <a:pt x="176213" y="2857"/>
                    </a:cubicBezTo>
                    <a:cubicBezTo>
                      <a:pt x="172403" y="2857"/>
                      <a:pt x="167640" y="2857"/>
                      <a:pt x="161925" y="3810"/>
                    </a:cubicBezTo>
                    <a:cubicBezTo>
                      <a:pt x="156210" y="4763"/>
                      <a:pt x="148590" y="6667"/>
                      <a:pt x="140970" y="9525"/>
                    </a:cubicBezTo>
                    <a:cubicBezTo>
                      <a:pt x="133350" y="12382"/>
                      <a:pt x="125730" y="18097"/>
                      <a:pt x="118110" y="24765"/>
                    </a:cubicBezTo>
                    <a:cubicBezTo>
                      <a:pt x="110490" y="31432"/>
                      <a:pt x="104775" y="40957"/>
                      <a:pt x="100013" y="51435"/>
                    </a:cubicBezTo>
                    <a:cubicBezTo>
                      <a:pt x="95250" y="61913"/>
                      <a:pt x="91440" y="73342"/>
                      <a:pt x="88583" y="85725"/>
                    </a:cubicBezTo>
                    <a:cubicBezTo>
                      <a:pt x="83820" y="110490"/>
                      <a:pt x="83820" y="138113"/>
                      <a:pt x="89535" y="164782"/>
                    </a:cubicBezTo>
                    <a:cubicBezTo>
                      <a:pt x="92393" y="178117"/>
                      <a:pt x="97155" y="191453"/>
                      <a:pt x="100013" y="205740"/>
                    </a:cubicBezTo>
                    <a:cubicBezTo>
                      <a:pt x="103823" y="220028"/>
                      <a:pt x="105728" y="234315"/>
                      <a:pt x="105728" y="249555"/>
                    </a:cubicBezTo>
                    <a:cubicBezTo>
                      <a:pt x="105728" y="257175"/>
                      <a:pt x="104775" y="263842"/>
                      <a:pt x="103823" y="271463"/>
                    </a:cubicBezTo>
                    <a:cubicBezTo>
                      <a:pt x="102870" y="275272"/>
                      <a:pt x="101918" y="278130"/>
                      <a:pt x="100965" y="281940"/>
                    </a:cubicBezTo>
                    <a:cubicBezTo>
                      <a:pt x="99060" y="285750"/>
                      <a:pt x="98108" y="288607"/>
                      <a:pt x="96203" y="292417"/>
                    </a:cubicBezTo>
                    <a:cubicBezTo>
                      <a:pt x="88583" y="304800"/>
                      <a:pt x="78105" y="312420"/>
                      <a:pt x="68580" y="318135"/>
                    </a:cubicBezTo>
                    <a:cubicBezTo>
                      <a:pt x="49530" y="329565"/>
                      <a:pt x="31433" y="334328"/>
                      <a:pt x="19050" y="337185"/>
                    </a:cubicBezTo>
                    <a:cubicBezTo>
                      <a:pt x="12383" y="338138"/>
                      <a:pt x="7620" y="339090"/>
                      <a:pt x="4763" y="339090"/>
                    </a:cubicBezTo>
                    <a:cubicBezTo>
                      <a:pt x="953" y="339090"/>
                      <a:pt x="0" y="340042"/>
                      <a:pt x="0" y="340042"/>
                    </a:cubicBezTo>
                    <a:cubicBezTo>
                      <a:pt x="0" y="340042"/>
                      <a:pt x="6668" y="338138"/>
                      <a:pt x="18098" y="332422"/>
                    </a:cubicBezTo>
                    <a:cubicBezTo>
                      <a:pt x="29528" y="327660"/>
                      <a:pt x="45720" y="319088"/>
                      <a:pt x="61913" y="306705"/>
                    </a:cubicBezTo>
                    <a:cubicBezTo>
                      <a:pt x="69533" y="300038"/>
                      <a:pt x="77153" y="292417"/>
                      <a:pt x="81915" y="282892"/>
                    </a:cubicBezTo>
                    <a:cubicBezTo>
                      <a:pt x="82868" y="280988"/>
                      <a:pt x="83820" y="278130"/>
                      <a:pt x="84773" y="276225"/>
                    </a:cubicBezTo>
                    <a:cubicBezTo>
                      <a:pt x="85725" y="273367"/>
                      <a:pt x="85725" y="270510"/>
                      <a:pt x="86678" y="267653"/>
                    </a:cubicBezTo>
                    <a:cubicBezTo>
                      <a:pt x="87630" y="261938"/>
                      <a:pt x="87630" y="256222"/>
                      <a:pt x="87630" y="249555"/>
                    </a:cubicBezTo>
                    <a:cubicBezTo>
                      <a:pt x="86678" y="237172"/>
                      <a:pt x="83820" y="224790"/>
                      <a:pt x="80010" y="211455"/>
                    </a:cubicBezTo>
                    <a:cubicBezTo>
                      <a:pt x="76200" y="198120"/>
                      <a:pt x="71438" y="184785"/>
                      <a:pt x="68580" y="169545"/>
                    </a:cubicBezTo>
                    <a:cubicBezTo>
                      <a:pt x="65723" y="154305"/>
                      <a:pt x="63818" y="139065"/>
                      <a:pt x="63818" y="124777"/>
                    </a:cubicBezTo>
                    <a:cubicBezTo>
                      <a:pt x="63818" y="109538"/>
                      <a:pt x="66675" y="95250"/>
                      <a:pt x="69533" y="80963"/>
                    </a:cubicBezTo>
                    <a:cubicBezTo>
                      <a:pt x="73343" y="66675"/>
                      <a:pt x="79058" y="54292"/>
                      <a:pt x="85725" y="42863"/>
                    </a:cubicBezTo>
                    <a:cubicBezTo>
                      <a:pt x="92393" y="31432"/>
                      <a:pt x="100965" y="21907"/>
                      <a:pt x="110490" y="15240"/>
                    </a:cubicBezTo>
                    <a:cubicBezTo>
                      <a:pt x="120015" y="8572"/>
                      <a:pt x="129540" y="3810"/>
                      <a:pt x="139065" y="1905"/>
                    </a:cubicBezTo>
                    <a:cubicBezTo>
                      <a:pt x="148590" y="0"/>
                      <a:pt x="156210" y="0"/>
                      <a:pt x="162878" y="0"/>
                    </a:cubicBezTo>
                    <a:cubicBezTo>
                      <a:pt x="165735" y="0"/>
                      <a:pt x="168593" y="952"/>
                      <a:pt x="171450" y="952"/>
                    </a:cubicBezTo>
                    <a:cubicBezTo>
                      <a:pt x="174308" y="952"/>
                      <a:pt x="176213" y="1905"/>
                      <a:pt x="177165" y="1905"/>
                    </a:cubicBezTo>
                    <a:cubicBezTo>
                      <a:pt x="179070" y="1905"/>
                      <a:pt x="180975" y="2857"/>
                      <a:pt x="180975" y="2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A16C19C-E456-4C3F-A7A4-C1CF124D8A6D}"/>
                  </a:ext>
                </a:extLst>
              </p:cNvPr>
              <p:cNvSpPr/>
              <p:nvPr/>
            </p:nvSpPr>
            <p:spPr>
              <a:xfrm>
                <a:off x="3679507" y="2535554"/>
                <a:ext cx="300037" cy="365760"/>
              </a:xfrm>
              <a:custGeom>
                <a:avLst/>
                <a:gdLst>
                  <a:gd name="connsiteX0" fmla="*/ 300038 w 300037"/>
                  <a:gd name="connsiteY0" fmla="*/ 7620 h 365760"/>
                  <a:gd name="connsiteX1" fmla="*/ 276225 w 300037"/>
                  <a:gd name="connsiteY1" fmla="*/ 9525 h 365760"/>
                  <a:gd name="connsiteX2" fmla="*/ 249555 w 300037"/>
                  <a:gd name="connsiteY2" fmla="*/ 11430 h 365760"/>
                  <a:gd name="connsiteX3" fmla="*/ 217170 w 300037"/>
                  <a:gd name="connsiteY3" fmla="*/ 18098 h 365760"/>
                  <a:gd name="connsiteX4" fmla="*/ 186690 w 300037"/>
                  <a:gd name="connsiteY4" fmla="*/ 38100 h 365760"/>
                  <a:gd name="connsiteX5" fmla="*/ 180022 w 300037"/>
                  <a:gd name="connsiteY5" fmla="*/ 46673 h 365760"/>
                  <a:gd name="connsiteX6" fmla="*/ 174307 w 300037"/>
                  <a:gd name="connsiteY6" fmla="*/ 55245 h 365760"/>
                  <a:gd name="connsiteX7" fmla="*/ 166688 w 300037"/>
                  <a:gd name="connsiteY7" fmla="*/ 74295 h 365760"/>
                  <a:gd name="connsiteX8" fmla="*/ 165735 w 300037"/>
                  <a:gd name="connsiteY8" fmla="*/ 119063 h 365760"/>
                  <a:gd name="connsiteX9" fmla="*/ 172402 w 300037"/>
                  <a:gd name="connsiteY9" fmla="*/ 169545 h 365760"/>
                  <a:gd name="connsiteX10" fmla="*/ 166688 w 300037"/>
                  <a:gd name="connsiteY10" fmla="*/ 223838 h 365760"/>
                  <a:gd name="connsiteX11" fmla="*/ 144780 w 300037"/>
                  <a:gd name="connsiteY11" fmla="*/ 270510 h 365760"/>
                  <a:gd name="connsiteX12" fmla="*/ 141922 w 300037"/>
                  <a:gd name="connsiteY12" fmla="*/ 275273 h 365760"/>
                  <a:gd name="connsiteX13" fmla="*/ 138113 w 300037"/>
                  <a:gd name="connsiteY13" fmla="*/ 280035 h 365760"/>
                  <a:gd name="connsiteX14" fmla="*/ 131445 w 300037"/>
                  <a:gd name="connsiteY14" fmla="*/ 289560 h 365760"/>
                  <a:gd name="connsiteX15" fmla="*/ 115252 w 300037"/>
                  <a:gd name="connsiteY15" fmla="*/ 307658 h 365760"/>
                  <a:gd name="connsiteX16" fmla="*/ 80963 w 300037"/>
                  <a:gd name="connsiteY16" fmla="*/ 334327 h 365760"/>
                  <a:gd name="connsiteX17" fmla="*/ 22860 w 300037"/>
                  <a:gd name="connsiteY17" fmla="*/ 359092 h 365760"/>
                  <a:gd name="connsiteX18" fmla="*/ 5715 w 300037"/>
                  <a:gd name="connsiteY18" fmla="*/ 363855 h 365760"/>
                  <a:gd name="connsiteX19" fmla="*/ 0 w 300037"/>
                  <a:gd name="connsiteY19" fmla="*/ 365760 h 365760"/>
                  <a:gd name="connsiteX20" fmla="*/ 20955 w 300037"/>
                  <a:gd name="connsiteY20" fmla="*/ 355283 h 365760"/>
                  <a:gd name="connsiteX21" fmla="*/ 72390 w 300037"/>
                  <a:gd name="connsiteY21" fmla="*/ 323850 h 365760"/>
                  <a:gd name="connsiteX22" fmla="*/ 100965 w 300037"/>
                  <a:gd name="connsiteY22" fmla="*/ 296227 h 365760"/>
                  <a:gd name="connsiteX23" fmla="*/ 113347 w 300037"/>
                  <a:gd name="connsiteY23" fmla="*/ 279083 h 365760"/>
                  <a:gd name="connsiteX24" fmla="*/ 119063 w 300037"/>
                  <a:gd name="connsiteY24" fmla="*/ 269558 h 365760"/>
                  <a:gd name="connsiteX25" fmla="*/ 121920 w 300037"/>
                  <a:gd name="connsiteY25" fmla="*/ 264795 h 365760"/>
                  <a:gd name="connsiteX26" fmla="*/ 124777 w 300037"/>
                  <a:gd name="connsiteY26" fmla="*/ 260033 h 365760"/>
                  <a:gd name="connsiteX27" fmla="*/ 142875 w 300037"/>
                  <a:gd name="connsiteY27" fmla="*/ 217170 h 365760"/>
                  <a:gd name="connsiteX28" fmla="*/ 147638 w 300037"/>
                  <a:gd name="connsiteY28" fmla="*/ 170498 h 365760"/>
                  <a:gd name="connsiteX29" fmla="*/ 142875 w 300037"/>
                  <a:gd name="connsiteY29" fmla="*/ 120015 h 365760"/>
                  <a:gd name="connsiteX30" fmla="*/ 146685 w 300037"/>
                  <a:gd name="connsiteY30" fmla="*/ 67628 h 365760"/>
                  <a:gd name="connsiteX31" fmla="*/ 158115 w 300037"/>
                  <a:gd name="connsiteY31" fmla="*/ 43815 h 365760"/>
                  <a:gd name="connsiteX32" fmla="*/ 165735 w 300037"/>
                  <a:gd name="connsiteY32" fmla="*/ 33338 h 365760"/>
                  <a:gd name="connsiteX33" fmla="*/ 173355 w 300037"/>
                  <a:gd name="connsiteY33" fmla="*/ 24765 h 365760"/>
                  <a:gd name="connsiteX34" fmla="*/ 212407 w 300037"/>
                  <a:gd name="connsiteY34" fmla="*/ 2858 h 365760"/>
                  <a:gd name="connsiteX35" fmla="*/ 248602 w 300037"/>
                  <a:gd name="connsiteY35" fmla="*/ 0 h 365760"/>
                  <a:gd name="connsiteX36" fmla="*/ 275272 w 300037"/>
                  <a:gd name="connsiteY36" fmla="*/ 1905 h 365760"/>
                  <a:gd name="connsiteX37" fmla="*/ 300038 w 300037"/>
                  <a:gd name="connsiteY37" fmla="*/ 762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0037" h="365760">
                    <a:moveTo>
                      <a:pt x="300038" y="7620"/>
                    </a:moveTo>
                    <a:cubicBezTo>
                      <a:pt x="300038" y="7620"/>
                      <a:pt x="291465" y="8573"/>
                      <a:pt x="276225" y="9525"/>
                    </a:cubicBezTo>
                    <a:cubicBezTo>
                      <a:pt x="268605" y="10478"/>
                      <a:pt x="260032" y="10478"/>
                      <a:pt x="249555" y="11430"/>
                    </a:cubicBezTo>
                    <a:cubicBezTo>
                      <a:pt x="239077" y="12383"/>
                      <a:pt x="227647" y="14288"/>
                      <a:pt x="217170" y="18098"/>
                    </a:cubicBezTo>
                    <a:cubicBezTo>
                      <a:pt x="205740" y="21908"/>
                      <a:pt x="195263" y="28575"/>
                      <a:pt x="186690" y="38100"/>
                    </a:cubicBezTo>
                    <a:cubicBezTo>
                      <a:pt x="184785" y="40958"/>
                      <a:pt x="181927" y="43815"/>
                      <a:pt x="180022" y="46673"/>
                    </a:cubicBezTo>
                    <a:cubicBezTo>
                      <a:pt x="178117" y="49530"/>
                      <a:pt x="176213" y="52388"/>
                      <a:pt x="174307" y="55245"/>
                    </a:cubicBezTo>
                    <a:cubicBezTo>
                      <a:pt x="170497" y="60960"/>
                      <a:pt x="168592" y="67628"/>
                      <a:pt x="166688" y="74295"/>
                    </a:cubicBezTo>
                    <a:cubicBezTo>
                      <a:pt x="162877" y="87630"/>
                      <a:pt x="163830" y="102870"/>
                      <a:pt x="165735" y="119063"/>
                    </a:cubicBezTo>
                    <a:cubicBezTo>
                      <a:pt x="167640" y="135255"/>
                      <a:pt x="170497" y="151448"/>
                      <a:pt x="172402" y="169545"/>
                    </a:cubicBezTo>
                    <a:cubicBezTo>
                      <a:pt x="173355" y="187642"/>
                      <a:pt x="171450" y="205740"/>
                      <a:pt x="166688" y="223838"/>
                    </a:cubicBezTo>
                    <a:cubicBezTo>
                      <a:pt x="161925" y="240983"/>
                      <a:pt x="153352" y="257175"/>
                      <a:pt x="144780" y="270510"/>
                    </a:cubicBezTo>
                    <a:lnTo>
                      <a:pt x="141922" y="275273"/>
                    </a:lnTo>
                    <a:cubicBezTo>
                      <a:pt x="140970" y="277177"/>
                      <a:pt x="140017" y="279083"/>
                      <a:pt x="138113" y="280035"/>
                    </a:cubicBezTo>
                    <a:cubicBezTo>
                      <a:pt x="136207" y="282892"/>
                      <a:pt x="133350" y="286702"/>
                      <a:pt x="131445" y="289560"/>
                    </a:cubicBezTo>
                    <a:cubicBezTo>
                      <a:pt x="126682" y="296227"/>
                      <a:pt x="120967" y="301942"/>
                      <a:pt x="115252" y="307658"/>
                    </a:cubicBezTo>
                    <a:cubicBezTo>
                      <a:pt x="104775" y="318135"/>
                      <a:pt x="92392" y="327660"/>
                      <a:pt x="80963" y="334327"/>
                    </a:cubicBezTo>
                    <a:cubicBezTo>
                      <a:pt x="58102" y="347663"/>
                      <a:pt x="37147" y="354330"/>
                      <a:pt x="22860" y="359092"/>
                    </a:cubicBezTo>
                    <a:cubicBezTo>
                      <a:pt x="15240" y="360998"/>
                      <a:pt x="9525" y="362902"/>
                      <a:pt x="5715" y="363855"/>
                    </a:cubicBezTo>
                    <a:cubicBezTo>
                      <a:pt x="1905" y="364808"/>
                      <a:pt x="0" y="365760"/>
                      <a:pt x="0" y="365760"/>
                    </a:cubicBezTo>
                    <a:cubicBezTo>
                      <a:pt x="0" y="365760"/>
                      <a:pt x="7620" y="361950"/>
                      <a:pt x="20955" y="355283"/>
                    </a:cubicBezTo>
                    <a:cubicBezTo>
                      <a:pt x="34290" y="348615"/>
                      <a:pt x="53340" y="338138"/>
                      <a:pt x="72390" y="323850"/>
                    </a:cubicBezTo>
                    <a:cubicBezTo>
                      <a:pt x="81915" y="316230"/>
                      <a:pt x="92392" y="307658"/>
                      <a:pt x="100965" y="296227"/>
                    </a:cubicBezTo>
                    <a:cubicBezTo>
                      <a:pt x="105727" y="290513"/>
                      <a:pt x="109538" y="284798"/>
                      <a:pt x="113347" y="279083"/>
                    </a:cubicBezTo>
                    <a:cubicBezTo>
                      <a:pt x="115252" y="276225"/>
                      <a:pt x="117157" y="273367"/>
                      <a:pt x="119063" y="269558"/>
                    </a:cubicBezTo>
                    <a:cubicBezTo>
                      <a:pt x="120015" y="267652"/>
                      <a:pt x="120967" y="265748"/>
                      <a:pt x="121920" y="264795"/>
                    </a:cubicBezTo>
                    <a:lnTo>
                      <a:pt x="124777" y="260033"/>
                    </a:lnTo>
                    <a:cubicBezTo>
                      <a:pt x="132397" y="246698"/>
                      <a:pt x="138113" y="232410"/>
                      <a:pt x="142875" y="217170"/>
                    </a:cubicBezTo>
                    <a:cubicBezTo>
                      <a:pt x="146685" y="201930"/>
                      <a:pt x="147638" y="186690"/>
                      <a:pt x="147638" y="170498"/>
                    </a:cubicBezTo>
                    <a:cubicBezTo>
                      <a:pt x="146685" y="154305"/>
                      <a:pt x="143827" y="138113"/>
                      <a:pt x="142875" y="120015"/>
                    </a:cubicBezTo>
                    <a:cubicBezTo>
                      <a:pt x="141922" y="102870"/>
                      <a:pt x="141922" y="84773"/>
                      <a:pt x="146685" y="67628"/>
                    </a:cubicBezTo>
                    <a:cubicBezTo>
                      <a:pt x="149542" y="59055"/>
                      <a:pt x="153352" y="51435"/>
                      <a:pt x="158115" y="43815"/>
                    </a:cubicBezTo>
                    <a:cubicBezTo>
                      <a:pt x="160020" y="40005"/>
                      <a:pt x="162877" y="37148"/>
                      <a:pt x="165735" y="33338"/>
                    </a:cubicBezTo>
                    <a:cubicBezTo>
                      <a:pt x="168592" y="29528"/>
                      <a:pt x="170497" y="27623"/>
                      <a:pt x="173355" y="24765"/>
                    </a:cubicBezTo>
                    <a:cubicBezTo>
                      <a:pt x="184785" y="12383"/>
                      <a:pt x="199072" y="6667"/>
                      <a:pt x="212407" y="2858"/>
                    </a:cubicBezTo>
                    <a:cubicBezTo>
                      <a:pt x="225742" y="0"/>
                      <a:pt x="238125" y="0"/>
                      <a:pt x="248602" y="0"/>
                    </a:cubicBezTo>
                    <a:cubicBezTo>
                      <a:pt x="259080" y="0"/>
                      <a:pt x="268605" y="953"/>
                      <a:pt x="275272" y="1905"/>
                    </a:cubicBezTo>
                    <a:cubicBezTo>
                      <a:pt x="291465" y="6667"/>
                      <a:pt x="300038" y="7620"/>
                      <a:pt x="300038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A7197DA-7AC3-42E0-B107-CF6DDDE4383E}"/>
                </a:ext>
              </a:extLst>
            </p:cNvPr>
            <p:cNvSpPr/>
            <p:nvPr userDrawn="1"/>
          </p:nvSpPr>
          <p:spPr>
            <a:xfrm rot="17139227">
              <a:off x="1660687" y="4067848"/>
              <a:ext cx="879771" cy="1186579"/>
            </a:xfrm>
            <a:custGeom>
              <a:avLst/>
              <a:gdLst>
                <a:gd name="connsiteX0" fmla="*/ 89902 w 522671"/>
                <a:gd name="connsiteY0" fmla="*/ 100487 h 632196"/>
                <a:gd name="connsiteX1" fmla="*/ 86092 w 522671"/>
                <a:gd name="connsiteY1" fmla="*/ 104297 h 632196"/>
                <a:gd name="connsiteX2" fmla="*/ 1320 w 522671"/>
                <a:gd name="connsiteY2" fmla="*/ 301465 h 632196"/>
                <a:gd name="connsiteX3" fmla="*/ 67042 w 522671"/>
                <a:gd name="connsiteY3" fmla="*/ 451960 h 632196"/>
                <a:gd name="connsiteX4" fmla="*/ 136575 w 522671"/>
                <a:gd name="connsiteY4" fmla="*/ 486249 h 632196"/>
                <a:gd name="connsiteX5" fmla="*/ 205155 w 522671"/>
                <a:gd name="connsiteY5" fmla="*/ 542447 h 632196"/>
                <a:gd name="connsiteX6" fmla="*/ 350887 w 522671"/>
                <a:gd name="connsiteY6" fmla="*/ 631982 h 632196"/>
                <a:gd name="connsiteX7" fmla="*/ 517575 w 522671"/>
                <a:gd name="connsiteY7" fmla="*/ 350995 h 632196"/>
                <a:gd name="connsiteX8" fmla="*/ 459472 w 522671"/>
                <a:gd name="connsiteY8" fmla="*/ 54767 h 632196"/>
                <a:gd name="connsiteX9" fmla="*/ 89902 w 522671"/>
                <a:gd name="connsiteY9" fmla="*/ 100487 h 6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196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49"/>
                  </a:cubicBezTo>
                  <a:cubicBezTo>
                    <a:pt x="167055" y="499585"/>
                    <a:pt x="185152" y="516730"/>
                    <a:pt x="205155" y="542447"/>
                  </a:cubicBezTo>
                  <a:cubicBezTo>
                    <a:pt x="241350" y="588167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9460" y="-49055"/>
                    <a:pt x="175627" y="10952"/>
                    <a:pt x="89902" y="100487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รูปแบบอิสระ: รูปร่าง 26">
            <a:extLst>
              <a:ext uri="{FF2B5EF4-FFF2-40B4-BE49-F238E27FC236}">
                <a16:creationId xmlns:a16="http://schemas.microsoft.com/office/drawing/2014/main" id="{D9AF2261-4038-4CD8-B860-D59C9B814C5F}"/>
              </a:ext>
            </a:extLst>
          </p:cNvPr>
          <p:cNvSpPr/>
          <p:nvPr/>
        </p:nvSpPr>
        <p:spPr>
          <a:xfrm>
            <a:off x="-17932" y="-32657"/>
            <a:ext cx="15901" cy="15901"/>
          </a:xfrm>
          <a:custGeom>
            <a:avLst/>
            <a:gdLst/>
            <a:ahLst/>
            <a:cxnLst/>
            <a:rect l="l" t="t" r="r" b="b"/>
            <a:pathLst>
              <a:path w="15901" h="15901"/>
            </a:pathLst>
          </a:custGeom>
          <a:noFill/>
          <a:ln w="15886" cap="flat">
            <a:solidFill>
              <a:srgbClr val="57341D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ตัวแทนข้อความ 6">
            <a:extLst>
              <a:ext uri="{FF2B5EF4-FFF2-40B4-BE49-F238E27FC236}">
                <a16:creationId xmlns:a16="http://schemas.microsoft.com/office/drawing/2014/main" id="{59A5EA4F-5A56-48D8-89C6-7898A226EDB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5428" y="1951955"/>
            <a:ext cx="2476000" cy="820452"/>
          </a:xfrm>
        </p:spPr>
        <p:txBody>
          <a:bodyPr>
            <a:noAutofit/>
          </a:bodyPr>
          <a:lstStyle>
            <a:lvl1pPr marL="0" indent="0" algn="thaiDist">
              <a:lnSpc>
                <a:spcPct val="97000"/>
              </a:lnSpc>
              <a:buNone/>
              <a:defRPr sz="10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38" name="ตัวแทนข้อความ 6">
            <a:extLst>
              <a:ext uri="{FF2B5EF4-FFF2-40B4-BE49-F238E27FC236}">
                <a16:creationId xmlns:a16="http://schemas.microsoft.com/office/drawing/2014/main" id="{C00C8C15-E470-46F4-8E67-11AF107DC00E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625369" y="3858559"/>
            <a:ext cx="1797526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39" name="ตัวแทนข้อความ 6">
            <a:extLst>
              <a:ext uri="{FF2B5EF4-FFF2-40B4-BE49-F238E27FC236}">
                <a16:creationId xmlns:a16="http://schemas.microsoft.com/office/drawing/2014/main" id="{9509BA8B-5E8E-4945-8F7F-B31DD4329D45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625369" y="3419519"/>
            <a:ext cx="1797526" cy="428930"/>
          </a:xfrm>
        </p:spPr>
        <p:txBody>
          <a:bodyPr>
            <a:noAutofit/>
          </a:bodyPr>
          <a:lstStyle>
            <a:lvl1pPr marL="0" indent="0" algn="ctr">
              <a:buNone/>
              <a:defRPr sz="29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40" name="ตัวแทนข้อความ 6">
            <a:extLst>
              <a:ext uri="{FF2B5EF4-FFF2-40B4-BE49-F238E27FC236}">
                <a16:creationId xmlns:a16="http://schemas.microsoft.com/office/drawing/2014/main" id="{BB84B3F2-3258-47C7-B8EA-BBC3B70952D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404288" y="3858559"/>
            <a:ext cx="1797526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41" name="ตัวแทนข้อความ 6">
            <a:extLst>
              <a:ext uri="{FF2B5EF4-FFF2-40B4-BE49-F238E27FC236}">
                <a16:creationId xmlns:a16="http://schemas.microsoft.com/office/drawing/2014/main" id="{A1878591-C32B-4171-983B-A47CC384834C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404288" y="3419519"/>
            <a:ext cx="1797526" cy="428930"/>
          </a:xfrm>
        </p:spPr>
        <p:txBody>
          <a:bodyPr>
            <a:noAutofit/>
          </a:bodyPr>
          <a:lstStyle>
            <a:lvl1pPr marL="0" indent="0" algn="ctr">
              <a:buNone/>
              <a:defRPr sz="29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2" name="ตัวแทนข้อความ 6">
            <a:extLst>
              <a:ext uri="{FF2B5EF4-FFF2-40B4-BE49-F238E27FC236}">
                <a16:creationId xmlns:a16="http://schemas.microsoft.com/office/drawing/2014/main" id="{984ABC0A-188A-41B2-BFDC-FDB2E4B84E39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846450" y="3858559"/>
            <a:ext cx="1797526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43" name="ตัวแทนข้อความ 6">
            <a:extLst>
              <a:ext uri="{FF2B5EF4-FFF2-40B4-BE49-F238E27FC236}">
                <a16:creationId xmlns:a16="http://schemas.microsoft.com/office/drawing/2014/main" id="{5872485E-F7D3-4C32-BAE5-CFCEA01C7E3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846450" y="3419519"/>
            <a:ext cx="1797526" cy="428930"/>
          </a:xfrm>
        </p:spPr>
        <p:txBody>
          <a:bodyPr>
            <a:noAutofit/>
          </a:bodyPr>
          <a:lstStyle>
            <a:lvl1pPr marL="0" indent="0" algn="ctr">
              <a:buNone/>
              <a:defRPr sz="29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2" name="ตัวแทนข้อความ 6">
            <a:extLst>
              <a:ext uri="{FF2B5EF4-FFF2-40B4-BE49-F238E27FC236}">
                <a16:creationId xmlns:a16="http://schemas.microsoft.com/office/drawing/2014/main" id="{097CDB18-8D0A-47A8-B4AC-FADEA17196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428" y="1084040"/>
            <a:ext cx="3451742" cy="602215"/>
          </a:xfrm>
        </p:spPr>
        <p:txBody>
          <a:bodyPr>
            <a:noAutofit/>
          </a:bodyPr>
          <a:lstStyle>
            <a:lvl1pPr marL="0" indent="0">
              <a:buNone/>
              <a:defRPr sz="50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23" name="ตัวแทนข้อความ 6">
            <a:extLst>
              <a:ext uri="{FF2B5EF4-FFF2-40B4-BE49-F238E27FC236}">
                <a16:creationId xmlns:a16="http://schemas.microsoft.com/office/drawing/2014/main" id="{172C2767-25F0-487E-884B-1A4347FCC3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29" y="493684"/>
            <a:ext cx="4147175" cy="447949"/>
          </a:xfrm>
        </p:spPr>
        <p:txBody>
          <a:bodyPr>
            <a:noAutofit/>
          </a:bodyPr>
          <a:lstStyle>
            <a:lvl1pPr marL="0" indent="0">
              <a:buNone/>
              <a:defRPr sz="37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grpSp>
        <p:nvGrpSpPr>
          <p:cNvPr id="24" name="Graphic 6">
            <a:extLst>
              <a:ext uri="{FF2B5EF4-FFF2-40B4-BE49-F238E27FC236}">
                <a16:creationId xmlns:a16="http://schemas.microsoft.com/office/drawing/2014/main" id="{D6D4D731-8400-47DB-AC08-BE2E9524CECB}"/>
              </a:ext>
            </a:extLst>
          </p:cNvPr>
          <p:cNvGrpSpPr/>
          <p:nvPr userDrawn="1"/>
        </p:nvGrpSpPr>
        <p:grpSpPr>
          <a:xfrm rot="14450127">
            <a:off x="-641783" y="3119316"/>
            <a:ext cx="1727212" cy="1978638"/>
            <a:chOff x="4721977" y="3514279"/>
            <a:chExt cx="1268374" cy="14530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FE2C97-A848-4593-A68F-68284BDFF29C}"/>
                </a:ext>
              </a:extLst>
            </p:cNvPr>
            <p:cNvSpPr/>
            <p:nvPr/>
          </p:nvSpPr>
          <p:spPr>
            <a:xfrm>
              <a:off x="4721977" y="3514279"/>
              <a:ext cx="581304" cy="1330973"/>
            </a:xfrm>
            <a:custGeom>
              <a:avLst/>
              <a:gdLst>
                <a:gd name="connsiteX0" fmla="*/ 235784 w 581304"/>
                <a:gd name="connsiteY0" fmla="*/ 1312991 h 1330973"/>
                <a:gd name="connsiteX1" fmla="*/ 212924 w 581304"/>
                <a:gd name="connsiteY1" fmla="*/ 765303 h 1330973"/>
                <a:gd name="connsiteX2" fmla="*/ 19567 w 581304"/>
                <a:gd name="connsiteY2" fmla="*/ 53786 h 1330973"/>
                <a:gd name="connsiteX3" fmla="*/ 196732 w 581304"/>
                <a:gd name="connsiteY3" fmla="*/ 175706 h 1330973"/>
                <a:gd name="connsiteX4" fmla="*/ 276742 w 581304"/>
                <a:gd name="connsiteY4" fmla="*/ 635763 h 1330973"/>
                <a:gd name="connsiteX5" fmla="*/ 572016 w 581304"/>
                <a:gd name="connsiteY5" fmla="*/ 1195833 h 1330973"/>
                <a:gd name="connsiteX6" fmla="*/ 235784 w 581304"/>
                <a:gd name="connsiteY6" fmla="*/ 1312991 h 133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304" h="1330973">
                  <a:moveTo>
                    <a:pt x="235784" y="1312991"/>
                  </a:moveTo>
                  <a:cubicBezTo>
                    <a:pt x="131009" y="1210121"/>
                    <a:pt x="430094" y="1137731"/>
                    <a:pt x="212924" y="765303"/>
                  </a:cubicBezTo>
                  <a:cubicBezTo>
                    <a:pt x="-15676" y="372873"/>
                    <a:pt x="-21391" y="137606"/>
                    <a:pt x="19567" y="53786"/>
                  </a:cubicBezTo>
                  <a:cubicBezTo>
                    <a:pt x="61477" y="-29082"/>
                    <a:pt x="218639" y="-35749"/>
                    <a:pt x="196732" y="175706"/>
                  </a:cubicBezTo>
                  <a:cubicBezTo>
                    <a:pt x="175777" y="388113"/>
                    <a:pt x="174824" y="511938"/>
                    <a:pt x="276742" y="635763"/>
                  </a:cubicBezTo>
                  <a:cubicBezTo>
                    <a:pt x="377707" y="758636"/>
                    <a:pt x="632977" y="993903"/>
                    <a:pt x="572016" y="1195833"/>
                  </a:cubicBezTo>
                  <a:cubicBezTo>
                    <a:pt x="511057" y="1398716"/>
                    <a:pt x="235784" y="1312991"/>
                    <a:pt x="235784" y="1312991"/>
                  </a:cubicBezTo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E998AF3-CFAD-4190-A2AD-CCD72A7D8A7E}"/>
                </a:ext>
              </a:extLst>
            </p:cNvPr>
            <p:cNvSpPr/>
            <p:nvPr/>
          </p:nvSpPr>
          <p:spPr>
            <a:xfrm>
              <a:off x="5012848" y="3792046"/>
              <a:ext cx="977503" cy="1175241"/>
            </a:xfrm>
            <a:custGeom>
              <a:avLst/>
              <a:gdLst>
                <a:gd name="connsiteX0" fmla="*/ 769779 w 977136"/>
                <a:gd name="connsiteY0" fmla="*/ 1175241 h 1175240"/>
                <a:gd name="connsiteX1" fmla="*/ 468789 w 977136"/>
                <a:gd name="connsiteY1" fmla="*/ 672321 h 1175240"/>
                <a:gd name="connsiteX2" fmla="*/ 1111 w 977136"/>
                <a:gd name="connsiteY2" fmla="*/ 84628 h 1175240"/>
                <a:gd name="connsiteX3" fmla="*/ 214471 w 977136"/>
                <a:gd name="connsiteY3" fmla="*/ 134158 h 1175240"/>
                <a:gd name="connsiteX4" fmla="*/ 475457 w 977136"/>
                <a:gd name="connsiteY4" fmla="*/ 530398 h 1175240"/>
                <a:gd name="connsiteX5" fmla="*/ 975519 w 977136"/>
                <a:gd name="connsiteY5" fmla="*/ 941878 h 1175240"/>
                <a:gd name="connsiteX6" fmla="*/ 711677 w 977136"/>
                <a:gd name="connsiteY6" fmla="*/ 1171431 h 1175240"/>
                <a:gd name="connsiteX0" fmla="*/ 769779 w 977503"/>
                <a:gd name="connsiteY0" fmla="*/ 1175241 h 1175241"/>
                <a:gd name="connsiteX1" fmla="*/ 468789 w 977503"/>
                <a:gd name="connsiteY1" fmla="*/ 672321 h 1175241"/>
                <a:gd name="connsiteX2" fmla="*/ 1111 w 977503"/>
                <a:gd name="connsiteY2" fmla="*/ 84628 h 1175241"/>
                <a:gd name="connsiteX3" fmla="*/ 214471 w 977503"/>
                <a:gd name="connsiteY3" fmla="*/ 134158 h 1175241"/>
                <a:gd name="connsiteX4" fmla="*/ 475457 w 977503"/>
                <a:gd name="connsiteY4" fmla="*/ 530398 h 1175241"/>
                <a:gd name="connsiteX5" fmla="*/ 975519 w 977503"/>
                <a:gd name="connsiteY5" fmla="*/ 941878 h 1175241"/>
                <a:gd name="connsiteX6" fmla="*/ 768492 w 977503"/>
                <a:gd name="connsiteY6" fmla="*/ 1161485 h 117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03" h="1175241">
                  <a:moveTo>
                    <a:pt x="769779" y="1175241"/>
                  </a:moveTo>
                  <a:cubicBezTo>
                    <a:pt x="769779" y="1175241"/>
                    <a:pt x="791686" y="969501"/>
                    <a:pt x="468789" y="672321"/>
                  </a:cubicBezTo>
                  <a:cubicBezTo>
                    <a:pt x="145892" y="376093"/>
                    <a:pt x="-15081" y="172258"/>
                    <a:pt x="1111" y="84628"/>
                  </a:cubicBezTo>
                  <a:cubicBezTo>
                    <a:pt x="17304" y="-3002"/>
                    <a:pt x="147797" y="-69677"/>
                    <a:pt x="214471" y="134158"/>
                  </a:cubicBezTo>
                  <a:cubicBezTo>
                    <a:pt x="281146" y="337993"/>
                    <a:pt x="331629" y="453246"/>
                    <a:pt x="475457" y="530398"/>
                  </a:cubicBezTo>
                  <a:cubicBezTo>
                    <a:pt x="619284" y="607551"/>
                    <a:pt x="950754" y="732328"/>
                    <a:pt x="975519" y="941878"/>
                  </a:cubicBezTo>
                  <a:cubicBezTo>
                    <a:pt x="1001236" y="1150476"/>
                    <a:pt x="768492" y="1161485"/>
                    <a:pt x="768492" y="1161485"/>
                  </a:cubicBezTo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6">
            <a:extLst>
              <a:ext uri="{FF2B5EF4-FFF2-40B4-BE49-F238E27FC236}">
                <a16:creationId xmlns:a16="http://schemas.microsoft.com/office/drawing/2014/main" id="{CCE0C01F-A2CD-4AFC-9597-9C25CA84F32F}"/>
              </a:ext>
            </a:extLst>
          </p:cNvPr>
          <p:cNvGrpSpPr/>
          <p:nvPr userDrawn="1"/>
        </p:nvGrpSpPr>
        <p:grpSpPr>
          <a:xfrm>
            <a:off x="6997882" y="105955"/>
            <a:ext cx="3270533" cy="3053665"/>
            <a:chOff x="5526956" y="1930597"/>
            <a:chExt cx="396640" cy="37033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D9EA1DC-BE38-4475-9CBF-E25C8A2E5E58}"/>
                </a:ext>
              </a:extLst>
            </p:cNvPr>
            <p:cNvSpPr/>
            <p:nvPr/>
          </p:nvSpPr>
          <p:spPr>
            <a:xfrm>
              <a:off x="5526956" y="1930597"/>
              <a:ext cx="396640" cy="370339"/>
            </a:xfrm>
            <a:custGeom>
              <a:avLst/>
              <a:gdLst>
                <a:gd name="connsiteX0" fmla="*/ 383306 w 396640"/>
                <a:gd name="connsiteY0" fmla="*/ 228720 h 370339"/>
                <a:gd name="connsiteX1" fmla="*/ 396641 w 396640"/>
                <a:gd name="connsiteY1" fmla="*/ 119183 h 370339"/>
                <a:gd name="connsiteX2" fmla="*/ 366161 w 396640"/>
                <a:gd name="connsiteY2" fmla="*/ 46793 h 370339"/>
                <a:gd name="connsiteX3" fmla="*/ 281388 w 396640"/>
                <a:gd name="connsiteY3" fmla="*/ 120 h 370339"/>
                <a:gd name="connsiteX4" fmla="*/ 54693 w 396640"/>
                <a:gd name="connsiteY4" fmla="*/ 89655 h 370339"/>
                <a:gd name="connsiteX5" fmla="*/ 65171 w 396640"/>
                <a:gd name="connsiteY5" fmla="*/ 301110 h 370339"/>
                <a:gd name="connsiteX6" fmla="*/ 289961 w 396640"/>
                <a:gd name="connsiteY6" fmla="*/ 363975 h 370339"/>
                <a:gd name="connsiteX7" fmla="*/ 383306 w 396640"/>
                <a:gd name="connsiteY7" fmla="*/ 228720 h 37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40" h="370339">
                  <a:moveTo>
                    <a:pt x="383306" y="228720"/>
                  </a:moveTo>
                  <a:cubicBezTo>
                    <a:pt x="383306" y="194430"/>
                    <a:pt x="396641" y="155378"/>
                    <a:pt x="396641" y="119183"/>
                  </a:cubicBezTo>
                  <a:cubicBezTo>
                    <a:pt x="396641" y="92513"/>
                    <a:pt x="380449" y="68700"/>
                    <a:pt x="366161" y="46793"/>
                  </a:cubicBezTo>
                  <a:cubicBezTo>
                    <a:pt x="348063" y="19170"/>
                    <a:pt x="318536" y="-1785"/>
                    <a:pt x="281388" y="120"/>
                  </a:cubicBezTo>
                  <a:cubicBezTo>
                    <a:pt x="199474" y="3930"/>
                    <a:pt x="116606" y="38220"/>
                    <a:pt x="54693" y="89655"/>
                  </a:cubicBezTo>
                  <a:cubicBezTo>
                    <a:pt x="-25316" y="155378"/>
                    <a:pt x="-13887" y="243960"/>
                    <a:pt x="65171" y="301110"/>
                  </a:cubicBezTo>
                  <a:cubicBezTo>
                    <a:pt x="125178" y="343973"/>
                    <a:pt x="210903" y="386835"/>
                    <a:pt x="289961" y="363975"/>
                  </a:cubicBezTo>
                  <a:cubicBezTo>
                    <a:pt x="356636" y="345878"/>
                    <a:pt x="384259" y="287775"/>
                    <a:pt x="383306" y="22872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D2D3108-7B85-43B4-9911-FBE24A8E4E2A}"/>
                </a:ext>
              </a:extLst>
            </p:cNvPr>
            <p:cNvSpPr/>
            <p:nvPr/>
          </p:nvSpPr>
          <p:spPr>
            <a:xfrm>
              <a:off x="5599607" y="1981200"/>
              <a:ext cx="276465" cy="276768"/>
            </a:xfrm>
            <a:custGeom>
              <a:avLst/>
              <a:gdLst>
                <a:gd name="connsiteX0" fmla="*/ 266839 w 276465"/>
                <a:gd name="connsiteY0" fmla="*/ 169545 h 276768"/>
                <a:gd name="connsiteX1" fmla="*/ 276364 w 276465"/>
                <a:gd name="connsiteY1" fmla="*/ 97155 h 276768"/>
                <a:gd name="connsiteX2" fmla="*/ 258267 w 276465"/>
                <a:gd name="connsiteY2" fmla="*/ 34290 h 276768"/>
                <a:gd name="connsiteX3" fmla="*/ 195402 w 276465"/>
                <a:gd name="connsiteY3" fmla="*/ 0 h 276768"/>
                <a:gd name="connsiteX4" fmla="*/ 43002 w 276465"/>
                <a:gd name="connsiteY4" fmla="*/ 60008 h 276768"/>
                <a:gd name="connsiteX5" fmla="*/ 36334 w 276465"/>
                <a:gd name="connsiteY5" fmla="*/ 220980 h 276768"/>
                <a:gd name="connsiteX6" fmla="*/ 187782 w 276465"/>
                <a:gd name="connsiteY6" fmla="*/ 273367 h 276768"/>
                <a:gd name="connsiteX7" fmla="*/ 266839 w 276465"/>
                <a:gd name="connsiteY7" fmla="*/ 169545 h 27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465" h="276768">
                  <a:moveTo>
                    <a:pt x="266839" y="169545"/>
                  </a:moveTo>
                  <a:cubicBezTo>
                    <a:pt x="266839" y="143828"/>
                    <a:pt x="276364" y="123825"/>
                    <a:pt x="276364" y="97155"/>
                  </a:cubicBezTo>
                  <a:cubicBezTo>
                    <a:pt x="277317" y="72390"/>
                    <a:pt x="271602" y="54292"/>
                    <a:pt x="258267" y="34290"/>
                  </a:cubicBezTo>
                  <a:cubicBezTo>
                    <a:pt x="244932" y="14288"/>
                    <a:pt x="221119" y="0"/>
                    <a:pt x="195402" y="0"/>
                  </a:cubicBezTo>
                  <a:cubicBezTo>
                    <a:pt x="136347" y="0"/>
                    <a:pt x="86817" y="25717"/>
                    <a:pt x="43002" y="60008"/>
                  </a:cubicBezTo>
                  <a:cubicBezTo>
                    <a:pt x="-14148" y="104775"/>
                    <a:pt x="-12243" y="168592"/>
                    <a:pt x="36334" y="220980"/>
                  </a:cubicBezTo>
                  <a:cubicBezTo>
                    <a:pt x="71577" y="259080"/>
                    <a:pt x="133489" y="286703"/>
                    <a:pt x="187782" y="273367"/>
                  </a:cubicBezTo>
                  <a:cubicBezTo>
                    <a:pt x="235407" y="260985"/>
                    <a:pt x="266839" y="214313"/>
                    <a:pt x="266839" y="169545"/>
                  </a:cubicBezTo>
                  <a:close/>
                </a:path>
              </a:pathLst>
            </a:custGeom>
            <a:noFill/>
            <a:ln w="28575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DF53358-ADE8-49F9-9AD2-E9E248C12D04}"/>
                </a:ext>
              </a:extLst>
            </p:cNvPr>
            <p:cNvSpPr/>
            <p:nvPr/>
          </p:nvSpPr>
          <p:spPr>
            <a:xfrm>
              <a:off x="5693059" y="2053541"/>
              <a:ext cx="118036" cy="140418"/>
            </a:xfrm>
            <a:custGeom>
              <a:avLst/>
              <a:gdLst>
                <a:gd name="connsiteX0" fmla="*/ 114333 w 118036"/>
                <a:gd name="connsiteY0" fmla="*/ 27671 h 140418"/>
                <a:gd name="connsiteX1" fmla="*/ 69565 w 118036"/>
                <a:gd name="connsiteY1" fmla="*/ 48 h 140418"/>
                <a:gd name="connsiteX2" fmla="*/ 29560 w 118036"/>
                <a:gd name="connsiteY2" fmla="*/ 18146 h 140418"/>
                <a:gd name="connsiteX3" fmla="*/ 33 w 118036"/>
                <a:gd name="connsiteY3" fmla="*/ 81011 h 140418"/>
                <a:gd name="connsiteX4" fmla="*/ 46705 w 118036"/>
                <a:gd name="connsiteY4" fmla="*/ 139113 h 140418"/>
                <a:gd name="connsiteX5" fmla="*/ 104808 w 118036"/>
                <a:gd name="connsiteY5" fmla="*/ 104823 h 140418"/>
                <a:gd name="connsiteX6" fmla="*/ 114333 w 118036"/>
                <a:gd name="connsiteY6" fmla="*/ 27671 h 14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36" h="140418">
                  <a:moveTo>
                    <a:pt x="114333" y="27671"/>
                  </a:moveTo>
                  <a:cubicBezTo>
                    <a:pt x="108618" y="12430"/>
                    <a:pt x="84805" y="-904"/>
                    <a:pt x="69565" y="48"/>
                  </a:cubicBezTo>
                  <a:cubicBezTo>
                    <a:pt x="55278" y="1001"/>
                    <a:pt x="41943" y="7668"/>
                    <a:pt x="29560" y="18146"/>
                  </a:cubicBezTo>
                  <a:cubicBezTo>
                    <a:pt x="11462" y="34338"/>
                    <a:pt x="985" y="57198"/>
                    <a:pt x="33" y="81011"/>
                  </a:cubicBezTo>
                  <a:cubicBezTo>
                    <a:pt x="-920" y="108633"/>
                    <a:pt x="19083" y="132446"/>
                    <a:pt x="46705" y="139113"/>
                  </a:cubicBezTo>
                  <a:cubicBezTo>
                    <a:pt x="72422" y="145780"/>
                    <a:pt x="94330" y="125778"/>
                    <a:pt x="104808" y="104823"/>
                  </a:cubicBezTo>
                  <a:cubicBezTo>
                    <a:pt x="115285" y="83868"/>
                    <a:pt x="122905" y="54341"/>
                    <a:pt x="114333" y="27671"/>
                  </a:cubicBezTo>
                  <a:close/>
                </a:path>
              </a:pathLst>
            </a:custGeom>
            <a:noFill/>
            <a:ln w="28575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Graphic 6">
            <a:extLst>
              <a:ext uri="{FF2B5EF4-FFF2-40B4-BE49-F238E27FC236}">
                <a16:creationId xmlns:a16="http://schemas.microsoft.com/office/drawing/2014/main" id="{F29BEB4D-F5A7-47CB-833F-C1D745E34914}"/>
              </a:ext>
            </a:extLst>
          </p:cNvPr>
          <p:cNvGrpSpPr/>
          <p:nvPr userDrawn="1"/>
        </p:nvGrpSpPr>
        <p:grpSpPr>
          <a:xfrm rot="5710447">
            <a:off x="7754472" y="2300796"/>
            <a:ext cx="2241788" cy="2218821"/>
            <a:chOff x="5129037" y="2270110"/>
            <a:chExt cx="1249197" cy="1236399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1CCEA11-6922-489B-8A0E-670CB20076AE}"/>
                </a:ext>
              </a:extLst>
            </p:cNvPr>
            <p:cNvSpPr/>
            <p:nvPr/>
          </p:nvSpPr>
          <p:spPr>
            <a:xfrm>
              <a:off x="5129037" y="2270110"/>
              <a:ext cx="1249197" cy="1236399"/>
            </a:xfrm>
            <a:custGeom>
              <a:avLst/>
              <a:gdLst>
                <a:gd name="connsiteX0" fmla="*/ 597392 w 1249197"/>
                <a:gd name="connsiteY0" fmla="*/ 956007 h 1236399"/>
                <a:gd name="connsiteX1" fmla="*/ 623109 w 1249197"/>
                <a:gd name="connsiteY1" fmla="*/ 828372 h 1236399"/>
                <a:gd name="connsiteX2" fmla="*/ 843137 w 1249197"/>
                <a:gd name="connsiteY2" fmla="*/ 820752 h 1236399"/>
                <a:gd name="connsiteX3" fmla="*/ 1067927 w 1249197"/>
                <a:gd name="connsiteY3" fmla="*/ 745505 h 1236399"/>
                <a:gd name="connsiteX4" fmla="*/ 1232709 w 1249197"/>
                <a:gd name="connsiteY4" fmla="*/ 336882 h 1236399"/>
                <a:gd name="connsiteX5" fmla="*/ 806942 w 1249197"/>
                <a:gd name="connsiteY5" fmla="*/ 25415 h 1236399"/>
                <a:gd name="connsiteX6" fmla="*/ 293544 w 1249197"/>
                <a:gd name="connsiteY6" fmla="*/ 605487 h 1236399"/>
                <a:gd name="connsiteX7" fmla="*/ 7794 w 1249197"/>
                <a:gd name="connsiteY7" fmla="*/ 1009347 h 1236399"/>
                <a:gd name="connsiteX8" fmla="*/ 597392 w 1249197"/>
                <a:gd name="connsiteY8" fmla="*/ 956007 h 123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197" h="1236399">
                  <a:moveTo>
                    <a:pt x="597392" y="956007"/>
                  </a:moveTo>
                  <a:cubicBezTo>
                    <a:pt x="588819" y="914097"/>
                    <a:pt x="579294" y="852185"/>
                    <a:pt x="623109" y="828372"/>
                  </a:cubicBezTo>
                  <a:cubicBezTo>
                    <a:pt x="681212" y="796940"/>
                    <a:pt x="779319" y="825515"/>
                    <a:pt x="843137" y="820752"/>
                  </a:cubicBezTo>
                  <a:cubicBezTo>
                    <a:pt x="926004" y="814085"/>
                    <a:pt x="1000299" y="790272"/>
                    <a:pt x="1067927" y="745505"/>
                  </a:cubicBezTo>
                  <a:cubicBezTo>
                    <a:pt x="1207944" y="651207"/>
                    <a:pt x="1285097" y="494045"/>
                    <a:pt x="1232709" y="336882"/>
                  </a:cubicBezTo>
                  <a:cubicBezTo>
                    <a:pt x="1174607" y="162575"/>
                    <a:pt x="958389" y="-79360"/>
                    <a:pt x="806942" y="25415"/>
                  </a:cubicBezTo>
                  <a:cubicBezTo>
                    <a:pt x="601202" y="166385"/>
                    <a:pt x="968867" y="443562"/>
                    <a:pt x="293544" y="605487"/>
                  </a:cubicBezTo>
                  <a:cubicBezTo>
                    <a:pt x="147812" y="640730"/>
                    <a:pt x="-40783" y="855995"/>
                    <a:pt x="7794" y="1009347"/>
                  </a:cubicBezTo>
                  <a:cubicBezTo>
                    <a:pt x="118284" y="1350342"/>
                    <a:pt x="667877" y="1286525"/>
                    <a:pt x="597392" y="956007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7A2423D-4E6D-45A7-8B0B-B6A415D7CB30}"/>
                </a:ext>
              </a:extLst>
            </p:cNvPr>
            <p:cNvSpPr/>
            <p:nvPr/>
          </p:nvSpPr>
          <p:spPr>
            <a:xfrm>
              <a:off x="5267142" y="3126453"/>
              <a:ext cx="384515" cy="224441"/>
            </a:xfrm>
            <a:custGeom>
              <a:avLst/>
              <a:gdLst>
                <a:gd name="connsiteX0" fmla="*/ 2087 w 384515"/>
                <a:gd name="connsiteY0" fmla="*/ 28227 h 224441"/>
                <a:gd name="connsiteX1" fmla="*/ 108767 w 384515"/>
                <a:gd name="connsiteY1" fmla="*/ 170150 h 224441"/>
                <a:gd name="connsiteX2" fmla="*/ 260214 w 384515"/>
                <a:gd name="connsiteY2" fmla="*/ 219679 h 224441"/>
                <a:gd name="connsiteX3" fmla="*/ 365942 w 384515"/>
                <a:gd name="connsiteY3" fmla="*/ 224442 h 224441"/>
                <a:gd name="connsiteX4" fmla="*/ 365942 w 384515"/>
                <a:gd name="connsiteY4" fmla="*/ 186342 h 224441"/>
                <a:gd name="connsiteX5" fmla="*/ 200207 w 384515"/>
                <a:gd name="connsiteY5" fmla="*/ 171102 h 224441"/>
                <a:gd name="connsiteX6" fmla="*/ 84954 w 384515"/>
                <a:gd name="connsiteY6" fmla="*/ 96807 h 224441"/>
                <a:gd name="connsiteX7" fmla="*/ 34472 w 384515"/>
                <a:gd name="connsiteY7" fmla="*/ 9177 h 224441"/>
                <a:gd name="connsiteX8" fmla="*/ 8754 w 384515"/>
                <a:gd name="connsiteY8" fmla="*/ 2509 h 224441"/>
                <a:gd name="connsiteX9" fmla="*/ 2087 w 384515"/>
                <a:gd name="connsiteY9" fmla="*/ 28227 h 224441"/>
                <a:gd name="connsiteX10" fmla="*/ 2087 w 384515"/>
                <a:gd name="connsiteY10" fmla="*/ 28227 h 22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5" h="224441">
                  <a:moveTo>
                    <a:pt x="2087" y="28227"/>
                  </a:moveTo>
                  <a:cubicBezTo>
                    <a:pt x="25900" y="83472"/>
                    <a:pt x="59237" y="134907"/>
                    <a:pt x="108767" y="170150"/>
                  </a:cubicBezTo>
                  <a:cubicBezTo>
                    <a:pt x="153535" y="201582"/>
                    <a:pt x="206875" y="213965"/>
                    <a:pt x="260214" y="219679"/>
                  </a:cubicBezTo>
                  <a:cubicBezTo>
                    <a:pt x="295457" y="223490"/>
                    <a:pt x="330700" y="224442"/>
                    <a:pt x="365942" y="224442"/>
                  </a:cubicBezTo>
                  <a:cubicBezTo>
                    <a:pt x="390707" y="224442"/>
                    <a:pt x="390707" y="186342"/>
                    <a:pt x="365942" y="186342"/>
                  </a:cubicBezTo>
                  <a:cubicBezTo>
                    <a:pt x="310697" y="186342"/>
                    <a:pt x="254500" y="185390"/>
                    <a:pt x="200207" y="171102"/>
                  </a:cubicBezTo>
                  <a:cubicBezTo>
                    <a:pt x="154487" y="158719"/>
                    <a:pt x="115435" y="133954"/>
                    <a:pt x="84954" y="96807"/>
                  </a:cubicBezTo>
                  <a:cubicBezTo>
                    <a:pt x="64000" y="71090"/>
                    <a:pt x="47807" y="40609"/>
                    <a:pt x="34472" y="9177"/>
                  </a:cubicBezTo>
                  <a:cubicBezTo>
                    <a:pt x="30662" y="-348"/>
                    <a:pt x="16375" y="-2253"/>
                    <a:pt x="8754" y="2509"/>
                  </a:cubicBezTo>
                  <a:cubicBezTo>
                    <a:pt x="-771" y="8225"/>
                    <a:pt x="-1723" y="18702"/>
                    <a:pt x="2087" y="28227"/>
                  </a:cubicBezTo>
                  <a:lnTo>
                    <a:pt x="2087" y="2822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F4FD583-8372-423B-A31E-37F71C502E59}"/>
                </a:ext>
              </a:extLst>
            </p:cNvPr>
            <p:cNvSpPr/>
            <p:nvPr/>
          </p:nvSpPr>
          <p:spPr>
            <a:xfrm>
              <a:off x="5386886" y="3012976"/>
              <a:ext cx="125290" cy="138537"/>
            </a:xfrm>
            <a:custGeom>
              <a:avLst/>
              <a:gdLst>
                <a:gd name="connsiteX0" fmla="*/ 3310 w 125290"/>
                <a:gd name="connsiteY0" fmla="*/ 14068 h 138537"/>
                <a:gd name="connsiteX1" fmla="*/ 23313 w 125290"/>
                <a:gd name="connsiteY1" fmla="*/ 104555 h 138537"/>
                <a:gd name="connsiteX2" fmla="*/ 106180 w 125290"/>
                <a:gd name="connsiteY2" fmla="*/ 137893 h 138537"/>
                <a:gd name="connsiteX3" fmla="*/ 125230 w 125290"/>
                <a:gd name="connsiteY3" fmla="*/ 118843 h 138537"/>
                <a:gd name="connsiteX4" fmla="*/ 106180 w 125290"/>
                <a:gd name="connsiteY4" fmla="*/ 99793 h 138537"/>
                <a:gd name="connsiteX5" fmla="*/ 95703 w 125290"/>
                <a:gd name="connsiteY5" fmla="*/ 100746 h 138537"/>
                <a:gd name="connsiteX6" fmla="*/ 89988 w 125290"/>
                <a:gd name="connsiteY6" fmla="*/ 100746 h 138537"/>
                <a:gd name="connsiteX7" fmla="*/ 89988 w 125290"/>
                <a:gd name="connsiteY7" fmla="*/ 100746 h 138537"/>
                <a:gd name="connsiteX8" fmla="*/ 80463 w 125290"/>
                <a:gd name="connsiteY8" fmla="*/ 98841 h 138537"/>
                <a:gd name="connsiteX9" fmla="*/ 71890 w 125290"/>
                <a:gd name="connsiteY9" fmla="*/ 95983 h 138537"/>
                <a:gd name="connsiteX10" fmla="*/ 73795 w 125290"/>
                <a:gd name="connsiteY10" fmla="*/ 96936 h 138537"/>
                <a:gd name="connsiteX11" fmla="*/ 71890 w 125290"/>
                <a:gd name="connsiteY11" fmla="*/ 95983 h 138537"/>
                <a:gd name="connsiteX12" fmla="*/ 68080 w 125290"/>
                <a:gd name="connsiteY12" fmla="*/ 94078 h 138537"/>
                <a:gd name="connsiteX13" fmla="*/ 61413 w 125290"/>
                <a:gd name="connsiteY13" fmla="*/ 89316 h 138537"/>
                <a:gd name="connsiteX14" fmla="*/ 62365 w 125290"/>
                <a:gd name="connsiteY14" fmla="*/ 90268 h 138537"/>
                <a:gd name="connsiteX15" fmla="*/ 60460 w 125290"/>
                <a:gd name="connsiteY15" fmla="*/ 88363 h 138537"/>
                <a:gd name="connsiteX16" fmla="*/ 57603 w 125290"/>
                <a:gd name="connsiteY16" fmla="*/ 85505 h 138537"/>
                <a:gd name="connsiteX17" fmla="*/ 51888 w 125290"/>
                <a:gd name="connsiteY17" fmla="*/ 78838 h 138537"/>
                <a:gd name="connsiteX18" fmla="*/ 49982 w 125290"/>
                <a:gd name="connsiteY18" fmla="*/ 76933 h 138537"/>
                <a:gd name="connsiteX19" fmla="*/ 50935 w 125290"/>
                <a:gd name="connsiteY19" fmla="*/ 78838 h 138537"/>
                <a:gd name="connsiteX20" fmla="*/ 48078 w 125290"/>
                <a:gd name="connsiteY20" fmla="*/ 75028 h 138537"/>
                <a:gd name="connsiteX21" fmla="*/ 44268 w 125290"/>
                <a:gd name="connsiteY21" fmla="*/ 67408 h 138537"/>
                <a:gd name="connsiteX22" fmla="*/ 42363 w 125290"/>
                <a:gd name="connsiteY22" fmla="*/ 63598 h 138537"/>
                <a:gd name="connsiteX23" fmla="*/ 42363 w 125290"/>
                <a:gd name="connsiteY23" fmla="*/ 64551 h 138537"/>
                <a:gd name="connsiteX24" fmla="*/ 42363 w 125290"/>
                <a:gd name="connsiteY24" fmla="*/ 63598 h 138537"/>
                <a:gd name="connsiteX25" fmla="*/ 39505 w 125290"/>
                <a:gd name="connsiteY25" fmla="*/ 55026 h 138537"/>
                <a:gd name="connsiteX26" fmla="*/ 38553 w 125290"/>
                <a:gd name="connsiteY26" fmla="*/ 50263 h 138537"/>
                <a:gd name="connsiteX27" fmla="*/ 38553 w 125290"/>
                <a:gd name="connsiteY27" fmla="*/ 49311 h 138537"/>
                <a:gd name="connsiteX28" fmla="*/ 38553 w 125290"/>
                <a:gd name="connsiteY28" fmla="*/ 50263 h 138537"/>
                <a:gd name="connsiteX29" fmla="*/ 37600 w 125290"/>
                <a:gd name="connsiteY29" fmla="*/ 40738 h 138537"/>
                <a:gd name="connsiteX30" fmla="*/ 38553 w 125290"/>
                <a:gd name="connsiteY30" fmla="*/ 31213 h 138537"/>
                <a:gd name="connsiteX31" fmla="*/ 38553 w 125290"/>
                <a:gd name="connsiteY31" fmla="*/ 33118 h 138537"/>
                <a:gd name="connsiteX32" fmla="*/ 39505 w 125290"/>
                <a:gd name="connsiteY32" fmla="*/ 30261 h 138537"/>
                <a:gd name="connsiteX33" fmla="*/ 40457 w 125290"/>
                <a:gd name="connsiteY33" fmla="*/ 24546 h 138537"/>
                <a:gd name="connsiteX34" fmla="*/ 27123 w 125290"/>
                <a:gd name="connsiteY34" fmla="*/ 733 h 138537"/>
                <a:gd name="connsiteX35" fmla="*/ 3310 w 125290"/>
                <a:gd name="connsiteY35" fmla="*/ 14068 h 138537"/>
                <a:gd name="connsiteX36" fmla="*/ 3310 w 125290"/>
                <a:gd name="connsiteY36" fmla="*/ 14068 h 13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5290" h="138537">
                  <a:moveTo>
                    <a:pt x="3310" y="14068"/>
                  </a:moveTo>
                  <a:cubicBezTo>
                    <a:pt x="-5262" y="46453"/>
                    <a:pt x="3310" y="78838"/>
                    <a:pt x="23313" y="104555"/>
                  </a:cubicBezTo>
                  <a:cubicBezTo>
                    <a:pt x="43315" y="128368"/>
                    <a:pt x="75700" y="141703"/>
                    <a:pt x="106180" y="137893"/>
                  </a:cubicBezTo>
                  <a:cubicBezTo>
                    <a:pt x="115705" y="136941"/>
                    <a:pt x="126183" y="130273"/>
                    <a:pt x="125230" y="118843"/>
                  </a:cubicBezTo>
                  <a:cubicBezTo>
                    <a:pt x="125230" y="109318"/>
                    <a:pt x="116658" y="98841"/>
                    <a:pt x="106180" y="99793"/>
                  </a:cubicBezTo>
                  <a:cubicBezTo>
                    <a:pt x="103323" y="99793"/>
                    <a:pt x="99513" y="100746"/>
                    <a:pt x="95703" y="100746"/>
                  </a:cubicBezTo>
                  <a:cubicBezTo>
                    <a:pt x="93798" y="100746"/>
                    <a:pt x="91893" y="100746"/>
                    <a:pt x="89988" y="100746"/>
                  </a:cubicBezTo>
                  <a:cubicBezTo>
                    <a:pt x="88083" y="100746"/>
                    <a:pt x="85225" y="101698"/>
                    <a:pt x="89988" y="100746"/>
                  </a:cubicBezTo>
                  <a:cubicBezTo>
                    <a:pt x="87130" y="100746"/>
                    <a:pt x="83320" y="99793"/>
                    <a:pt x="80463" y="98841"/>
                  </a:cubicBezTo>
                  <a:cubicBezTo>
                    <a:pt x="77605" y="97888"/>
                    <a:pt x="73795" y="97888"/>
                    <a:pt x="71890" y="95983"/>
                  </a:cubicBezTo>
                  <a:cubicBezTo>
                    <a:pt x="72843" y="95983"/>
                    <a:pt x="73795" y="96936"/>
                    <a:pt x="73795" y="96936"/>
                  </a:cubicBezTo>
                  <a:cubicBezTo>
                    <a:pt x="72843" y="96936"/>
                    <a:pt x="71890" y="95983"/>
                    <a:pt x="71890" y="95983"/>
                  </a:cubicBezTo>
                  <a:cubicBezTo>
                    <a:pt x="70938" y="95030"/>
                    <a:pt x="69033" y="95030"/>
                    <a:pt x="68080" y="94078"/>
                  </a:cubicBezTo>
                  <a:cubicBezTo>
                    <a:pt x="65223" y="93126"/>
                    <a:pt x="63318" y="91221"/>
                    <a:pt x="61413" y="89316"/>
                  </a:cubicBezTo>
                  <a:cubicBezTo>
                    <a:pt x="59507" y="88363"/>
                    <a:pt x="60460" y="88363"/>
                    <a:pt x="62365" y="90268"/>
                  </a:cubicBezTo>
                  <a:cubicBezTo>
                    <a:pt x="61413" y="89316"/>
                    <a:pt x="61413" y="89316"/>
                    <a:pt x="60460" y="88363"/>
                  </a:cubicBezTo>
                  <a:cubicBezTo>
                    <a:pt x="59507" y="87411"/>
                    <a:pt x="58555" y="86458"/>
                    <a:pt x="57603" y="85505"/>
                  </a:cubicBezTo>
                  <a:cubicBezTo>
                    <a:pt x="55698" y="83601"/>
                    <a:pt x="53793" y="81696"/>
                    <a:pt x="51888" y="78838"/>
                  </a:cubicBezTo>
                  <a:cubicBezTo>
                    <a:pt x="50935" y="77886"/>
                    <a:pt x="50935" y="77886"/>
                    <a:pt x="49982" y="76933"/>
                  </a:cubicBezTo>
                  <a:cubicBezTo>
                    <a:pt x="49982" y="77886"/>
                    <a:pt x="50935" y="77886"/>
                    <a:pt x="50935" y="78838"/>
                  </a:cubicBezTo>
                  <a:cubicBezTo>
                    <a:pt x="49982" y="78838"/>
                    <a:pt x="49030" y="75980"/>
                    <a:pt x="48078" y="75028"/>
                  </a:cubicBezTo>
                  <a:cubicBezTo>
                    <a:pt x="46173" y="73123"/>
                    <a:pt x="45220" y="70266"/>
                    <a:pt x="44268" y="67408"/>
                  </a:cubicBezTo>
                  <a:cubicBezTo>
                    <a:pt x="44268" y="66455"/>
                    <a:pt x="42363" y="64551"/>
                    <a:pt x="42363" y="63598"/>
                  </a:cubicBezTo>
                  <a:cubicBezTo>
                    <a:pt x="43315" y="66455"/>
                    <a:pt x="43315" y="66455"/>
                    <a:pt x="42363" y="64551"/>
                  </a:cubicBezTo>
                  <a:cubicBezTo>
                    <a:pt x="42363" y="64551"/>
                    <a:pt x="42363" y="63598"/>
                    <a:pt x="42363" y="63598"/>
                  </a:cubicBezTo>
                  <a:cubicBezTo>
                    <a:pt x="41410" y="60741"/>
                    <a:pt x="40457" y="57883"/>
                    <a:pt x="39505" y="55026"/>
                  </a:cubicBezTo>
                  <a:cubicBezTo>
                    <a:pt x="39505" y="53121"/>
                    <a:pt x="38553" y="51216"/>
                    <a:pt x="38553" y="50263"/>
                  </a:cubicBezTo>
                  <a:cubicBezTo>
                    <a:pt x="38553" y="50263"/>
                    <a:pt x="38553" y="49311"/>
                    <a:pt x="38553" y="49311"/>
                  </a:cubicBezTo>
                  <a:cubicBezTo>
                    <a:pt x="38553" y="47405"/>
                    <a:pt x="38553" y="47405"/>
                    <a:pt x="38553" y="50263"/>
                  </a:cubicBezTo>
                  <a:cubicBezTo>
                    <a:pt x="37600" y="49311"/>
                    <a:pt x="37600" y="42643"/>
                    <a:pt x="37600" y="40738"/>
                  </a:cubicBezTo>
                  <a:cubicBezTo>
                    <a:pt x="37600" y="37880"/>
                    <a:pt x="37600" y="34071"/>
                    <a:pt x="38553" y="31213"/>
                  </a:cubicBezTo>
                  <a:cubicBezTo>
                    <a:pt x="38553" y="32166"/>
                    <a:pt x="38553" y="33118"/>
                    <a:pt x="38553" y="33118"/>
                  </a:cubicBezTo>
                  <a:cubicBezTo>
                    <a:pt x="38553" y="32166"/>
                    <a:pt x="38553" y="31213"/>
                    <a:pt x="39505" y="30261"/>
                  </a:cubicBezTo>
                  <a:cubicBezTo>
                    <a:pt x="39505" y="28355"/>
                    <a:pt x="40457" y="26451"/>
                    <a:pt x="40457" y="24546"/>
                  </a:cubicBezTo>
                  <a:cubicBezTo>
                    <a:pt x="43315" y="15021"/>
                    <a:pt x="37600" y="3591"/>
                    <a:pt x="27123" y="733"/>
                  </a:cubicBezTo>
                  <a:cubicBezTo>
                    <a:pt x="16645" y="-2124"/>
                    <a:pt x="5215" y="3591"/>
                    <a:pt x="3310" y="14068"/>
                  </a:cubicBezTo>
                  <a:lnTo>
                    <a:pt x="3310" y="1406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7D505F2-EB8C-4B7F-8CD6-34915C8A7D13}"/>
                </a:ext>
              </a:extLst>
            </p:cNvPr>
            <p:cNvSpPr/>
            <p:nvPr/>
          </p:nvSpPr>
          <p:spPr>
            <a:xfrm>
              <a:off x="5614034" y="2934051"/>
              <a:ext cx="165734" cy="116866"/>
            </a:xfrm>
            <a:custGeom>
              <a:avLst/>
              <a:gdLst>
                <a:gd name="connsiteX0" fmla="*/ 5715 w 165734"/>
                <a:gd name="connsiteY0" fmla="*/ 31081 h 116866"/>
                <a:gd name="connsiteX1" fmla="*/ 65722 w 165734"/>
                <a:gd name="connsiteY1" fmla="*/ 84421 h 116866"/>
                <a:gd name="connsiteX2" fmla="*/ 146685 w 165734"/>
                <a:gd name="connsiteY2" fmla="*/ 116806 h 116866"/>
                <a:gd name="connsiteX3" fmla="*/ 165735 w 165734"/>
                <a:gd name="connsiteY3" fmla="*/ 97756 h 116866"/>
                <a:gd name="connsiteX4" fmla="*/ 146685 w 165734"/>
                <a:gd name="connsiteY4" fmla="*/ 78706 h 116866"/>
                <a:gd name="connsiteX5" fmla="*/ 144780 w 165734"/>
                <a:gd name="connsiteY5" fmla="*/ 78706 h 116866"/>
                <a:gd name="connsiteX6" fmla="*/ 140017 w 165734"/>
                <a:gd name="connsiteY6" fmla="*/ 77754 h 116866"/>
                <a:gd name="connsiteX7" fmla="*/ 130492 w 165734"/>
                <a:gd name="connsiteY7" fmla="*/ 74896 h 116866"/>
                <a:gd name="connsiteX8" fmla="*/ 120967 w 165734"/>
                <a:gd name="connsiteY8" fmla="*/ 72039 h 116866"/>
                <a:gd name="connsiteX9" fmla="*/ 117158 w 165734"/>
                <a:gd name="connsiteY9" fmla="*/ 71086 h 116866"/>
                <a:gd name="connsiteX10" fmla="*/ 114300 w 165734"/>
                <a:gd name="connsiteY10" fmla="*/ 70134 h 116866"/>
                <a:gd name="connsiteX11" fmla="*/ 82867 w 165734"/>
                <a:gd name="connsiteY11" fmla="*/ 51084 h 116866"/>
                <a:gd name="connsiteX12" fmla="*/ 81915 w 165734"/>
                <a:gd name="connsiteY12" fmla="*/ 50131 h 116866"/>
                <a:gd name="connsiteX13" fmla="*/ 79058 w 165734"/>
                <a:gd name="connsiteY13" fmla="*/ 48226 h 116866"/>
                <a:gd name="connsiteX14" fmla="*/ 72390 w 165734"/>
                <a:gd name="connsiteY14" fmla="*/ 42511 h 116866"/>
                <a:gd name="connsiteX15" fmla="*/ 59055 w 165734"/>
                <a:gd name="connsiteY15" fmla="*/ 30129 h 116866"/>
                <a:gd name="connsiteX16" fmla="*/ 32385 w 165734"/>
                <a:gd name="connsiteY16" fmla="*/ 5364 h 116866"/>
                <a:gd name="connsiteX17" fmla="*/ 5715 w 165734"/>
                <a:gd name="connsiteY17" fmla="*/ 5364 h 116866"/>
                <a:gd name="connsiteX18" fmla="*/ 5715 w 165734"/>
                <a:gd name="connsiteY18" fmla="*/ 31081 h 116866"/>
                <a:gd name="connsiteX19" fmla="*/ 5715 w 165734"/>
                <a:gd name="connsiteY19" fmla="*/ 31081 h 11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734" h="116866">
                  <a:moveTo>
                    <a:pt x="5715" y="31081"/>
                  </a:moveTo>
                  <a:cubicBezTo>
                    <a:pt x="25717" y="49179"/>
                    <a:pt x="43815" y="68229"/>
                    <a:pt x="65722" y="84421"/>
                  </a:cubicBezTo>
                  <a:cubicBezTo>
                    <a:pt x="89535" y="101566"/>
                    <a:pt x="117158" y="112996"/>
                    <a:pt x="146685" y="116806"/>
                  </a:cubicBezTo>
                  <a:cubicBezTo>
                    <a:pt x="156210" y="117759"/>
                    <a:pt x="165735" y="107281"/>
                    <a:pt x="165735" y="97756"/>
                  </a:cubicBezTo>
                  <a:cubicBezTo>
                    <a:pt x="164783" y="86326"/>
                    <a:pt x="157162" y="79659"/>
                    <a:pt x="146685" y="78706"/>
                  </a:cubicBezTo>
                  <a:cubicBezTo>
                    <a:pt x="149542" y="78706"/>
                    <a:pt x="144780" y="78706"/>
                    <a:pt x="144780" y="78706"/>
                  </a:cubicBezTo>
                  <a:cubicBezTo>
                    <a:pt x="142875" y="78706"/>
                    <a:pt x="141922" y="77754"/>
                    <a:pt x="140017" y="77754"/>
                  </a:cubicBezTo>
                  <a:cubicBezTo>
                    <a:pt x="137160" y="76801"/>
                    <a:pt x="133350" y="75849"/>
                    <a:pt x="130492" y="74896"/>
                  </a:cubicBezTo>
                  <a:cubicBezTo>
                    <a:pt x="127635" y="73944"/>
                    <a:pt x="124777" y="72991"/>
                    <a:pt x="120967" y="72039"/>
                  </a:cubicBezTo>
                  <a:cubicBezTo>
                    <a:pt x="120015" y="72039"/>
                    <a:pt x="118110" y="71086"/>
                    <a:pt x="117158" y="71086"/>
                  </a:cubicBezTo>
                  <a:cubicBezTo>
                    <a:pt x="120015" y="72039"/>
                    <a:pt x="115252" y="70134"/>
                    <a:pt x="114300" y="70134"/>
                  </a:cubicBezTo>
                  <a:cubicBezTo>
                    <a:pt x="102870" y="65371"/>
                    <a:pt x="93345" y="58704"/>
                    <a:pt x="82867" y="51084"/>
                  </a:cubicBezTo>
                  <a:cubicBezTo>
                    <a:pt x="82867" y="51084"/>
                    <a:pt x="79058" y="48226"/>
                    <a:pt x="81915" y="50131"/>
                  </a:cubicBezTo>
                  <a:cubicBezTo>
                    <a:pt x="80962" y="49179"/>
                    <a:pt x="80010" y="48226"/>
                    <a:pt x="79058" y="48226"/>
                  </a:cubicBezTo>
                  <a:cubicBezTo>
                    <a:pt x="76200" y="46321"/>
                    <a:pt x="74295" y="44416"/>
                    <a:pt x="72390" y="42511"/>
                  </a:cubicBezTo>
                  <a:cubicBezTo>
                    <a:pt x="67627" y="38701"/>
                    <a:pt x="62865" y="33939"/>
                    <a:pt x="59055" y="30129"/>
                  </a:cubicBezTo>
                  <a:cubicBezTo>
                    <a:pt x="50483" y="21556"/>
                    <a:pt x="41910" y="12984"/>
                    <a:pt x="32385" y="5364"/>
                  </a:cubicBezTo>
                  <a:cubicBezTo>
                    <a:pt x="24765" y="-1304"/>
                    <a:pt x="13335" y="-2256"/>
                    <a:pt x="5715" y="5364"/>
                  </a:cubicBezTo>
                  <a:cubicBezTo>
                    <a:pt x="-1905" y="11079"/>
                    <a:pt x="-1905" y="24414"/>
                    <a:pt x="5715" y="31081"/>
                  </a:cubicBezTo>
                  <a:lnTo>
                    <a:pt x="5715" y="31081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ECBBC30-D095-4EB6-A48A-B433E90E9D01}"/>
                </a:ext>
              </a:extLst>
            </p:cNvPr>
            <p:cNvSpPr/>
            <p:nvPr/>
          </p:nvSpPr>
          <p:spPr>
            <a:xfrm>
              <a:off x="5853978" y="2493883"/>
              <a:ext cx="116307" cy="349945"/>
            </a:xfrm>
            <a:custGeom>
              <a:avLst/>
              <a:gdLst>
                <a:gd name="connsiteX0" fmla="*/ 79143 w 116307"/>
                <a:gd name="connsiteY0" fmla="*/ 17859 h 349945"/>
                <a:gd name="connsiteX1" fmla="*/ 69618 w 116307"/>
                <a:gd name="connsiteY1" fmla="*/ 176927 h 349945"/>
                <a:gd name="connsiteX2" fmla="*/ 2943 w 116307"/>
                <a:gd name="connsiteY2" fmla="*/ 321707 h 349945"/>
                <a:gd name="connsiteX3" fmla="*/ 9611 w 116307"/>
                <a:gd name="connsiteY3" fmla="*/ 347424 h 349945"/>
                <a:gd name="connsiteX4" fmla="*/ 35328 w 116307"/>
                <a:gd name="connsiteY4" fmla="*/ 340757 h 349945"/>
                <a:gd name="connsiteX5" fmla="*/ 105813 w 116307"/>
                <a:gd name="connsiteY5" fmla="*/ 187404 h 349945"/>
                <a:gd name="connsiteX6" fmla="*/ 116290 w 116307"/>
                <a:gd name="connsiteY6" fmla="*/ 17859 h 349945"/>
                <a:gd name="connsiteX7" fmla="*/ 79143 w 116307"/>
                <a:gd name="connsiteY7" fmla="*/ 17859 h 349945"/>
                <a:gd name="connsiteX8" fmla="*/ 79143 w 116307"/>
                <a:gd name="connsiteY8" fmla="*/ 17859 h 34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07" h="349945">
                  <a:moveTo>
                    <a:pt x="79143" y="17859"/>
                  </a:moveTo>
                  <a:cubicBezTo>
                    <a:pt x="79143" y="71199"/>
                    <a:pt x="80096" y="124539"/>
                    <a:pt x="69618" y="176927"/>
                  </a:cubicBezTo>
                  <a:cubicBezTo>
                    <a:pt x="59140" y="230267"/>
                    <a:pt x="36280" y="278844"/>
                    <a:pt x="2943" y="321707"/>
                  </a:cubicBezTo>
                  <a:cubicBezTo>
                    <a:pt x="-3724" y="330279"/>
                    <a:pt x="1990" y="342662"/>
                    <a:pt x="9611" y="347424"/>
                  </a:cubicBezTo>
                  <a:cubicBezTo>
                    <a:pt x="19136" y="353139"/>
                    <a:pt x="29613" y="348377"/>
                    <a:pt x="35328" y="340757"/>
                  </a:cubicBezTo>
                  <a:cubicBezTo>
                    <a:pt x="70571" y="295037"/>
                    <a:pt x="94383" y="243602"/>
                    <a:pt x="105813" y="187404"/>
                  </a:cubicBezTo>
                  <a:cubicBezTo>
                    <a:pt x="116290" y="132160"/>
                    <a:pt x="116290" y="75009"/>
                    <a:pt x="116290" y="17859"/>
                  </a:cubicBezTo>
                  <a:cubicBezTo>
                    <a:pt x="117243" y="-5953"/>
                    <a:pt x="79143" y="-5953"/>
                    <a:pt x="79143" y="17859"/>
                  </a:cubicBezTo>
                  <a:lnTo>
                    <a:pt x="79143" y="17859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FF51681-44F8-4976-8B73-23CEA3EE707C}"/>
                </a:ext>
              </a:extLst>
            </p:cNvPr>
            <p:cNvSpPr/>
            <p:nvPr/>
          </p:nvSpPr>
          <p:spPr>
            <a:xfrm>
              <a:off x="5939926" y="2806875"/>
              <a:ext cx="151914" cy="217023"/>
            </a:xfrm>
            <a:custGeom>
              <a:avLst/>
              <a:gdLst>
                <a:gd name="connsiteX0" fmla="*/ 122735 w 151914"/>
                <a:gd name="connsiteY0" fmla="*/ 2047 h 217023"/>
                <a:gd name="connsiteX1" fmla="*/ 38915 w 151914"/>
                <a:gd name="connsiteY1" fmla="*/ 83010 h 217023"/>
                <a:gd name="connsiteX2" fmla="*/ 815 w 151914"/>
                <a:gd name="connsiteY2" fmla="*/ 193500 h 217023"/>
                <a:gd name="connsiteX3" fmla="*/ 37963 w 151914"/>
                <a:gd name="connsiteY3" fmla="*/ 203977 h 217023"/>
                <a:gd name="connsiteX4" fmla="*/ 71300 w 151914"/>
                <a:gd name="connsiteY4" fmla="*/ 104918 h 217023"/>
                <a:gd name="connsiteX5" fmla="*/ 142738 w 151914"/>
                <a:gd name="connsiteY5" fmla="*/ 35385 h 217023"/>
                <a:gd name="connsiteX6" fmla="*/ 149405 w 151914"/>
                <a:gd name="connsiteY6" fmla="*/ 9668 h 217023"/>
                <a:gd name="connsiteX7" fmla="*/ 122735 w 151914"/>
                <a:gd name="connsiteY7" fmla="*/ 2047 h 217023"/>
                <a:gd name="connsiteX8" fmla="*/ 122735 w 151914"/>
                <a:gd name="connsiteY8" fmla="*/ 2047 h 2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914" h="217023">
                  <a:moveTo>
                    <a:pt x="122735" y="2047"/>
                  </a:moveTo>
                  <a:cubicBezTo>
                    <a:pt x="85588" y="18240"/>
                    <a:pt x="57013" y="46815"/>
                    <a:pt x="38915" y="83010"/>
                  </a:cubicBezTo>
                  <a:cubicBezTo>
                    <a:pt x="20818" y="118252"/>
                    <a:pt x="12245" y="156352"/>
                    <a:pt x="815" y="193500"/>
                  </a:cubicBezTo>
                  <a:cubicBezTo>
                    <a:pt x="-5852" y="217312"/>
                    <a:pt x="30343" y="226837"/>
                    <a:pt x="37963" y="203977"/>
                  </a:cubicBezTo>
                  <a:cubicBezTo>
                    <a:pt x="47488" y="170640"/>
                    <a:pt x="56060" y="135397"/>
                    <a:pt x="71300" y="104918"/>
                  </a:cubicBezTo>
                  <a:cubicBezTo>
                    <a:pt x="87493" y="73485"/>
                    <a:pt x="110353" y="49672"/>
                    <a:pt x="142738" y="35385"/>
                  </a:cubicBezTo>
                  <a:cubicBezTo>
                    <a:pt x="152263" y="31575"/>
                    <a:pt x="154168" y="17287"/>
                    <a:pt x="149405" y="9668"/>
                  </a:cubicBezTo>
                  <a:cubicBezTo>
                    <a:pt x="142738" y="-810"/>
                    <a:pt x="132260" y="-1763"/>
                    <a:pt x="122735" y="2047"/>
                  </a:cubicBezTo>
                  <a:lnTo>
                    <a:pt x="122735" y="204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508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ตัวแทนข้อความ 6">
            <a:extLst>
              <a:ext uri="{FF2B5EF4-FFF2-40B4-BE49-F238E27FC236}">
                <a16:creationId xmlns:a16="http://schemas.microsoft.com/office/drawing/2014/main" id="{17FBFE52-70FC-433A-B13C-CB303D9F72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321" y="2865430"/>
            <a:ext cx="2041140" cy="82542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8" name="ตัวแทนข้อความ 6">
            <a:extLst>
              <a:ext uri="{FF2B5EF4-FFF2-40B4-BE49-F238E27FC236}">
                <a16:creationId xmlns:a16="http://schemas.microsoft.com/office/drawing/2014/main" id="{A3F65CBC-D752-486E-BD5D-4C5C4E97C1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92714" y="1253997"/>
            <a:ext cx="2572929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9" name="ตัวแทนข้อความ 6">
            <a:extLst>
              <a:ext uri="{FF2B5EF4-FFF2-40B4-BE49-F238E27FC236}">
                <a16:creationId xmlns:a16="http://schemas.microsoft.com/office/drawing/2014/main" id="{B6ABD2CA-690D-4422-921C-D2B316CA92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2714" y="976838"/>
            <a:ext cx="2572929" cy="324471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0" name="ตัวแทนข้อความ 6">
            <a:extLst>
              <a:ext uri="{FF2B5EF4-FFF2-40B4-BE49-F238E27FC236}">
                <a16:creationId xmlns:a16="http://schemas.microsoft.com/office/drawing/2014/main" id="{19AB237F-115F-4AB4-A3BF-4FEC18ED21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85" y="1011121"/>
            <a:ext cx="2864003" cy="602215"/>
          </a:xfrm>
        </p:spPr>
        <p:txBody>
          <a:bodyPr>
            <a:noAutofit/>
          </a:bodyPr>
          <a:lstStyle>
            <a:lvl1pPr marL="0" indent="0">
              <a:buNone/>
              <a:defRPr sz="3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21" name="ตัวแทนข้อความ 6">
            <a:extLst>
              <a:ext uri="{FF2B5EF4-FFF2-40B4-BE49-F238E27FC236}">
                <a16:creationId xmlns:a16="http://schemas.microsoft.com/office/drawing/2014/main" id="{DE4F03FC-4206-4BD6-B1C9-1146E9031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181" y="549726"/>
            <a:ext cx="3077181" cy="447949"/>
          </a:xfrm>
        </p:spPr>
        <p:txBody>
          <a:bodyPr>
            <a:noAutofit/>
          </a:bodyPr>
          <a:lstStyle>
            <a:lvl1pPr marL="0" indent="0">
              <a:buNone/>
              <a:defRPr sz="2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22" name="ตัวแทนข้อความ 6">
            <a:extLst>
              <a:ext uri="{FF2B5EF4-FFF2-40B4-BE49-F238E27FC236}">
                <a16:creationId xmlns:a16="http://schemas.microsoft.com/office/drawing/2014/main" id="{18A99FC4-86A7-44F9-B6D0-C166AD43B6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9126" y="1253997"/>
            <a:ext cx="2572929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3" name="ตัวแทนข้อความ 6">
            <a:extLst>
              <a:ext uri="{FF2B5EF4-FFF2-40B4-BE49-F238E27FC236}">
                <a16:creationId xmlns:a16="http://schemas.microsoft.com/office/drawing/2014/main" id="{828B7102-ADFF-4F70-B27D-5E3E48DDEB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9126" y="976838"/>
            <a:ext cx="2572929" cy="324471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ตัวแทนข้อความ 6">
            <a:extLst>
              <a:ext uri="{FF2B5EF4-FFF2-40B4-BE49-F238E27FC236}">
                <a16:creationId xmlns:a16="http://schemas.microsoft.com/office/drawing/2014/main" id="{D8CB9986-6DC7-4618-B79F-9031F2C392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321" y="3816928"/>
            <a:ext cx="2041140" cy="49406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</a:p>
        </p:txBody>
      </p:sp>
      <p:sp>
        <p:nvSpPr>
          <p:cNvPr id="25" name="ตัวแทนข้อความ 6">
            <a:extLst>
              <a:ext uri="{FF2B5EF4-FFF2-40B4-BE49-F238E27FC236}">
                <a16:creationId xmlns:a16="http://schemas.microsoft.com/office/drawing/2014/main" id="{905ADE8C-3EBF-468C-AAE2-EF7252D50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44003" y="3635297"/>
            <a:ext cx="1270350" cy="418586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2019</a:t>
            </a:r>
          </a:p>
        </p:txBody>
      </p:sp>
      <p:sp>
        <p:nvSpPr>
          <p:cNvPr id="26" name="ตัวแทนข้อความ 6">
            <a:extLst>
              <a:ext uri="{FF2B5EF4-FFF2-40B4-BE49-F238E27FC236}">
                <a16:creationId xmlns:a16="http://schemas.microsoft.com/office/drawing/2014/main" id="{E9036F22-B5B3-4251-9EBF-075B350C16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0415" y="3635297"/>
            <a:ext cx="1270350" cy="418586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571867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ตัวแทนข้อความ 6">
            <a:extLst>
              <a:ext uri="{FF2B5EF4-FFF2-40B4-BE49-F238E27FC236}">
                <a16:creationId xmlns:a16="http://schemas.microsoft.com/office/drawing/2014/main" id="{55AC2C2A-3D73-49A1-ADC9-16881C6D1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13734" y="1253997"/>
            <a:ext cx="2572929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4" name="ตัวแทนข้อความ 6">
            <a:extLst>
              <a:ext uri="{FF2B5EF4-FFF2-40B4-BE49-F238E27FC236}">
                <a16:creationId xmlns:a16="http://schemas.microsoft.com/office/drawing/2014/main" id="{9749EE4F-E340-4622-966D-0FCB7905AA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3734" y="976838"/>
            <a:ext cx="2572929" cy="324471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5" name="ตัวแทนข้อความ 6">
            <a:extLst>
              <a:ext uri="{FF2B5EF4-FFF2-40B4-BE49-F238E27FC236}">
                <a16:creationId xmlns:a16="http://schemas.microsoft.com/office/drawing/2014/main" id="{DDE9E43C-3164-4F05-9AE6-91105EB00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596" y="1253997"/>
            <a:ext cx="2572929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6" name="ตัวแทนข้อความ 6">
            <a:extLst>
              <a:ext uri="{FF2B5EF4-FFF2-40B4-BE49-F238E27FC236}">
                <a16:creationId xmlns:a16="http://schemas.microsoft.com/office/drawing/2014/main" id="{FCD70834-B70C-4990-A473-38A6A40D49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7596" y="976838"/>
            <a:ext cx="2572929" cy="324471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7" name="ตัวแทนข้อความ 6">
            <a:extLst>
              <a:ext uri="{FF2B5EF4-FFF2-40B4-BE49-F238E27FC236}">
                <a16:creationId xmlns:a16="http://schemas.microsoft.com/office/drawing/2014/main" id="{B08B264D-089F-416E-8D5E-E6C69800C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65023" y="3636214"/>
            <a:ext cx="1270350" cy="418586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2022</a:t>
            </a:r>
          </a:p>
        </p:txBody>
      </p:sp>
      <p:sp>
        <p:nvSpPr>
          <p:cNvPr id="38" name="ตัวแทนข้อความ 6">
            <a:extLst>
              <a:ext uri="{FF2B5EF4-FFF2-40B4-BE49-F238E27FC236}">
                <a16:creationId xmlns:a16="http://schemas.microsoft.com/office/drawing/2014/main" id="{E80B3EFC-C0F7-4509-9EE6-A406B5F288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48885" y="3636214"/>
            <a:ext cx="1270350" cy="418586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2023</a:t>
            </a:r>
          </a:p>
        </p:txBody>
      </p:sp>
      <p:sp>
        <p:nvSpPr>
          <p:cNvPr id="39" name="ตัวแทนข้อความ 6">
            <a:extLst>
              <a:ext uri="{FF2B5EF4-FFF2-40B4-BE49-F238E27FC236}">
                <a16:creationId xmlns:a16="http://schemas.microsoft.com/office/drawing/2014/main" id="{E11856EB-F511-42A8-B4FB-5B722ED45C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836" y="1253997"/>
            <a:ext cx="2572929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40" name="ตัวแทนข้อความ 6">
            <a:extLst>
              <a:ext uri="{FF2B5EF4-FFF2-40B4-BE49-F238E27FC236}">
                <a16:creationId xmlns:a16="http://schemas.microsoft.com/office/drawing/2014/main" id="{0DFD9946-3C8F-4E24-8255-977DDA9971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6836" y="976838"/>
            <a:ext cx="2572929" cy="324471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1" name="ตัวแทนข้อความ 6">
            <a:extLst>
              <a:ext uri="{FF2B5EF4-FFF2-40B4-BE49-F238E27FC236}">
                <a16:creationId xmlns:a16="http://schemas.microsoft.com/office/drawing/2014/main" id="{739836BF-2860-40B1-AD24-580EC47127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58125" y="3636035"/>
            <a:ext cx="1270350" cy="418586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330608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8ADB2873-56CD-4B3A-A02C-C10FC62BF3E5}"/>
              </a:ext>
            </a:extLst>
          </p:cNvPr>
          <p:cNvSpPr/>
          <p:nvPr/>
        </p:nvSpPr>
        <p:spPr>
          <a:xfrm>
            <a:off x="-47973" y="-70855"/>
            <a:ext cx="15977" cy="91069"/>
          </a:xfrm>
          <a:custGeom>
            <a:avLst/>
            <a:gdLst>
              <a:gd name="connsiteX0" fmla="*/ 0 w 15977"/>
              <a:gd name="connsiteY0" fmla="*/ 91069 h 91069"/>
              <a:gd name="connsiteX1" fmla="*/ 0 w 15977"/>
              <a:gd name="connsiteY1" fmla="*/ 0 h 9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77" h="91069">
                <a:moveTo>
                  <a:pt x="0" y="91069"/>
                </a:moveTo>
                <a:lnTo>
                  <a:pt x="0" y="0"/>
                </a:lnTo>
              </a:path>
            </a:pathLst>
          </a:custGeom>
          <a:ln w="1596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ตัวแทนข้อความ 6">
            <a:extLst>
              <a:ext uri="{FF2B5EF4-FFF2-40B4-BE49-F238E27FC236}">
                <a16:creationId xmlns:a16="http://schemas.microsoft.com/office/drawing/2014/main" id="{493B96BF-A8F7-4E56-B742-4B47AF3CB7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7968" y="523741"/>
            <a:ext cx="2780518" cy="1037896"/>
          </a:xfrm>
        </p:spPr>
        <p:txBody>
          <a:bodyPr>
            <a:noAutofit/>
          </a:bodyPr>
          <a:lstStyle>
            <a:lvl1pPr marL="0" indent="0" algn="r">
              <a:lnSpc>
                <a:spcPct val="104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6" name="ตัวแทนข้อความ 6">
            <a:extLst>
              <a:ext uri="{FF2B5EF4-FFF2-40B4-BE49-F238E27FC236}">
                <a16:creationId xmlns:a16="http://schemas.microsoft.com/office/drawing/2014/main" id="{C2156AED-28DE-4F5A-830C-39C9323E80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603" y="3769871"/>
            <a:ext cx="1973583" cy="609583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47" name="ตัวแทนข้อความ 6">
            <a:extLst>
              <a:ext uri="{FF2B5EF4-FFF2-40B4-BE49-F238E27FC236}">
                <a16:creationId xmlns:a16="http://schemas.microsoft.com/office/drawing/2014/main" id="{5A0B1313-C16B-477E-9DA0-D55D44FE75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603" y="3448264"/>
            <a:ext cx="1973582" cy="299785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9" name="ตัวแทนข้อความ 6">
            <a:extLst>
              <a:ext uri="{FF2B5EF4-FFF2-40B4-BE49-F238E27FC236}">
                <a16:creationId xmlns:a16="http://schemas.microsoft.com/office/drawing/2014/main" id="{620FE8D9-4CD8-440B-B453-E9CED72D76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5141" y="1112911"/>
            <a:ext cx="2656048" cy="447949"/>
          </a:xfrm>
        </p:spPr>
        <p:txBody>
          <a:bodyPr>
            <a:noAutofit/>
          </a:bodyPr>
          <a:lstStyle>
            <a:lvl1pPr marL="0" indent="0">
              <a:buNone/>
              <a:defRPr sz="32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50" name="ตัวแทนข้อความ 6">
            <a:extLst>
              <a:ext uri="{FF2B5EF4-FFF2-40B4-BE49-F238E27FC236}">
                <a16:creationId xmlns:a16="http://schemas.microsoft.com/office/drawing/2014/main" id="{139C06C1-D358-4BDC-88DD-94F930F1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5141" y="523741"/>
            <a:ext cx="3306134" cy="447949"/>
          </a:xfrm>
        </p:spPr>
        <p:txBody>
          <a:bodyPr>
            <a:noAutofit/>
          </a:bodyPr>
          <a:lstStyle>
            <a:lvl1pPr marL="0" indent="0">
              <a:buNone/>
              <a:defRPr sz="4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51" name="ตัวแทนข้อความ 6">
            <a:extLst>
              <a:ext uri="{FF2B5EF4-FFF2-40B4-BE49-F238E27FC236}">
                <a16:creationId xmlns:a16="http://schemas.microsoft.com/office/drawing/2014/main" id="{A61FE048-6E94-40AC-B0AD-FB594DA0D9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5208" y="3765653"/>
            <a:ext cx="1973583" cy="609583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52" name="ตัวแทนข้อความ 6">
            <a:extLst>
              <a:ext uri="{FF2B5EF4-FFF2-40B4-BE49-F238E27FC236}">
                <a16:creationId xmlns:a16="http://schemas.microsoft.com/office/drawing/2014/main" id="{D818CBA5-F575-47C2-B662-FB12D6B07D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5208" y="3444046"/>
            <a:ext cx="1973582" cy="299785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3" name="ตัวแทนข้อความ 6">
            <a:extLst>
              <a:ext uri="{FF2B5EF4-FFF2-40B4-BE49-F238E27FC236}">
                <a16:creationId xmlns:a16="http://schemas.microsoft.com/office/drawing/2014/main" id="{BAD5D3CA-756D-4264-B0B2-91CC761E01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1814" y="3765653"/>
            <a:ext cx="1973583" cy="609583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54" name="ตัวแทนข้อความ 6">
            <a:extLst>
              <a:ext uri="{FF2B5EF4-FFF2-40B4-BE49-F238E27FC236}">
                <a16:creationId xmlns:a16="http://schemas.microsoft.com/office/drawing/2014/main" id="{C1B48D0F-2DD4-4BD9-891E-7381FC33FA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41814" y="3444046"/>
            <a:ext cx="1973582" cy="299785"/>
          </a:xfrm>
        </p:spPr>
        <p:txBody>
          <a:bodyPr>
            <a:noAutofit/>
          </a:bodyPr>
          <a:lstStyle>
            <a:lvl1pPr marL="0" indent="0" algn="ctr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grpSp>
        <p:nvGrpSpPr>
          <p:cNvPr id="40" name="Graphic 6">
            <a:extLst>
              <a:ext uri="{FF2B5EF4-FFF2-40B4-BE49-F238E27FC236}">
                <a16:creationId xmlns:a16="http://schemas.microsoft.com/office/drawing/2014/main" id="{9E12D48D-D6ED-4561-A0AC-DD5B402F927F}"/>
              </a:ext>
            </a:extLst>
          </p:cNvPr>
          <p:cNvGrpSpPr/>
          <p:nvPr userDrawn="1"/>
        </p:nvGrpSpPr>
        <p:grpSpPr>
          <a:xfrm flipH="1">
            <a:off x="-6165" y="-1"/>
            <a:ext cx="1516858" cy="2346543"/>
            <a:chOff x="5281884" y="616267"/>
            <a:chExt cx="789349" cy="1221104"/>
          </a:xfrm>
        </p:grpSpPr>
        <p:grpSp>
          <p:nvGrpSpPr>
            <p:cNvPr id="42" name="Graphic 6">
              <a:extLst>
                <a:ext uri="{FF2B5EF4-FFF2-40B4-BE49-F238E27FC236}">
                  <a16:creationId xmlns:a16="http://schemas.microsoft.com/office/drawing/2014/main" id="{27AE76C0-1B03-4B15-9BE8-B3C82AD1B68F}"/>
                </a:ext>
              </a:extLst>
            </p:cNvPr>
            <p:cNvGrpSpPr/>
            <p:nvPr/>
          </p:nvGrpSpPr>
          <p:grpSpPr>
            <a:xfrm>
              <a:off x="5281884" y="616267"/>
              <a:ext cx="789349" cy="1221104"/>
              <a:chOff x="5281884" y="616267"/>
              <a:chExt cx="789349" cy="122110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2C1B9E3-6842-4882-9034-8ABA6979D419}"/>
                  </a:ext>
                </a:extLst>
              </p:cNvPr>
              <p:cNvSpPr/>
              <p:nvPr/>
            </p:nvSpPr>
            <p:spPr>
              <a:xfrm>
                <a:off x="5281884" y="616267"/>
                <a:ext cx="789349" cy="1176903"/>
              </a:xfrm>
              <a:custGeom>
                <a:avLst/>
                <a:gdLst>
                  <a:gd name="connsiteX0" fmla="*/ 65450 w 789349"/>
                  <a:gd name="connsiteY0" fmla="*/ 0 h 1176903"/>
                  <a:gd name="connsiteX1" fmla="*/ 212135 w 789349"/>
                  <a:gd name="connsiteY1" fmla="*/ 511493 h 1176903"/>
                  <a:gd name="connsiteX2" fmla="*/ 579800 w 789349"/>
                  <a:gd name="connsiteY2" fmla="*/ 916305 h 1176903"/>
                  <a:gd name="connsiteX3" fmla="*/ 789350 w 789349"/>
                  <a:gd name="connsiteY3" fmla="*/ 1170623 h 1176903"/>
                  <a:gd name="connsiteX4" fmla="*/ 789350 w 789349"/>
                  <a:gd name="connsiteY4" fmla="*/ 0 h 1176903"/>
                  <a:gd name="connsiteX5" fmla="*/ 65450 w 789349"/>
                  <a:gd name="connsiteY5" fmla="*/ 0 h 117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9349" h="1176903">
                    <a:moveTo>
                      <a:pt x="65450" y="0"/>
                    </a:moveTo>
                    <a:cubicBezTo>
                      <a:pt x="-1225" y="157163"/>
                      <a:pt x="-88855" y="461010"/>
                      <a:pt x="212135" y="511493"/>
                    </a:cubicBezTo>
                    <a:cubicBezTo>
                      <a:pt x="620757" y="580073"/>
                      <a:pt x="657905" y="797242"/>
                      <a:pt x="579800" y="916305"/>
                    </a:cubicBezTo>
                    <a:cubicBezTo>
                      <a:pt x="501695" y="1035367"/>
                      <a:pt x="587420" y="1212533"/>
                      <a:pt x="789350" y="1170623"/>
                    </a:cubicBezTo>
                    <a:lnTo>
                      <a:pt x="789350" y="0"/>
                    </a:lnTo>
                    <a:lnTo>
                      <a:pt x="65450" y="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B30B82D-CF6E-4156-AFC1-A16019168376}"/>
                  </a:ext>
                </a:extLst>
              </p:cNvPr>
              <p:cNvSpPr/>
              <p:nvPr/>
            </p:nvSpPr>
            <p:spPr>
              <a:xfrm>
                <a:off x="5346699" y="661035"/>
                <a:ext cx="562610" cy="1176337"/>
              </a:xfrm>
              <a:custGeom>
                <a:avLst/>
                <a:gdLst>
                  <a:gd name="connsiteX0" fmla="*/ 82550 w 562610"/>
                  <a:gd name="connsiteY0" fmla="*/ 0 h 1176337"/>
                  <a:gd name="connsiteX1" fmla="*/ 114935 w 562610"/>
                  <a:gd name="connsiteY1" fmla="*/ 367665 h 1176337"/>
                  <a:gd name="connsiteX2" fmla="*/ 501650 w 562610"/>
                  <a:gd name="connsiteY2" fmla="*/ 847725 h 1176337"/>
                  <a:gd name="connsiteX3" fmla="*/ 562610 w 562610"/>
                  <a:gd name="connsiteY3" fmla="*/ 1176337 h 117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610" h="1176337">
                    <a:moveTo>
                      <a:pt x="82550" y="0"/>
                    </a:moveTo>
                    <a:cubicBezTo>
                      <a:pt x="82550" y="0"/>
                      <a:pt x="-123190" y="260032"/>
                      <a:pt x="114935" y="367665"/>
                    </a:cubicBezTo>
                    <a:cubicBezTo>
                      <a:pt x="422593" y="505778"/>
                      <a:pt x="627380" y="616268"/>
                      <a:pt x="501650" y="847725"/>
                    </a:cubicBezTo>
                    <a:cubicBezTo>
                      <a:pt x="376873" y="1079183"/>
                      <a:pt x="477838" y="1145858"/>
                      <a:pt x="562610" y="1176337"/>
                    </a:cubicBezTo>
                  </a:path>
                </a:pathLst>
              </a:custGeom>
              <a:noFill/>
              <a:ln w="29807" cap="rnd">
                <a:solidFill>
                  <a:srgbClr val="FFA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D66559-5B0A-49E2-93BF-10DAC56DE327}"/>
                </a:ext>
              </a:extLst>
            </p:cNvPr>
            <p:cNvSpPr/>
            <p:nvPr/>
          </p:nvSpPr>
          <p:spPr>
            <a:xfrm>
              <a:off x="5483846" y="700087"/>
              <a:ext cx="210197" cy="239077"/>
            </a:xfrm>
            <a:custGeom>
              <a:avLst/>
              <a:gdLst>
                <a:gd name="connsiteX0" fmla="*/ 101613 w 210197"/>
                <a:gd name="connsiteY0" fmla="*/ 0 h 239077"/>
                <a:gd name="connsiteX1" fmla="*/ 648 w 210197"/>
                <a:gd name="connsiteY1" fmla="*/ 101917 h 239077"/>
                <a:gd name="connsiteX2" fmla="*/ 94946 w 210197"/>
                <a:gd name="connsiteY2" fmla="*/ 229552 h 239077"/>
                <a:gd name="connsiteX3" fmla="*/ 193053 w 210197"/>
                <a:gd name="connsiteY3" fmla="*/ 239077 h 239077"/>
                <a:gd name="connsiteX4" fmla="*/ 193053 w 210197"/>
                <a:gd name="connsiteY4" fmla="*/ 202883 h 239077"/>
                <a:gd name="connsiteX5" fmla="*/ 57798 w 210197"/>
                <a:gd name="connsiteY5" fmla="*/ 166688 h 239077"/>
                <a:gd name="connsiteX6" fmla="*/ 50178 w 210197"/>
                <a:gd name="connsiteY6" fmla="*/ 62865 h 239077"/>
                <a:gd name="connsiteX7" fmla="*/ 101613 w 210197"/>
                <a:gd name="connsiteY7" fmla="*/ 35243 h 239077"/>
                <a:gd name="connsiteX8" fmla="*/ 101613 w 210197"/>
                <a:gd name="connsiteY8" fmla="*/ 0 h 239077"/>
                <a:gd name="connsiteX9" fmla="*/ 101613 w 210197"/>
                <a:gd name="connsiteY9" fmla="*/ 0 h 2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97" h="239077">
                  <a:moveTo>
                    <a:pt x="101613" y="0"/>
                  </a:moveTo>
                  <a:cubicBezTo>
                    <a:pt x="44463" y="952"/>
                    <a:pt x="6363" y="48577"/>
                    <a:pt x="648" y="101917"/>
                  </a:cubicBezTo>
                  <a:cubicBezTo>
                    <a:pt x="-6019" y="162877"/>
                    <a:pt x="39700" y="212408"/>
                    <a:pt x="94946" y="229552"/>
                  </a:cubicBezTo>
                  <a:cubicBezTo>
                    <a:pt x="126378" y="239077"/>
                    <a:pt x="160668" y="239077"/>
                    <a:pt x="193053" y="239077"/>
                  </a:cubicBezTo>
                  <a:cubicBezTo>
                    <a:pt x="215913" y="239077"/>
                    <a:pt x="215913" y="202883"/>
                    <a:pt x="193053" y="202883"/>
                  </a:cubicBezTo>
                  <a:cubicBezTo>
                    <a:pt x="145428" y="202883"/>
                    <a:pt x="93041" y="202883"/>
                    <a:pt x="57798" y="166688"/>
                  </a:cubicBezTo>
                  <a:cubicBezTo>
                    <a:pt x="30175" y="138113"/>
                    <a:pt x="28271" y="96202"/>
                    <a:pt x="50178" y="62865"/>
                  </a:cubicBezTo>
                  <a:cubicBezTo>
                    <a:pt x="61608" y="45720"/>
                    <a:pt x="79706" y="35243"/>
                    <a:pt x="101613" y="35243"/>
                  </a:cubicBezTo>
                  <a:cubicBezTo>
                    <a:pt x="124473" y="35243"/>
                    <a:pt x="124473" y="0"/>
                    <a:pt x="101613" y="0"/>
                  </a:cubicBezTo>
                  <a:lnTo>
                    <a:pt x="101613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B8C875-AFF6-4B56-9FD8-BACC3E3CDCA8}"/>
                </a:ext>
              </a:extLst>
            </p:cNvPr>
            <p:cNvSpPr/>
            <p:nvPr/>
          </p:nvSpPr>
          <p:spPr>
            <a:xfrm>
              <a:off x="5681688" y="696573"/>
              <a:ext cx="98081" cy="181691"/>
            </a:xfrm>
            <a:custGeom>
              <a:avLst/>
              <a:gdLst>
                <a:gd name="connsiteX0" fmla="*/ 71411 w 98081"/>
                <a:gd name="connsiteY0" fmla="*/ 656 h 181691"/>
                <a:gd name="connsiteX1" fmla="*/ 3784 w 98081"/>
                <a:gd name="connsiteY1" fmla="*/ 70189 h 181691"/>
                <a:gd name="connsiteX2" fmla="*/ 23786 w 98081"/>
                <a:gd name="connsiteY2" fmla="*/ 156866 h 181691"/>
                <a:gd name="connsiteX3" fmla="*/ 79984 w 98081"/>
                <a:gd name="connsiteY3" fmla="*/ 181631 h 181691"/>
                <a:gd name="connsiteX4" fmla="*/ 98081 w 98081"/>
                <a:gd name="connsiteY4" fmla="*/ 163534 h 181691"/>
                <a:gd name="connsiteX5" fmla="*/ 79984 w 98081"/>
                <a:gd name="connsiteY5" fmla="*/ 145436 h 181691"/>
                <a:gd name="connsiteX6" fmla="*/ 78079 w 98081"/>
                <a:gd name="connsiteY6" fmla="*/ 145436 h 181691"/>
                <a:gd name="connsiteX7" fmla="*/ 72364 w 98081"/>
                <a:gd name="connsiteY7" fmla="*/ 144484 h 181691"/>
                <a:gd name="connsiteX8" fmla="*/ 62839 w 98081"/>
                <a:gd name="connsiteY8" fmla="*/ 141626 h 181691"/>
                <a:gd name="connsiteX9" fmla="*/ 60934 w 98081"/>
                <a:gd name="connsiteY9" fmla="*/ 140674 h 181691"/>
                <a:gd name="connsiteX10" fmla="*/ 57124 w 98081"/>
                <a:gd name="connsiteY10" fmla="*/ 138769 h 181691"/>
                <a:gd name="connsiteX11" fmla="*/ 53314 w 98081"/>
                <a:gd name="connsiteY11" fmla="*/ 135911 h 181691"/>
                <a:gd name="connsiteX12" fmla="*/ 52361 w 98081"/>
                <a:gd name="connsiteY12" fmla="*/ 134959 h 181691"/>
                <a:gd name="connsiteX13" fmla="*/ 46646 w 98081"/>
                <a:gd name="connsiteY13" fmla="*/ 129244 h 181691"/>
                <a:gd name="connsiteX14" fmla="*/ 46646 w 98081"/>
                <a:gd name="connsiteY14" fmla="*/ 129244 h 181691"/>
                <a:gd name="connsiteX15" fmla="*/ 43789 w 98081"/>
                <a:gd name="connsiteY15" fmla="*/ 125434 h 181691"/>
                <a:gd name="connsiteX16" fmla="*/ 39979 w 98081"/>
                <a:gd name="connsiteY16" fmla="*/ 117814 h 181691"/>
                <a:gd name="connsiteX17" fmla="*/ 39979 w 98081"/>
                <a:gd name="connsiteY17" fmla="*/ 117814 h 181691"/>
                <a:gd name="connsiteX18" fmla="*/ 38074 w 98081"/>
                <a:gd name="connsiteY18" fmla="*/ 113051 h 181691"/>
                <a:gd name="connsiteX19" fmla="*/ 37121 w 98081"/>
                <a:gd name="connsiteY19" fmla="*/ 109241 h 181691"/>
                <a:gd name="connsiteX20" fmla="*/ 37121 w 98081"/>
                <a:gd name="connsiteY20" fmla="*/ 107336 h 181691"/>
                <a:gd name="connsiteX21" fmla="*/ 37121 w 98081"/>
                <a:gd name="connsiteY21" fmla="*/ 108289 h 181691"/>
                <a:gd name="connsiteX22" fmla="*/ 37121 w 98081"/>
                <a:gd name="connsiteY22" fmla="*/ 99716 h 181691"/>
                <a:gd name="connsiteX23" fmla="*/ 38074 w 98081"/>
                <a:gd name="connsiteY23" fmla="*/ 91144 h 181691"/>
                <a:gd name="connsiteX24" fmla="*/ 38074 w 98081"/>
                <a:gd name="connsiteY24" fmla="*/ 93049 h 181691"/>
                <a:gd name="connsiteX25" fmla="*/ 38074 w 98081"/>
                <a:gd name="connsiteY25" fmla="*/ 91144 h 181691"/>
                <a:gd name="connsiteX26" fmla="*/ 39026 w 98081"/>
                <a:gd name="connsiteY26" fmla="*/ 86381 h 181691"/>
                <a:gd name="connsiteX27" fmla="*/ 41884 w 98081"/>
                <a:gd name="connsiteY27" fmla="*/ 77809 h 181691"/>
                <a:gd name="connsiteX28" fmla="*/ 41884 w 98081"/>
                <a:gd name="connsiteY28" fmla="*/ 76856 h 181691"/>
                <a:gd name="connsiteX29" fmla="*/ 43789 w 98081"/>
                <a:gd name="connsiteY29" fmla="*/ 72094 h 181691"/>
                <a:gd name="connsiteX30" fmla="*/ 48551 w 98081"/>
                <a:gd name="connsiteY30" fmla="*/ 64474 h 181691"/>
                <a:gd name="connsiteX31" fmla="*/ 50456 w 98081"/>
                <a:gd name="connsiteY31" fmla="*/ 60664 h 181691"/>
                <a:gd name="connsiteX32" fmla="*/ 50456 w 98081"/>
                <a:gd name="connsiteY32" fmla="*/ 60664 h 181691"/>
                <a:gd name="connsiteX33" fmla="*/ 52361 w 98081"/>
                <a:gd name="connsiteY33" fmla="*/ 58759 h 181691"/>
                <a:gd name="connsiteX34" fmla="*/ 59981 w 98081"/>
                <a:gd name="connsiteY34" fmla="*/ 51139 h 181691"/>
                <a:gd name="connsiteX35" fmla="*/ 63791 w 98081"/>
                <a:gd name="connsiteY35" fmla="*/ 48281 h 181691"/>
                <a:gd name="connsiteX36" fmla="*/ 65696 w 98081"/>
                <a:gd name="connsiteY36" fmla="*/ 47329 h 181691"/>
                <a:gd name="connsiteX37" fmla="*/ 75221 w 98081"/>
                <a:gd name="connsiteY37" fmla="*/ 41614 h 181691"/>
                <a:gd name="connsiteX38" fmla="*/ 78079 w 98081"/>
                <a:gd name="connsiteY38" fmla="*/ 40661 h 181691"/>
                <a:gd name="connsiteX39" fmla="*/ 83794 w 98081"/>
                <a:gd name="connsiteY39" fmla="*/ 38756 h 181691"/>
                <a:gd name="connsiteX40" fmla="*/ 96176 w 98081"/>
                <a:gd name="connsiteY40" fmla="*/ 16849 h 181691"/>
                <a:gd name="connsiteX41" fmla="*/ 71411 w 98081"/>
                <a:gd name="connsiteY41" fmla="*/ 656 h 181691"/>
                <a:gd name="connsiteX42" fmla="*/ 71411 w 98081"/>
                <a:gd name="connsiteY42" fmla="*/ 656 h 18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8081" h="181691">
                  <a:moveTo>
                    <a:pt x="71411" y="656"/>
                  </a:moveTo>
                  <a:cubicBezTo>
                    <a:pt x="39026" y="12086"/>
                    <a:pt x="13309" y="36851"/>
                    <a:pt x="3784" y="70189"/>
                  </a:cubicBezTo>
                  <a:cubicBezTo>
                    <a:pt x="-4789" y="99716"/>
                    <a:pt x="926" y="134959"/>
                    <a:pt x="23786" y="156866"/>
                  </a:cubicBezTo>
                  <a:cubicBezTo>
                    <a:pt x="39026" y="172106"/>
                    <a:pt x="59029" y="178774"/>
                    <a:pt x="79984" y="181631"/>
                  </a:cubicBezTo>
                  <a:cubicBezTo>
                    <a:pt x="89509" y="182584"/>
                    <a:pt x="98081" y="172106"/>
                    <a:pt x="98081" y="163534"/>
                  </a:cubicBezTo>
                  <a:cubicBezTo>
                    <a:pt x="98081" y="153056"/>
                    <a:pt x="89509" y="147341"/>
                    <a:pt x="79984" y="145436"/>
                  </a:cubicBezTo>
                  <a:cubicBezTo>
                    <a:pt x="82841" y="145436"/>
                    <a:pt x="79031" y="145436"/>
                    <a:pt x="78079" y="145436"/>
                  </a:cubicBezTo>
                  <a:cubicBezTo>
                    <a:pt x="76174" y="145436"/>
                    <a:pt x="74269" y="144484"/>
                    <a:pt x="72364" y="144484"/>
                  </a:cubicBezTo>
                  <a:cubicBezTo>
                    <a:pt x="69506" y="143531"/>
                    <a:pt x="65696" y="142579"/>
                    <a:pt x="62839" y="141626"/>
                  </a:cubicBezTo>
                  <a:cubicBezTo>
                    <a:pt x="66649" y="142579"/>
                    <a:pt x="61886" y="140674"/>
                    <a:pt x="60934" y="140674"/>
                  </a:cubicBezTo>
                  <a:cubicBezTo>
                    <a:pt x="59981" y="139721"/>
                    <a:pt x="58076" y="139721"/>
                    <a:pt x="57124" y="138769"/>
                  </a:cubicBezTo>
                  <a:cubicBezTo>
                    <a:pt x="56171" y="137816"/>
                    <a:pt x="54266" y="136864"/>
                    <a:pt x="53314" y="135911"/>
                  </a:cubicBezTo>
                  <a:cubicBezTo>
                    <a:pt x="50456" y="134006"/>
                    <a:pt x="55219" y="137816"/>
                    <a:pt x="52361" y="134959"/>
                  </a:cubicBezTo>
                  <a:cubicBezTo>
                    <a:pt x="50456" y="133054"/>
                    <a:pt x="48551" y="131149"/>
                    <a:pt x="46646" y="129244"/>
                  </a:cubicBezTo>
                  <a:cubicBezTo>
                    <a:pt x="45694" y="128291"/>
                    <a:pt x="44741" y="126386"/>
                    <a:pt x="46646" y="129244"/>
                  </a:cubicBezTo>
                  <a:cubicBezTo>
                    <a:pt x="45694" y="128291"/>
                    <a:pt x="44741" y="126386"/>
                    <a:pt x="43789" y="125434"/>
                  </a:cubicBezTo>
                  <a:cubicBezTo>
                    <a:pt x="41884" y="123529"/>
                    <a:pt x="40931" y="120671"/>
                    <a:pt x="39979" y="117814"/>
                  </a:cubicBezTo>
                  <a:cubicBezTo>
                    <a:pt x="40931" y="120671"/>
                    <a:pt x="40931" y="118766"/>
                    <a:pt x="39979" y="117814"/>
                  </a:cubicBezTo>
                  <a:cubicBezTo>
                    <a:pt x="39026" y="115909"/>
                    <a:pt x="39026" y="114956"/>
                    <a:pt x="38074" y="113051"/>
                  </a:cubicBezTo>
                  <a:cubicBezTo>
                    <a:pt x="38074" y="112099"/>
                    <a:pt x="37121" y="110194"/>
                    <a:pt x="37121" y="109241"/>
                  </a:cubicBezTo>
                  <a:cubicBezTo>
                    <a:pt x="37121" y="108289"/>
                    <a:pt x="37121" y="108289"/>
                    <a:pt x="37121" y="107336"/>
                  </a:cubicBezTo>
                  <a:cubicBezTo>
                    <a:pt x="36169" y="104479"/>
                    <a:pt x="37121" y="111146"/>
                    <a:pt x="37121" y="108289"/>
                  </a:cubicBezTo>
                  <a:cubicBezTo>
                    <a:pt x="37121" y="105431"/>
                    <a:pt x="37121" y="102574"/>
                    <a:pt x="37121" y="99716"/>
                  </a:cubicBezTo>
                  <a:cubicBezTo>
                    <a:pt x="37121" y="96859"/>
                    <a:pt x="37121" y="94001"/>
                    <a:pt x="38074" y="91144"/>
                  </a:cubicBezTo>
                  <a:cubicBezTo>
                    <a:pt x="38074" y="89239"/>
                    <a:pt x="38074" y="92096"/>
                    <a:pt x="38074" y="93049"/>
                  </a:cubicBezTo>
                  <a:cubicBezTo>
                    <a:pt x="38074" y="92096"/>
                    <a:pt x="38074" y="92096"/>
                    <a:pt x="38074" y="91144"/>
                  </a:cubicBezTo>
                  <a:cubicBezTo>
                    <a:pt x="38074" y="89239"/>
                    <a:pt x="39026" y="87334"/>
                    <a:pt x="39026" y="86381"/>
                  </a:cubicBezTo>
                  <a:cubicBezTo>
                    <a:pt x="39979" y="83524"/>
                    <a:pt x="40931" y="80666"/>
                    <a:pt x="41884" y="77809"/>
                  </a:cubicBezTo>
                  <a:cubicBezTo>
                    <a:pt x="42836" y="75904"/>
                    <a:pt x="43789" y="73999"/>
                    <a:pt x="41884" y="76856"/>
                  </a:cubicBezTo>
                  <a:cubicBezTo>
                    <a:pt x="42836" y="74951"/>
                    <a:pt x="42836" y="73999"/>
                    <a:pt x="43789" y="72094"/>
                  </a:cubicBezTo>
                  <a:cubicBezTo>
                    <a:pt x="44741" y="69236"/>
                    <a:pt x="46646" y="66379"/>
                    <a:pt x="48551" y="64474"/>
                  </a:cubicBezTo>
                  <a:cubicBezTo>
                    <a:pt x="49504" y="63521"/>
                    <a:pt x="50456" y="62569"/>
                    <a:pt x="50456" y="60664"/>
                  </a:cubicBezTo>
                  <a:cubicBezTo>
                    <a:pt x="50456" y="59711"/>
                    <a:pt x="52361" y="57806"/>
                    <a:pt x="50456" y="60664"/>
                  </a:cubicBezTo>
                  <a:cubicBezTo>
                    <a:pt x="51409" y="59711"/>
                    <a:pt x="51409" y="58759"/>
                    <a:pt x="52361" y="58759"/>
                  </a:cubicBezTo>
                  <a:cubicBezTo>
                    <a:pt x="54266" y="55901"/>
                    <a:pt x="57124" y="53044"/>
                    <a:pt x="59981" y="51139"/>
                  </a:cubicBezTo>
                  <a:cubicBezTo>
                    <a:pt x="60934" y="50186"/>
                    <a:pt x="62839" y="49234"/>
                    <a:pt x="63791" y="48281"/>
                  </a:cubicBezTo>
                  <a:cubicBezTo>
                    <a:pt x="65696" y="46376"/>
                    <a:pt x="61886" y="49234"/>
                    <a:pt x="65696" y="47329"/>
                  </a:cubicBezTo>
                  <a:cubicBezTo>
                    <a:pt x="68554" y="45424"/>
                    <a:pt x="72364" y="43519"/>
                    <a:pt x="75221" y="41614"/>
                  </a:cubicBezTo>
                  <a:cubicBezTo>
                    <a:pt x="76174" y="40661"/>
                    <a:pt x="80936" y="38756"/>
                    <a:pt x="78079" y="40661"/>
                  </a:cubicBezTo>
                  <a:cubicBezTo>
                    <a:pt x="79984" y="39709"/>
                    <a:pt x="81889" y="38756"/>
                    <a:pt x="83794" y="38756"/>
                  </a:cubicBezTo>
                  <a:cubicBezTo>
                    <a:pt x="93319" y="35899"/>
                    <a:pt x="99034" y="26374"/>
                    <a:pt x="96176" y="16849"/>
                  </a:cubicBezTo>
                  <a:cubicBezTo>
                    <a:pt x="91414" y="4466"/>
                    <a:pt x="80936" y="-2201"/>
                    <a:pt x="71411" y="656"/>
                  </a:cubicBezTo>
                  <a:lnTo>
                    <a:pt x="71411" y="65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ECF641F-4A9D-48DC-BE91-B2F22042C19B}"/>
                </a:ext>
              </a:extLst>
            </p:cNvPr>
            <p:cNvSpPr/>
            <p:nvPr/>
          </p:nvSpPr>
          <p:spPr>
            <a:xfrm>
              <a:off x="5782168" y="939808"/>
              <a:ext cx="121349" cy="190874"/>
            </a:xfrm>
            <a:custGeom>
              <a:avLst/>
              <a:gdLst>
                <a:gd name="connsiteX0" fmla="*/ 109043 w 121349"/>
                <a:gd name="connsiteY0" fmla="*/ 3166 h 190874"/>
                <a:gd name="connsiteX1" fmla="*/ 46178 w 121349"/>
                <a:gd name="connsiteY1" fmla="*/ 9834 h 190874"/>
                <a:gd name="connsiteX2" fmla="*/ 9984 w 121349"/>
                <a:gd name="connsiteY2" fmla="*/ 49839 h 190874"/>
                <a:gd name="connsiteX3" fmla="*/ 23318 w 121349"/>
                <a:gd name="connsiteY3" fmla="*/ 160329 h 190874"/>
                <a:gd name="connsiteX4" fmla="*/ 89993 w 121349"/>
                <a:gd name="connsiteY4" fmla="*/ 190809 h 190874"/>
                <a:gd name="connsiteX5" fmla="*/ 108091 w 121349"/>
                <a:gd name="connsiteY5" fmla="*/ 172711 h 190874"/>
                <a:gd name="connsiteX6" fmla="*/ 89993 w 121349"/>
                <a:gd name="connsiteY6" fmla="*/ 154614 h 190874"/>
                <a:gd name="connsiteX7" fmla="*/ 86184 w 121349"/>
                <a:gd name="connsiteY7" fmla="*/ 154614 h 190874"/>
                <a:gd name="connsiteX8" fmla="*/ 86184 w 121349"/>
                <a:gd name="connsiteY8" fmla="*/ 154614 h 190874"/>
                <a:gd name="connsiteX9" fmla="*/ 79516 w 121349"/>
                <a:gd name="connsiteY9" fmla="*/ 153661 h 190874"/>
                <a:gd name="connsiteX10" fmla="*/ 73801 w 121349"/>
                <a:gd name="connsiteY10" fmla="*/ 151756 h 190874"/>
                <a:gd name="connsiteX11" fmla="*/ 69991 w 121349"/>
                <a:gd name="connsiteY11" fmla="*/ 150804 h 190874"/>
                <a:gd name="connsiteX12" fmla="*/ 68086 w 121349"/>
                <a:gd name="connsiteY12" fmla="*/ 149851 h 190874"/>
                <a:gd name="connsiteX13" fmla="*/ 69038 w 121349"/>
                <a:gd name="connsiteY13" fmla="*/ 149851 h 190874"/>
                <a:gd name="connsiteX14" fmla="*/ 59513 w 121349"/>
                <a:gd name="connsiteY14" fmla="*/ 144136 h 190874"/>
                <a:gd name="connsiteX15" fmla="*/ 57609 w 121349"/>
                <a:gd name="connsiteY15" fmla="*/ 142231 h 190874"/>
                <a:gd name="connsiteX16" fmla="*/ 57609 w 121349"/>
                <a:gd name="connsiteY16" fmla="*/ 142231 h 190874"/>
                <a:gd name="connsiteX17" fmla="*/ 52846 w 121349"/>
                <a:gd name="connsiteY17" fmla="*/ 138421 h 190874"/>
                <a:gd name="connsiteX18" fmla="*/ 49036 w 121349"/>
                <a:gd name="connsiteY18" fmla="*/ 134611 h 190874"/>
                <a:gd name="connsiteX19" fmla="*/ 48084 w 121349"/>
                <a:gd name="connsiteY19" fmla="*/ 133659 h 190874"/>
                <a:gd name="connsiteX20" fmla="*/ 41416 w 121349"/>
                <a:gd name="connsiteY20" fmla="*/ 123181 h 190874"/>
                <a:gd name="connsiteX21" fmla="*/ 40463 w 121349"/>
                <a:gd name="connsiteY21" fmla="*/ 122229 h 190874"/>
                <a:gd name="connsiteX22" fmla="*/ 38559 w 121349"/>
                <a:gd name="connsiteY22" fmla="*/ 117466 h 190874"/>
                <a:gd name="connsiteX23" fmla="*/ 35701 w 121349"/>
                <a:gd name="connsiteY23" fmla="*/ 106036 h 190874"/>
                <a:gd name="connsiteX24" fmla="*/ 35701 w 121349"/>
                <a:gd name="connsiteY24" fmla="*/ 105084 h 190874"/>
                <a:gd name="connsiteX25" fmla="*/ 35701 w 121349"/>
                <a:gd name="connsiteY25" fmla="*/ 99369 h 190874"/>
                <a:gd name="connsiteX26" fmla="*/ 35701 w 121349"/>
                <a:gd name="connsiteY26" fmla="*/ 87939 h 190874"/>
                <a:gd name="connsiteX27" fmla="*/ 35701 w 121349"/>
                <a:gd name="connsiteY27" fmla="*/ 85081 h 190874"/>
                <a:gd name="connsiteX28" fmla="*/ 35701 w 121349"/>
                <a:gd name="connsiteY28" fmla="*/ 86034 h 190874"/>
                <a:gd name="connsiteX29" fmla="*/ 36653 w 121349"/>
                <a:gd name="connsiteY29" fmla="*/ 80319 h 190874"/>
                <a:gd name="connsiteX30" fmla="*/ 39511 w 121349"/>
                <a:gd name="connsiteY30" fmla="*/ 68889 h 190874"/>
                <a:gd name="connsiteX31" fmla="*/ 40463 w 121349"/>
                <a:gd name="connsiteY31" fmla="*/ 66984 h 190874"/>
                <a:gd name="connsiteX32" fmla="*/ 42368 w 121349"/>
                <a:gd name="connsiteY32" fmla="*/ 63174 h 190874"/>
                <a:gd name="connsiteX33" fmla="*/ 48084 w 121349"/>
                <a:gd name="connsiteY33" fmla="*/ 53649 h 190874"/>
                <a:gd name="connsiteX34" fmla="*/ 49036 w 121349"/>
                <a:gd name="connsiteY34" fmla="*/ 52696 h 190874"/>
                <a:gd name="connsiteX35" fmla="*/ 51893 w 121349"/>
                <a:gd name="connsiteY35" fmla="*/ 48886 h 190874"/>
                <a:gd name="connsiteX36" fmla="*/ 55703 w 121349"/>
                <a:gd name="connsiteY36" fmla="*/ 45076 h 190874"/>
                <a:gd name="connsiteX37" fmla="*/ 54751 w 121349"/>
                <a:gd name="connsiteY37" fmla="*/ 46029 h 190874"/>
                <a:gd name="connsiteX38" fmla="*/ 57609 w 121349"/>
                <a:gd name="connsiteY38" fmla="*/ 44124 h 190874"/>
                <a:gd name="connsiteX39" fmla="*/ 62371 w 121349"/>
                <a:gd name="connsiteY39" fmla="*/ 41266 h 190874"/>
                <a:gd name="connsiteX40" fmla="*/ 64276 w 121349"/>
                <a:gd name="connsiteY40" fmla="*/ 40314 h 190874"/>
                <a:gd name="connsiteX41" fmla="*/ 75706 w 121349"/>
                <a:gd name="connsiteY41" fmla="*/ 37456 h 190874"/>
                <a:gd name="connsiteX42" fmla="*/ 74753 w 121349"/>
                <a:gd name="connsiteY42" fmla="*/ 37456 h 190874"/>
                <a:gd name="connsiteX43" fmla="*/ 78563 w 121349"/>
                <a:gd name="connsiteY43" fmla="*/ 37456 h 190874"/>
                <a:gd name="connsiteX44" fmla="*/ 85231 w 121349"/>
                <a:gd name="connsiteY44" fmla="*/ 37456 h 190874"/>
                <a:gd name="connsiteX45" fmla="*/ 89041 w 121349"/>
                <a:gd name="connsiteY45" fmla="*/ 37456 h 190874"/>
                <a:gd name="connsiteX46" fmla="*/ 89993 w 121349"/>
                <a:gd name="connsiteY46" fmla="*/ 37456 h 190874"/>
                <a:gd name="connsiteX47" fmla="*/ 97613 w 121349"/>
                <a:gd name="connsiteY47" fmla="*/ 39361 h 190874"/>
                <a:gd name="connsiteX48" fmla="*/ 109043 w 121349"/>
                <a:gd name="connsiteY48" fmla="*/ 3166 h 190874"/>
                <a:gd name="connsiteX49" fmla="*/ 109043 w 121349"/>
                <a:gd name="connsiteY49" fmla="*/ 3166 h 19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1349" h="190874">
                  <a:moveTo>
                    <a:pt x="109043" y="3166"/>
                  </a:moveTo>
                  <a:cubicBezTo>
                    <a:pt x="88088" y="-2549"/>
                    <a:pt x="65228" y="-644"/>
                    <a:pt x="46178" y="9834"/>
                  </a:cubicBezTo>
                  <a:cubicBezTo>
                    <a:pt x="29986" y="18406"/>
                    <a:pt x="17603" y="33646"/>
                    <a:pt x="9984" y="49839"/>
                  </a:cubicBezTo>
                  <a:cubicBezTo>
                    <a:pt x="-6209" y="86034"/>
                    <a:pt x="-3351" y="129849"/>
                    <a:pt x="23318" y="160329"/>
                  </a:cubicBezTo>
                  <a:cubicBezTo>
                    <a:pt x="40463" y="179379"/>
                    <a:pt x="64276" y="188904"/>
                    <a:pt x="89993" y="190809"/>
                  </a:cubicBezTo>
                  <a:cubicBezTo>
                    <a:pt x="99518" y="191761"/>
                    <a:pt x="108091" y="182236"/>
                    <a:pt x="108091" y="172711"/>
                  </a:cubicBezTo>
                  <a:cubicBezTo>
                    <a:pt x="108091" y="162234"/>
                    <a:pt x="99518" y="155566"/>
                    <a:pt x="89993" y="154614"/>
                  </a:cubicBezTo>
                  <a:cubicBezTo>
                    <a:pt x="89041" y="154614"/>
                    <a:pt x="87136" y="154614"/>
                    <a:pt x="86184" y="154614"/>
                  </a:cubicBezTo>
                  <a:cubicBezTo>
                    <a:pt x="83326" y="154614"/>
                    <a:pt x="89041" y="155566"/>
                    <a:pt x="86184" y="154614"/>
                  </a:cubicBezTo>
                  <a:cubicBezTo>
                    <a:pt x="84278" y="154614"/>
                    <a:pt x="81421" y="153661"/>
                    <a:pt x="79516" y="153661"/>
                  </a:cubicBezTo>
                  <a:cubicBezTo>
                    <a:pt x="77611" y="153661"/>
                    <a:pt x="75706" y="152709"/>
                    <a:pt x="73801" y="151756"/>
                  </a:cubicBezTo>
                  <a:cubicBezTo>
                    <a:pt x="72849" y="151756"/>
                    <a:pt x="71896" y="150804"/>
                    <a:pt x="69991" y="150804"/>
                  </a:cubicBezTo>
                  <a:cubicBezTo>
                    <a:pt x="69038" y="150804"/>
                    <a:pt x="69038" y="149851"/>
                    <a:pt x="68086" y="149851"/>
                  </a:cubicBezTo>
                  <a:cubicBezTo>
                    <a:pt x="69991" y="150804"/>
                    <a:pt x="69991" y="150804"/>
                    <a:pt x="69038" y="149851"/>
                  </a:cubicBezTo>
                  <a:cubicBezTo>
                    <a:pt x="65228" y="147946"/>
                    <a:pt x="62371" y="146041"/>
                    <a:pt x="59513" y="144136"/>
                  </a:cubicBezTo>
                  <a:cubicBezTo>
                    <a:pt x="58561" y="144136"/>
                    <a:pt x="58561" y="143184"/>
                    <a:pt x="57609" y="142231"/>
                  </a:cubicBezTo>
                  <a:cubicBezTo>
                    <a:pt x="53799" y="140326"/>
                    <a:pt x="59513" y="144136"/>
                    <a:pt x="57609" y="142231"/>
                  </a:cubicBezTo>
                  <a:cubicBezTo>
                    <a:pt x="55703" y="141279"/>
                    <a:pt x="54751" y="139374"/>
                    <a:pt x="52846" y="138421"/>
                  </a:cubicBezTo>
                  <a:cubicBezTo>
                    <a:pt x="51893" y="137469"/>
                    <a:pt x="49988" y="135564"/>
                    <a:pt x="49036" y="134611"/>
                  </a:cubicBezTo>
                  <a:cubicBezTo>
                    <a:pt x="46178" y="130801"/>
                    <a:pt x="49988" y="135564"/>
                    <a:pt x="48084" y="133659"/>
                  </a:cubicBezTo>
                  <a:cubicBezTo>
                    <a:pt x="46178" y="129849"/>
                    <a:pt x="43321" y="126991"/>
                    <a:pt x="41416" y="123181"/>
                  </a:cubicBezTo>
                  <a:cubicBezTo>
                    <a:pt x="40463" y="121276"/>
                    <a:pt x="39511" y="118419"/>
                    <a:pt x="40463" y="122229"/>
                  </a:cubicBezTo>
                  <a:cubicBezTo>
                    <a:pt x="39511" y="120324"/>
                    <a:pt x="39511" y="118419"/>
                    <a:pt x="38559" y="117466"/>
                  </a:cubicBezTo>
                  <a:cubicBezTo>
                    <a:pt x="37606" y="113656"/>
                    <a:pt x="36653" y="109846"/>
                    <a:pt x="35701" y="106036"/>
                  </a:cubicBezTo>
                  <a:cubicBezTo>
                    <a:pt x="34749" y="101274"/>
                    <a:pt x="35701" y="107941"/>
                    <a:pt x="35701" y="105084"/>
                  </a:cubicBezTo>
                  <a:cubicBezTo>
                    <a:pt x="35701" y="103179"/>
                    <a:pt x="35701" y="101274"/>
                    <a:pt x="35701" y="99369"/>
                  </a:cubicBezTo>
                  <a:cubicBezTo>
                    <a:pt x="35701" y="95559"/>
                    <a:pt x="35701" y="91749"/>
                    <a:pt x="35701" y="87939"/>
                  </a:cubicBezTo>
                  <a:cubicBezTo>
                    <a:pt x="35701" y="86986"/>
                    <a:pt x="35701" y="86034"/>
                    <a:pt x="35701" y="85081"/>
                  </a:cubicBezTo>
                  <a:cubicBezTo>
                    <a:pt x="35701" y="82224"/>
                    <a:pt x="34749" y="88891"/>
                    <a:pt x="35701" y="86034"/>
                  </a:cubicBezTo>
                  <a:cubicBezTo>
                    <a:pt x="35701" y="84129"/>
                    <a:pt x="36653" y="82224"/>
                    <a:pt x="36653" y="80319"/>
                  </a:cubicBezTo>
                  <a:cubicBezTo>
                    <a:pt x="37606" y="76509"/>
                    <a:pt x="38559" y="72699"/>
                    <a:pt x="39511" y="68889"/>
                  </a:cubicBezTo>
                  <a:cubicBezTo>
                    <a:pt x="39511" y="67936"/>
                    <a:pt x="42368" y="62221"/>
                    <a:pt x="40463" y="66984"/>
                  </a:cubicBezTo>
                  <a:cubicBezTo>
                    <a:pt x="41416" y="66031"/>
                    <a:pt x="41416" y="64126"/>
                    <a:pt x="42368" y="63174"/>
                  </a:cubicBezTo>
                  <a:cubicBezTo>
                    <a:pt x="44274" y="60316"/>
                    <a:pt x="46178" y="56506"/>
                    <a:pt x="48084" y="53649"/>
                  </a:cubicBezTo>
                  <a:cubicBezTo>
                    <a:pt x="49988" y="49839"/>
                    <a:pt x="46178" y="55554"/>
                    <a:pt x="49036" y="52696"/>
                  </a:cubicBezTo>
                  <a:cubicBezTo>
                    <a:pt x="49988" y="51744"/>
                    <a:pt x="50941" y="50791"/>
                    <a:pt x="51893" y="48886"/>
                  </a:cubicBezTo>
                  <a:cubicBezTo>
                    <a:pt x="52846" y="47934"/>
                    <a:pt x="54751" y="46029"/>
                    <a:pt x="55703" y="45076"/>
                  </a:cubicBezTo>
                  <a:cubicBezTo>
                    <a:pt x="56656" y="44124"/>
                    <a:pt x="58561" y="43171"/>
                    <a:pt x="54751" y="46029"/>
                  </a:cubicBezTo>
                  <a:cubicBezTo>
                    <a:pt x="55703" y="45076"/>
                    <a:pt x="56656" y="45076"/>
                    <a:pt x="57609" y="44124"/>
                  </a:cubicBezTo>
                  <a:cubicBezTo>
                    <a:pt x="59513" y="43171"/>
                    <a:pt x="60466" y="42219"/>
                    <a:pt x="62371" y="41266"/>
                  </a:cubicBezTo>
                  <a:cubicBezTo>
                    <a:pt x="63324" y="40314"/>
                    <a:pt x="69038" y="38409"/>
                    <a:pt x="64276" y="40314"/>
                  </a:cubicBezTo>
                  <a:cubicBezTo>
                    <a:pt x="68086" y="39361"/>
                    <a:pt x="71896" y="38409"/>
                    <a:pt x="75706" y="37456"/>
                  </a:cubicBezTo>
                  <a:cubicBezTo>
                    <a:pt x="78563" y="36504"/>
                    <a:pt x="75706" y="37456"/>
                    <a:pt x="74753" y="37456"/>
                  </a:cubicBezTo>
                  <a:cubicBezTo>
                    <a:pt x="75706" y="37456"/>
                    <a:pt x="77611" y="37456"/>
                    <a:pt x="78563" y="37456"/>
                  </a:cubicBezTo>
                  <a:cubicBezTo>
                    <a:pt x="80468" y="37456"/>
                    <a:pt x="83326" y="37456"/>
                    <a:pt x="85231" y="37456"/>
                  </a:cubicBezTo>
                  <a:cubicBezTo>
                    <a:pt x="86184" y="37456"/>
                    <a:pt x="87136" y="37456"/>
                    <a:pt x="89041" y="37456"/>
                  </a:cubicBezTo>
                  <a:cubicBezTo>
                    <a:pt x="92851" y="37456"/>
                    <a:pt x="88088" y="37456"/>
                    <a:pt x="89993" y="37456"/>
                  </a:cubicBezTo>
                  <a:cubicBezTo>
                    <a:pt x="92851" y="38409"/>
                    <a:pt x="95709" y="38409"/>
                    <a:pt x="97613" y="39361"/>
                  </a:cubicBezTo>
                  <a:cubicBezTo>
                    <a:pt x="121426" y="43171"/>
                    <a:pt x="130951" y="8881"/>
                    <a:pt x="109043" y="3166"/>
                  </a:cubicBezTo>
                  <a:lnTo>
                    <a:pt x="109043" y="316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C6CA64F-46F9-42EE-8F74-72A6C56E2E80}"/>
                </a:ext>
              </a:extLst>
            </p:cNvPr>
            <p:cNvSpPr/>
            <p:nvPr/>
          </p:nvSpPr>
          <p:spPr>
            <a:xfrm>
              <a:off x="5844713" y="727654"/>
              <a:ext cx="95076" cy="170552"/>
            </a:xfrm>
            <a:custGeom>
              <a:avLst/>
              <a:gdLst>
                <a:gd name="connsiteX0" fmla="*/ 51261 w 95076"/>
                <a:gd name="connsiteY0" fmla="*/ 1008 h 170552"/>
                <a:gd name="connsiteX1" fmla="*/ 27449 w 95076"/>
                <a:gd name="connsiteY1" fmla="*/ 151503 h 170552"/>
                <a:gd name="connsiteX2" fmla="*/ 77931 w 95076"/>
                <a:gd name="connsiteY2" fmla="*/ 170553 h 170552"/>
                <a:gd name="connsiteX3" fmla="*/ 77931 w 95076"/>
                <a:gd name="connsiteY3" fmla="*/ 134358 h 170552"/>
                <a:gd name="connsiteX4" fmla="*/ 73169 w 95076"/>
                <a:gd name="connsiteY4" fmla="*/ 134358 h 170552"/>
                <a:gd name="connsiteX5" fmla="*/ 71264 w 95076"/>
                <a:gd name="connsiteY5" fmla="*/ 134358 h 170552"/>
                <a:gd name="connsiteX6" fmla="*/ 72216 w 95076"/>
                <a:gd name="connsiteY6" fmla="*/ 134358 h 170552"/>
                <a:gd name="connsiteX7" fmla="*/ 62691 w 95076"/>
                <a:gd name="connsiteY7" fmla="*/ 132453 h 170552"/>
                <a:gd name="connsiteX8" fmla="*/ 62691 w 95076"/>
                <a:gd name="connsiteY8" fmla="*/ 132453 h 170552"/>
                <a:gd name="connsiteX9" fmla="*/ 58881 w 95076"/>
                <a:gd name="connsiteY9" fmla="*/ 130548 h 170552"/>
                <a:gd name="connsiteX10" fmla="*/ 56024 w 95076"/>
                <a:gd name="connsiteY10" fmla="*/ 128643 h 170552"/>
                <a:gd name="connsiteX11" fmla="*/ 54119 w 95076"/>
                <a:gd name="connsiteY11" fmla="*/ 127690 h 170552"/>
                <a:gd name="connsiteX12" fmla="*/ 55071 w 95076"/>
                <a:gd name="connsiteY12" fmla="*/ 128643 h 170552"/>
                <a:gd name="connsiteX13" fmla="*/ 49356 w 95076"/>
                <a:gd name="connsiteY13" fmla="*/ 123880 h 170552"/>
                <a:gd name="connsiteX14" fmla="*/ 46499 w 95076"/>
                <a:gd name="connsiteY14" fmla="*/ 121023 h 170552"/>
                <a:gd name="connsiteX15" fmla="*/ 47451 w 95076"/>
                <a:gd name="connsiteY15" fmla="*/ 121975 h 170552"/>
                <a:gd name="connsiteX16" fmla="*/ 46499 w 95076"/>
                <a:gd name="connsiteY16" fmla="*/ 120070 h 170552"/>
                <a:gd name="connsiteX17" fmla="*/ 42689 w 95076"/>
                <a:gd name="connsiteY17" fmla="*/ 113403 h 170552"/>
                <a:gd name="connsiteX18" fmla="*/ 40784 w 95076"/>
                <a:gd name="connsiteY18" fmla="*/ 110545 h 170552"/>
                <a:gd name="connsiteX19" fmla="*/ 40784 w 95076"/>
                <a:gd name="connsiteY19" fmla="*/ 109593 h 170552"/>
                <a:gd name="connsiteX20" fmla="*/ 38879 w 95076"/>
                <a:gd name="connsiteY20" fmla="*/ 101973 h 170552"/>
                <a:gd name="connsiteX21" fmla="*/ 37926 w 95076"/>
                <a:gd name="connsiteY21" fmla="*/ 98163 h 170552"/>
                <a:gd name="connsiteX22" fmla="*/ 37926 w 95076"/>
                <a:gd name="connsiteY22" fmla="*/ 95305 h 170552"/>
                <a:gd name="connsiteX23" fmla="*/ 37926 w 95076"/>
                <a:gd name="connsiteY23" fmla="*/ 92448 h 170552"/>
                <a:gd name="connsiteX24" fmla="*/ 37926 w 95076"/>
                <a:gd name="connsiteY24" fmla="*/ 88638 h 170552"/>
                <a:gd name="connsiteX25" fmla="*/ 37926 w 95076"/>
                <a:gd name="connsiteY25" fmla="*/ 79113 h 170552"/>
                <a:gd name="connsiteX26" fmla="*/ 37926 w 95076"/>
                <a:gd name="connsiteY26" fmla="*/ 75303 h 170552"/>
                <a:gd name="connsiteX27" fmla="*/ 37926 w 95076"/>
                <a:gd name="connsiteY27" fmla="*/ 74350 h 170552"/>
                <a:gd name="connsiteX28" fmla="*/ 39831 w 95076"/>
                <a:gd name="connsiteY28" fmla="*/ 65778 h 170552"/>
                <a:gd name="connsiteX29" fmla="*/ 42689 w 95076"/>
                <a:gd name="connsiteY29" fmla="*/ 58158 h 170552"/>
                <a:gd name="connsiteX30" fmla="*/ 42689 w 95076"/>
                <a:gd name="connsiteY30" fmla="*/ 57205 h 170552"/>
                <a:gd name="connsiteX31" fmla="*/ 44594 w 95076"/>
                <a:gd name="connsiteY31" fmla="*/ 53395 h 170552"/>
                <a:gd name="connsiteX32" fmla="*/ 49356 w 95076"/>
                <a:gd name="connsiteY32" fmla="*/ 45775 h 170552"/>
                <a:gd name="connsiteX33" fmla="*/ 48404 w 95076"/>
                <a:gd name="connsiteY33" fmla="*/ 46728 h 170552"/>
                <a:gd name="connsiteX34" fmla="*/ 50309 w 95076"/>
                <a:gd name="connsiteY34" fmla="*/ 44823 h 170552"/>
                <a:gd name="connsiteX35" fmla="*/ 53166 w 95076"/>
                <a:gd name="connsiteY35" fmla="*/ 41965 h 170552"/>
                <a:gd name="connsiteX36" fmla="*/ 56976 w 95076"/>
                <a:gd name="connsiteY36" fmla="*/ 39108 h 170552"/>
                <a:gd name="connsiteX37" fmla="*/ 57929 w 95076"/>
                <a:gd name="connsiteY37" fmla="*/ 38155 h 170552"/>
                <a:gd name="connsiteX38" fmla="*/ 61739 w 95076"/>
                <a:gd name="connsiteY38" fmla="*/ 36250 h 170552"/>
                <a:gd name="connsiteX39" fmla="*/ 63644 w 95076"/>
                <a:gd name="connsiteY39" fmla="*/ 35298 h 170552"/>
                <a:gd name="connsiteX40" fmla="*/ 62691 w 95076"/>
                <a:gd name="connsiteY40" fmla="*/ 35298 h 170552"/>
                <a:gd name="connsiteX41" fmla="*/ 75074 w 95076"/>
                <a:gd name="connsiteY41" fmla="*/ 13390 h 170552"/>
                <a:gd name="connsiteX42" fmla="*/ 51261 w 95076"/>
                <a:gd name="connsiteY42" fmla="*/ 1008 h 170552"/>
                <a:gd name="connsiteX43" fmla="*/ 51261 w 95076"/>
                <a:gd name="connsiteY43" fmla="*/ 1008 h 17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5076" h="170552">
                  <a:moveTo>
                    <a:pt x="51261" y="1008"/>
                  </a:moveTo>
                  <a:cubicBezTo>
                    <a:pt x="-5889" y="22915"/>
                    <a:pt x="-17319" y="111498"/>
                    <a:pt x="27449" y="151503"/>
                  </a:cubicBezTo>
                  <a:cubicBezTo>
                    <a:pt x="41736" y="163885"/>
                    <a:pt x="58881" y="170553"/>
                    <a:pt x="77931" y="170553"/>
                  </a:cubicBezTo>
                  <a:cubicBezTo>
                    <a:pt x="100791" y="170553"/>
                    <a:pt x="100791" y="135310"/>
                    <a:pt x="77931" y="134358"/>
                  </a:cubicBezTo>
                  <a:cubicBezTo>
                    <a:pt x="76026" y="134358"/>
                    <a:pt x="75074" y="134358"/>
                    <a:pt x="73169" y="134358"/>
                  </a:cubicBezTo>
                  <a:cubicBezTo>
                    <a:pt x="72216" y="134358"/>
                    <a:pt x="72216" y="134358"/>
                    <a:pt x="71264" y="134358"/>
                  </a:cubicBezTo>
                  <a:cubicBezTo>
                    <a:pt x="71264" y="134358"/>
                    <a:pt x="74121" y="135310"/>
                    <a:pt x="72216" y="134358"/>
                  </a:cubicBezTo>
                  <a:cubicBezTo>
                    <a:pt x="69359" y="133405"/>
                    <a:pt x="65549" y="133405"/>
                    <a:pt x="62691" y="132453"/>
                  </a:cubicBezTo>
                  <a:cubicBezTo>
                    <a:pt x="60786" y="131500"/>
                    <a:pt x="59834" y="131500"/>
                    <a:pt x="62691" y="132453"/>
                  </a:cubicBezTo>
                  <a:cubicBezTo>
                    <a:pt x="61739" y="131500"/>
                    <a:pt x="59834" y="131500"/>
                    <a:pt x="58881" y="130548"/>
                  </a:cubicBezTo>
                  <a:cubicBezTo>
                    <a:pt x="57929" y="129595"/>
                    <a:pt x="56976" y="129595"/>
                    <a:pt x="56024" y="128643"/>
                  </a:cubicBezTo>
                  <a:cubicBezTo>
                    <a:pt x="55071" y="128643"/>
                    <a:pt x="55071" y="127690"/>
                    <a:pt x="54119" y="127690"/>
                  </a:cubicBezTo>
                  <a:cubicBezTo>
                    <a:pt x="52214" y="126738"/>
                    <a:pt x="56024" y="129595"/>
                    <a:pt x="55071" y="128643"/>
                  </a:cubicBezTo>
                  <a:cubicBezTo>
                    <a:pt x="53166" y="126738"/>
                    <a:pt x="51261" y="125785"/>
                    <a:pt x="49356" y="123880"/>
                  </a:cubicBezTo>
                  <a:cubicBezTo>
                    <a:pt x="48404" y="122928"/>
                    <a:pt x="47451" y="121975"/>
                    <a:pt x="46499" y="121023"/>
                  </a:cubicBezTo>
                  <a:cubicBezTo>
                    <a:pt x="45546" y="120070"/>
                    <a:pt x="47451" y="121975"/>
                    <a:pt x="47451" y="121975"/>
                  </a:cubicBezTo>
                  <a:cubicBezTo>
                    <a:pt x="47451" y="121023"/>
                    <a:pt x="46499" y="121023"/>
                    <a:pt x="46499" y="120070"/>
                  </a:cubicBezTo>
                  <a:cubicBezTo>
                    <a:pt x="44594" y="118165"/>
                    <a:pt x="43641" y="115308"/>
                    <a:pt x="42689" y="113403"/>
                  </a:cubicBezTo>
                  <a:cubicBezTo>
                    <a:pt x="41736" y="112450"/>
                    <a:pt x="41736" y="111498"/>
                    <a:pt x="40784" y="110545"/>
                  </a:cubicBezTo>
                  <a:cubicBezTo>
                    <a:pt x="42689" y="114355"/>
                    <a:pt x="40784" y="111498"/>
                    <a:pt x="40784" y="109593"/>
                  </a:cubicBezTo>
                  <a:cubicBezTo>
                    <a:pt x="39831" y="106735"/>
                    <a:pt x="38879" y="104830"/>
                    <a:pt x="38879" y="101973"/>
                  </a:cubicBezTo>
                  <a:cubicBezTo>
                    <a:pt x="38879" y="101020"/>
                    <a:pt x="37926" y="99115"/>
                    <a:pt x="37926" y="98163"/>
                  </a:cubicBezTo>
                  <a:cubicBezTo>
                    <a:pt x="37926" y="97210"/>
                    <a:pt x="36974" y="93400"/>
                    <a:pt x="37926" y="95305"/>
                  </a:cubicBezTo>
                  <a:cubicBezTo>
                    <a:pt x="37926" y="98163"/>
                    <a:pt x="37926" y="93400"/>
                    <a:pt x="37926" y="92448"/>
                  </a:cubicBezTo>
                  <a:cubicBezTo>
                    <a:pt x="37926" y="91495"/>
                    <a:pt x="37926" y="89590"/>
                    <a:pt x="37926" y="88638"/>
                  </a:cubicBezTo>
                  <a:cubicBezTo>
                    <a:pt x="37926" y="85780"/>
                    <a:pt x="37926" y="82923"/>
                    <a:pt x="37926" y="79113"/>
                  </a:cubicBezTo>
                  <a:cubicBezTo>
                    <a:pt x="37926" y="78160"/>
                    <a:pt x="37926" y="76255"/>
                    <a:pt x="37926" y="75303"/>
                  </a:cubicBezTo>
                  <a:cubicBezTo>
                    <a:pt x="37926" y="70540"/>
                    <a:pt x="36974" y="78160"/>
                    <a:pt x="37926" y="74350"/>
                  </a:cubicBezTo>
                  <a:cubicBezTo>
                    <a:pt x="38879" y="71493"/>
                    <a:pt x="38879" y="68635"/>
                    <a:pt x="39831" y="65778"/>
                  </a:cubicBezTo>
                  <a:cubicBezTo>
                    <a:pt x="40784" y="62920"/>
                    <a:pt x="41736" y="61015"/>
                    <a:pt x="42689" y="58158"/>
                  </a:cubicBezTo>
                  <a:cubicBezTo>
                    <a:pt x="44594" y="54348"/>
                    <a:pt x="41736" y="60063"/>
                    <a:pt x="42689" y="57205"/>
                  </a:cubicBezTo>
                  <a:cubicBezTo>
                    <a:pt x="43641" y="56253"/>
                    <a:pt x="43641" y="54348"/>
                    <a:pt x="44594" y="53395"/>
                  </a:cubicBezTo>
                  <a:cubicBezTo>
                    <a:pt x="45546" y="50538"/>
                    <a:pt x="47451" y="48633"/>
                    <a:pt x="49356" y="45775"/>
                  </a:cubicBezTo>
                  <a:cubicBezTo>
                    <a:pt x="50309" y="43870"/>
                    <a:pt x="48404" y="46728"/>
                    <a:pt x="48404" y="46728"/>
                  </a:cubicBezTo>
                  <a:cubicBezTo>
                    <a:pt x="49356" y="45775"/>
                    <a:pt x="49356" y="44823"/>
                    <a:pt x="50309" y="44823"/>
                  </a:cubicBezTo>
                  <a:cubicBezTo>
                    <a:pt x="51261" y="43870"/>
                    <a:pt x="52214" y="42918"/>
                    <a:pt x="53166" y="41965"/>
                  </a:cubicBezTo>
                  <a:cubicBezTo>
                    <a:pt x="54119" y="41013"/>
                    <a:pt x="55071" y="40060"/>
                    <a:pt x="56976" y="39108"/>
                  </a:cubicBezTo>
                  <a:cubicBezTo>
                    <a:pt x="54119" y="41965"/>
                    <a:pt x="56024" y="40060"/>
                    <a:pt x="57929" y="38155"/>
                  </a:cubicBezTo>
                  <a:cubicBezTo>
                    <a:pt x="58881" y="37203"/>
                    <a:pt x="59834" y="37203"/>
                    <a:pt x="61739" y="36250"/>
                  </a:cubicBezTo>
                  <a:cubicBezTo>
                    <a:pt x="62691" y="36250"/>
                    <a:pt x="63644" y="35298"/>
                    <a:pt x="63644" y="35298"/>
                  </a:cubicBezTo>
                  <a:cubicBezTo>
                    <a:pt x="65549" y="34345"/>
                    <a:pt x="59834" y="37203"/>
                    <a:pt x="62691" y="35298"/>
                  </a:cubicBezTo>
                  <a:cubicBezTo>
                    <a:pt x="71264" y="31488"/>
                    <a:pt x="77931" y="22915"/>
                    <a:pt x="75074" y="13390"/>
                  </a:cubicBezTo>
                  <a:cubicBezTo>
                    <a:pt x="71264" y="4818"/>
                    <a:pt x="60786" y="-2802"/>
                    <a:pt x="51261" y="1008"/>
                  </a:cubicBezTo>
                  <a:lnTo>
                    <a:pt x="51261" y="100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CFC3597-D105-4FA7-9B62-55BAC7DC7B0C}"/>
                </a:ext>
              </a:extLst>
            </p:cNvPr>
            <p:cNvSpPr/>
            <p:nvPr/>
          </p:nvSpPr>
          <p:spPr>
            <a:xfrm>
              <a:off x="5923835" y="1593532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2AE3B3E-9AAB-40BA-B2C6-9CA87409C2BC}"/>
                </a:ext>
              </a:extLst>
            </p:cNvPr>
            <p:cNvSpPr/>
            <p:nvPr/>
          </p:nvSpPr>
          <p:spPr>
            <a:xfrm>
              <a:off x="5995510" y="12296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5B5798-7530-445B-91E5-F41A62C1676A}"/>
                </a:ext>
              </a:extLst>
            </p:cNvPr>
            <p:cNvSpPr/>
            <p:nvPr/>
          </p:nvSpPr>
          <p:spPr>
            <a:xfrm>
              <a:off x="5903118" y="105917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4E377E6-DD8F-4DDD-9DAD-F9172691A0FC}"/>
                </a:ext>
              </a:extLst>
            </p:cNvPr>
            <p:cNvSpPr/>
            <p:nvPr/>
          </p:nvSpPr>
          <p:spPr>
            <a:xfrm>
              <a:off x="5613558" y="10010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D556E6-7736-4ADC-B760-4440852D4380}"/>
                </a:ext>
              </a:extLst>
            </p:cNvPr>
            <p:cNvSpPr/>
            <p:nvPr/>
          </p:nvSpPr>
          <p:spPr>
            <a:xfrm>
              <a:off x="5567600" y="758189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BBF6EBD-9961-4BB9-B906-49F758A34C11}"/>
                </a:ext>
              </a:extLst>
            </p:cNvPr>
            <p:cNvSpPr/>
            <p:nvPr/>
          </p:nvSpPr>
          <p:spPr>
            <a:xfrm>
              <a:off x="5969793" y="778192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F90EB3E-D95C-4A35-9B36-DDE7DBBE0812}"/>
                </a:ext>
              </a:extLst>
            </p:cNvPr>
            <p:cNvSpPr/>
            <p:nvPr/>
          </p:nvSpPr>
          <p:spPr>
            <a:xfrm>
              <a:off x="5427820" y="874395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4CDDE44-C539-4FA2-B018-DD462EDD1986}"/>
              </a:ext>
            </a:extLst>
          </p:cNvPr>
          <p:cNvGrpSpPr/>
          <p:nvPr userDrawn="1"/>
        </p:nvGrpSpPr>
        <p:grpSpPr>
          <a:xfrm rot="18671783" flipH="1">
            <a:off x="-471519" y="2109064"/>
            <a:ext cx="1529203" cy="852363"/>
            <a:chOff x="2594259" y="1311677"/>
            <a:chExt cx="2178519" cy="1214285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A6A7D4-38F0-4CC2-815A-F77F8670F121}"/>
                </a:ext>
              </a:extLst>
            </p:cNvPr>
            <p:cNvSpPr/>
            <p:nvPr/>
          </p:nvSpPr>
          <p:spPr>
            <a:xfrm flipH="1">
              <a:off x="2594259" y="1311677"/>
              <a:ext cx="2058894" cy="976747"/>
            </a:xfrm>
            <a:custGeom>
              <a:avLst/>
              <a:gdLst>
                <a:gd name="connsiteX0" fmla="*/ 150646 w 909669"/>
                <a:gd name="connsiteY0" fmla="*/ 69703 h 431550"/>
                <a:gd name="connsiteX1" fmla="*/ 846923 w 909669"/>
                <a:gd name="connsiteY1" fmla="*/ 274490 h 431550"/>
                <a:gd name="connsiteX2" fmla="*/ 902168 w 909669"/>
                <a:gd name="connsiteY2" fmla="*/ 344975 h 431550"/>
                <a:gd name="connsiteX3" fmla="*/ 106831 w 909669"/>
                <a:gd name="connsiteY3" fmla="*/ 240200 h 431550"/>
                <a:gd name="connsiteX4" fmla="*/ 150646 w 909669"/>
                <a:gd name="connsiteY4" fmla="*/ 69703 h 43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69" h="431550">
                  <a:moveTo>
                    <a:pt x="150646" y="69703"/>
                  </a:moveTo>
                  <a:cubicBezTo>
                    <a:pt x="150646" y="69703"/>
                    <a:pt x="324953" y="442130"/>
                    <a:pt x="846923" y="274490"/>
                  </a:cubicBezTo>
                  <a:cubicBezTo>
                    <a:pt x="846923" y="274490"/>
                    <a:pt x="935506" y="245915"/>
                    <a:pt x="902168" y="344975"/>
                  </a:cubicBezTo>
                  <a:cubicBezTo>
                    <a:pt x="868831" y="444035"/>
                    <a:pt x="359243" y="510710"/>
                    <a:pt x="106831" y="240200"/>
                  </a:cubicBezTo>
                  <a:cubicBezTo>
                    <a:pt x="-144629" y="-30310"/>
                    <a:pt x="123023" y="-49360"/>
                    <a:pt x="150646" y="69703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B6C64D-B09A-4AFA-AE90-AF44EF7A1000}"/>
                </a:ext>
              </a:extLst>
            </p:cNvPr>
            <p:cNvSpPr/>
            <p:nvPr/>
          </p:nvSpPr>
          <p:spPr>
            <a:xfrm flipH="1">
              <a:off x="2887183" y="1496719"/>
              <a:ext cx="1885595" cy="1029243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6A969E2-0B42-4360-B668-0F5FCFE9C88A}"/>
                </a:ext>
              </a:extLst>
            </p:cNvPr>
            <p:cNvSpPr/>
            <p:nvPr/>
          </p:nvSpPr>
          <p:spPr>
            <a:xfrm flipH="1">
              <a:off x="2730885" y="1960970"/>
              <a:ext cx="109141" cy="114258"/>
            </a:xfrm>
            <a:custGeom>
              <a:avLst/>
              <a:gdLst>
                <a:gd name="connsiteX0" fmla="*/ 23933 w 48221"/>
                <a:gd name="connsiteY0" fmla="*/ 50483 h 50482"/>
                <a:gd name="connsiteX1" fmla="*/ 23933 w 48221"/>
                <a:gd name="connsiteY1" fmla="*/ 0 h 50482"/>
                <a:gd name="connsiteX2" fmla="*/ 23933 w 48221"/>
                <a:gd name="connsiteY2" fmla="*/ 50483 h 50482"/>
                <a:gd name="connsiteX3" fmla="*/ 23933 w 48221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3"/>
                  </a:moveTo>
                  <a:cubicBezTo>
                    <a:pt x="56318" y="50483"/>
                    <a:pt x="56318" y="0"/>
                    <a:pt x="23933" y="0"/>
                  </a:cubicBezTo>
                  <a:cubicBezTo>
                    <a:pt x="-7500" y="0"/>
                    <a:pt x="-8452" y="50483"/>
                    <a:pt x="23933" y="50483"/>
                  </a:cubicBezTo>
                  <a:lnTo>
                    <a:pt x="23933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F2F4D03-8B5C-49EA-B6EB-71ABC697FCA7}"/>
                </a:ext>
              </a:extLst>
            </p:cNvPr>
            <p:cNvSpPr/>
            <p:nvPr/>
          </p:nvSpPr>
          <p:spPr>
            <a:xfrm flipH="1">
              <a:off x="3164210" y="2081697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01B3F11-8803-451B-BED0-0263BFB1F80E}"/>
                </a:ext>
              </a:extLst>
            </p:cNvPr>
            <p:cNvSpPr/>
            <p:nvPr/>
          </p:nvSpPr>
          <p:spPr>
            <a:xfrm flipH="1">
              <a:off x="3679453" y="2060138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BB55C2A-B7AA-417E-8846-D31A66D3EECC}"/>
                </a:ext>
              </a:extLst>
            </p:cNvPr>
            <p:cNvSpPr/>
            <p:nvPr/>
          </p:nvSpPr>
          <p:spPr>
            <a:xfrm flipH="1">
              <a:off x="4324049" y="1674245"/>
              <a:ext cx="109946" cy="114258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19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ตัวแทนข้อความ 6">
            <a:extLst>
              <a:ext uri="{FF2B5EF4-FFF2-40B4-BE49-F238E27FC236}">
                <a16:creationId xmlns:a16="http://schemas.microsoft.com/office/drawing/2014/main" id="{25B21261-B028-49D5-92CF-987334AD9F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05714" y="3496335"/>
            <a:ext cx="2810296" cy="687281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2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54" name="ตัวแทนข้อความ 6">
            <a:extLst>
              <a:ext uri="{FF2B5EF4-FFF2-40B4-BE49-F238E27FC236}">
                <a16:creationId xmlns:a16="http://schemas.microsoft.com/office/drawing/2014/main" id="{7A9DEDDF-CE95-45B7-A475-726BD2829F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0396" y="2733002"/>
            <a:ext cx="3300933" cy="602215"/>
          </a:xfrm>
        </p:spPr>
        <p:txBody>
          <a:bodyPr>
            <a:noAutofit/>
          </a:bodyPr>
          <a:lstStyle>
            <a:lvl1pPr marL="0" indent="0" algn="ctr">
              <a:buNone/>
              <a:defRPr sz="5500" b="1" spc="-1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32H15M</a:t>
            </a:r>
          </a:p>
        </p:txBody>
      </p:sp>
      <p:sp>
        <p:nvSpPr>
          <p:cNvPr id="55" name="ตัวแทนข้อความ 6">
            <a:extLst>
              <a:ext uri="{FF2B5EF4-FFF2-40B4-BE49-F238E27FC236}">
                <a16:creationId xmlns:a16="http://schemas.microsoft.com/office/drawing/2014/main" id="{7569E148-B07B-4102-A123-376976178A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50007" y="1549653"/>
            <a:ext cx="4121711" cy="687281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2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56" name="ตัวแทนข้อความ 6">
            <a:extLst>
              <a:ext uri="{FF2B5EF4-FFF2-40B4-BE49-F238E27FC236}">
                <a16:creationId xmlns:a16="http://schemas.microsoft.com/office/drawing/2014/main" id="{9EB293D5-4A61-442A-B368-14135782EC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77372" y="786320"/>
            <a:ext cx="4266980" cy="602215"/>
          </a:xfrm>
        </p:spPr>
        <p:txBody>
          <a:bodyPr>
            <a:noAutofit/>
          </a:bodyPr>
          <a:lstStyle>
            <a:lvl1pPr marL="0" indent="0" algn="ctr">
              <a:buNone/>
              <a:defRPr sz="5500" b="1" spc="-1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2,464,357$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237BFC-952D-4281-A14E-86076748A2DF}"/>
              </a:ext>
            </a:extLst>
          </p:cNvPr>
          <p:cNvGrpSpPr/>
          <p:nvPr userDrawn="1"/>
        </p:nvGrpSpPr>
        <p:grpSpPr>
          <a:xfrm rot="5400000" flipH="1" flipV="1">
            <a:off x="276825" y="2769582"/>
            <a:ext cx="2445877" cy="4172720"/>
            <a:chOff x="2786050" y="1325879"/>
            <a:chExt cx="1212898" cy="2069231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9F201D-303A-4D1B-9B71-3D7475EDA815}"/>
                </a:ext>
              </a:extLst>
            </p:cNvPr>
            <p:cNvSpPr/>
            <p:nvPr/>
          </p:nvSpPr>
          <p:spPr>
            <a:xfrm>
              <a:off x="3633373" y="1325879"/>
              <a:ext cx="55724" cy="171863"/>
            </a:xfrm>
            <a:custGeom>
              <a:avLst/>
              <a:gdLst>
                <a:gd name="connsiteX0" fmla="*/ 20416 w 55724"/>
                <a:gd name="connsiteY0" fmla="*/ 18098 h 171863"/>
                <a:gd name="connsiteX1" fmla="*/ 414 w 55724"/>
                <a:gd name="connsiteY1" fmla="*/ 149542 h 171863"/>
                <a:gd name="connsiteX2" fmla="*/ 12796 w 55724"/>
                <a:gd name="connsiteY2" fmla="*/ 171450 h 171863"/>
                <a:gd name="connsiteX3" fmla="*/ 34704 w 55724"/>
                <a:gd name="connsiteY3" fmla="*/ 159067 h 171863"/>
                <a:gd name="connsiteX4" fmla="*/ 55659 w 55724"/>
                <a:gd name="connsiteY4" fmla="*/ 18098 h 171863"/>
                <a:gd name="connsiteX5" fmla="*/ 37561 w 55724"/>
                <a:gd name="connsiteY5" fmla="*/ 0 h 171863"/>
                <a:gd name="connsiteX6" fmla="*/ 20416 w 55724"/>
                <a:gd name="connsiteY6" fmla="*/ 18098 h 171863"/>
                <a:gd name="connsiteX7" fmla="*/ 20416 w 55724"/>
                <a:gd name="connsiteY7" fmla="*/ 18098 h 17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724" h="171863">
                  <a:moveTo>
                    <a:pt x="20416" y="18098"/>
                  </a:moveTo>
                  <a:cubicBezTo>
                    <a:pt x="15654" y="61913"/>
                    <a:pt x="7081" y="105728"/>
                    <a:pt x="414" y="149542"/>
                  </a:cubicBezTo>
                  <a:cubicBezTo>
                    <a:pt x="-1491" y="159067"/>
                    <a:pt x="3271" y="168592"/>
                    <a:pt x="12796" y="171450"/>
                  </a:cubicBezTo>
                  <a:cubicBezTo>
                    <a:pt x="21369" y="173355"/>
                    <a:pt x="33751" y="168592"/>
                    <a:pt x="34704" y="159067"/>
                  </a:cubicBezTo>
                  <a:cubicBezTo>
                    <a:pt x="42324" y="112395"/>
                    <a:pt x="50896" y="65723"/>
                    <a:pt x="55659" y="18098"/>
                  </a:cubicBezTo>
                  <a:cubicBezTo>
                    <a:pt x="56611" y="8573"/>
                    <a:pt x="47086" y="0"/>
                    <a:pt x="37561" y="0"/>
                  </a:cubicBezTo>
                  <a:cubicBezTo>
                    <a:pt x="27084" y="953"/>
                    <a:pt x="21369" y="8573"/>
                    <a:pt x="20416" y="18098"/>
                  </a:cubicBezTo>
                  <a:lnTo>
                    <a:pt x="20416" y="18098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2565857-EE8A-4540-96D6-543EA4EE733E}"/>
                </a:ext>
              </a:extLst>
            </p:cNvPr>
            <p:cNvSpPr/>
            <p:nvPr/>
          </p:nvSpPr>
          <p:spPr>
            <a:xfrm>
              <a:off x="3750530" y="1457244"/>
              <a:ext cx="55719" cy="139559"/>
            </a:xfrm>
            <a:custGeom>
              <a:avLst/>
              <a:gdLst>
                <a:gd name="connsiteX0" fmla="*/ 20416 w 55719"/>
                <a:gd name="connsiteY0" fmla="*/ 17225 h 139559"/>
                <a:gd name="connsiteX1" fmla="*/ 20416 w 55719"/>
                <a:gd name="connsiteY1" fmla="*/ 17225 h 139559"/>
                <a:gd name="connsiteX2" fmla="*/ 19464 w 55719"/>
                <a:gd name="connsiteY2" fmla="*/ 21035 h 139559"/>
                <a:gd name="connsiteX3" fmla="*/ 18511 w 55719"/>
                <a:gd name="connsiteY3" fmla="*/ 27703 h 139559"/>
                <a:gd name="connsiteX4" fmla="*/ 16606 w 55719"/>
                <a:gd name="connsiteY4" fmla="*/ 39133 h 139559"/>
                <a:gd name="connsiteX5" fmla="*/ 11844 w 55719"/>
                <a:gd name="connsiteY5" fmla="*/ 64850 h 139559"/>
                <a:gd name="connsiteX6" fmla="*/ 414 w 55719"/>
                <a:gd name="connsiteY6" fmla="*/ 117238 h 139559"/>
                <a:gd name="connsiteX7" fmla="*/ 12796 w 55719"/>
                <a:gd name="connsiteY7" fmla="*/ 139145 h 139559"/>
                <a:gd name="connsiteX8" fmla="*/ 34704 w 55719"/>
                <a:gd name="connsiteY8" fmla="*/ 126763 h 139559"/>
                <a:gd name="connsiteX9" fmla="*/ 55659 w 55719"/>
                <a:gd name="connsiteY9" fmla="*/ 18178 h 139559"/>
                <a:gd name="connsiteX10" fmla="*/ 37561 w 55719"/>
                <a:gd name="connsiteY10" fmla="*/ 80 h 139559"/>
                <a:gd name="connsiteX11" fmla="*/ 20416 w 55719"/>
                <a:gd name="connsiteY11" fmla="*/ 17225 h 139559"/>
                <a:gd name="connsiteX12" fmla="*/ 20416 w 55719"/>
                <a:gd name="connsiteY12" fmla="*/ 17225 h 13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19" h="139559">
                  <a:moveTo>
                    <a:pt x="20416" y="17225"/>
                  </a:moveTo>
                  <a:cubicBezTo>
                    <a:pt x="20416" y="19130"/>
                    <a:pt x="20416" y="19130"/>
                    <a:pt x="20416" y="17225"/>
                  </a:cubicBezTo>
                  <a:cubicBezTo>
                    <a:pt x="20416" y="19130"/>
                    <a:pt x="20416" y="20083"/>
                    <a:pt x="19464" y="21035"/>
                  </a:cubicBezTo>
                  <a:cubicBezTo>
                    <a:pt x="19464" y="22940"/>
                    <a:pt x="18511" y="25798"/>
                    <a:pt x="18511" y="27703"/>
                  </a:cubicBezTo>
                  <a:cubicBezTo>
                    <a:pt x="17559" y="31513"/>
                    <a:pt x="17559" y="35323"/>
                    <a:pt x="16606" y="39133"/>
                  </a:cubicBezTo>
                  <a:cubicBezTo>
                    <a:pt x="14701" y="47705"/>
                    <a:pt x="13749" y="56278"/>
                    <a:pt x="11844" y="64850"/>
                  </a:cubicBezTo>
                  <a:cubicBezTo>
                    <a:pt x="8034" y="81995"/>
                    <a:pt x="4224" y="100093"/>
                    <a:pt x="414" y="117238"/>
                  </a:cubicBezTo>
                  <a:cubicBezTo>
                    <a:pt x="-1491" y="126763"/>
                    <a:pt x="3271" y="137240"/>
                    <a:pt x="12796" y="139145"/>
                  </a:cubicBezTo>
                  <a:cubicBezTo>
                    <a:pt x="22321" y="141050"/>
                    <a:pt x="32799" y="136288"/>
                    <a:pt x="34704" y="126763"/>
                  </a:cubicBezTo>
                  <a:cubicBezTo>
                    <a:pt x="43276" y="90568"/>
                    <a:pt x="50896" y="54373"/>
                    <a:pt x="55659" y="18178"/>
                  </a:cubicBezTo>
                  <a:cubicBezTo>
                    <a:pt x="56611" y="8653"/>
                    <a:pt x="46134" y="80"/>
                    <a:pt x="37561" y="80"/>
                  </a:cubicBezTo>
                  <a:cubicBezTo>
                    <a:pt x="27084" y="-872"/>
                    <a:pt x="21369" y="6748"/>
                    <a:pt x="20416" y="17225"/>
                  </a:cubicBezTo>
                  <a:lnTo>
                    <a:pt x="20416" y="17225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aphic 6">
              <a:extLst>
                <a:ext uri="{FF2B5EF4-FFF2-40B4-BE49-F238E27FC236}">
                  <a16:creationId xmlns:a16="http://schemas.microsoft.com/office/drawing/2014/main" id="{F0DD6619-2D98-409A-A507-E1E04C4D3ED3}"/>
                </a:ext>
              </a:extLst>
            </p:cNvPr>
            <p:cNvGrpSpPr/>
            <p:nvPr/>
          </p:nvGrpSpPr>
          <p:grpSpPr>
            <a:xfrm>
              <a:off x="3158489" y="1587478"/>
              <a:ext cx="794944" cy="1627208"/>
              <a:chOff x="3158489" y="1587478"/>
              <a:chExt cx="794944" cy="1627208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C81BFA2-1E2E-49D4-9203-DEE49BD388B4}"/>
                  </a:ext>
                </a:extLst>
              </p:cNvPr>
              <p:cNvSpPr/>
              <p:nvPr/>
            </p:nvSpPr>
            <p:spPr>
              <a:xfrm>
                <a:off x="3158489" y="1587478"/>
                <a:ext cx="794944" cy="1627208"/>
              </a:xfrm>
              <a:custGeom>
                <a:avLst/>
                <a:gdLst>
                  <a:gd name="connsiteX0" fmla="*/ 12383 w 794944"/>
                  <a:gd name="connsiteY0" fmla="*/ 1627209 h 1627208"/>
                  <a:gd name="connsiteX1" fmla="*/ 151448 w 794944"/>
                  <a:gd name="connsiteY1" fmla="*/ 1613874 h 1627208"/>
                  <a:gd name="connsiteX2" fmla="*/ 384810 w 794944"/>
                  <a:gd name="connsiteY2" fmla="*/ 1589109 h 1627208"/>
                  <a:gd name="connsiteX3" fmla="*/ 692468 w 794944"/>
                  <a:gd name="connsiteY3" fmla="*/ 1412896 h 1627208"/>
                  <a:gd name="connsiteX4" fmla="*/ 642938 w 794944"/>
                  <a:gd name="connsiteY4" fmla="*/ 1186201 h 1627208"/>
                  <a:gd name="connsiteX5" fmla="*/ 538163 w 794944"/>
                  <a:gd name="connsiteY5" fmla="*/ 1043326 h 1627208"/>
                  <a:gd name="connsiteX6" fmla="*/ 0 w 794944"/>
                  <a:gd name="connsiteY6" fmla="*/ 339 h 1627208"/>
                  <a:gd name="connsiteX7" fmla="*/ 12383 w 794944"/>
                  <a:gd name="connsiteY7" fmla="*/ 1627209 h 162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4944" h="1627208">
                    <a:moveTo>
                      <a:pt x="12383" y="1627209"/>
                    </a:moveTo>
                    <a:cubicBezTo>
                      <a:pt x="108585" y="1616731"/>
                      <a:pt x="108585" y="1616731"/>
                      <a:pt x="151448" y="1613874"/>
                    </a:cubicBezTo>
                    <a:cubicBezTo>
                      <a:pt x="229552" y="1609111"/>
                      <a:pt x="308610" y="1603396"/>
                      <a:pt x="384810" y="1589109"/>
                    </a:cubicBezTo>
                    <a:cubicBezTo>
                      <a:pt x="521018" y="1562439"/>
                      <a:pt x="648653" y="1497669"/>
                      <a:pt x="692468" y="1412896"/>
                    </a:cubicBezTo>
                    <a:cubicBezTo>
                      <a:pt x="731520" y="1336696"/>
                      <a:pt x="703898" y="1253829"/>
                      <a:pt x="642938" y="1186201"/>
                    </a:cubicBezTo>
                    <a:cubicBezTo>
                      <a:pt x="602933" y="1141434"/>
                      <a:pt x="496253" y="1096666"/>
                      <a:pt x="538163" y="1043326"/>
                    </a:cubicBezTo>
                    <a:cubicBezTo>
                      <a:pt x="1222058" y="178456"/>
                      <a:pt x="363855" y="-9186"/>
                      <a:pt x="0" y="339"/>
                    </a:cubicBezTo>
                    <a:lnTo>
                      <a:pt x="12383" y="1627209"/>
                    </a:ln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5" name="Graphic 6">
                <a:extLst>
                  <a:ext uri="{FF2B5EF4-FFF2-40B4-BE49-F238E27FC236}">
                    <a16:creationId xmlns:a16="http://schemas.microsoft.com/office/drawing/2014/main" id="{8953435E-8E3D-49EB-85C6-DED292E58029}"/>
                  </a:ext>
                </a:extLst>
              </p:cNvPr>
              <p:cNvGrpSpPr/>
              <p:nvPr/>
            </p:nvGrpSpPr>
            <p:grpSpPr>
              <a:xfrm>
                <a:off x="3198494" y="1760220"/>
                <a:ext cx="667991" cy="1292542"/>
                <a:chOff x="3198494" y="1760220"/>
                <a:chExt cx="667991" cy="1292542"/>
              </a:xfrm>
              <a:solidFill>
                <a:srgbClr val="FFFFFF"/>
              </a:solidFill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C5F2BD33-A9AA-4F00-98F4-049CA1CE2659}"/>
                    </a:ext>
                  </a:extLst>
                </p:cNvPr>
                <p:cNvSpPr/>
                <p:nvPr/>
              </p:nvSpPr>
              <p:spPr>
                <a:xfrm>
                  <a:off x="3325104" y="1760220"/>
                  <a:ext cx="541381" cy="1292542"/>
                </a:xfrm>
                <a:custGeom>
                  <a:avLst/>
                  <a:gdLst>
                    <a:gd name="connsiteX0" fmla="*/ 72 w 541381"/>
                    <a:gd name="connsiteY0" fmla="*/ 0 h 1292542"/>
                    <a:gd name="connsiteX1" fmla="*/ 21980 w 541381"/>
                    <a:gd name="connsiteY1" fmla="*/ 1905 h 1292542"/>
                    <a:gd name="connsiteX2" fmla="*/ 84845 w 541381"/>
                    <a:gd name="connsiteY2" fmla="*/ 2858 h 1292542"/>
                    <a:gd name="connsiteX3" fmla="*/ 182952 w 541381"/>
                    <a:gd name="connsiteY3" fmla="*/ 9525 h 1292542"/>
                    <a:gd name="connsiteX4" fmla="*/ 309635 w 541381"/>
                    <a:gd name="connsiteY4" fmla="*/ 32385 h 1292542"/>
                    <a:gd name="connsiteX5" fmla="*/ 450605 w 541381"/>
                    <a:gd name="connsiteY5" fmla="*/ 95250 h 1292542"/>
                    <a:gd name="connsiteX6" fmla="*/ 510612 w 541381"/>
                    <a:gd name="connsiteY6" fmla="*/ 159067 h 1292542"/>
                    <a:gd name="connsiteX7" fmla="*/ 540140 w 541381"/>
                    <a:gd name="connsiteY7" fmla="*/ 246697 h 1292542"/>
                    <a:gd name="connsiteX8" fmla="*/ 502992 w 541381"/>
                    <a:gd name="connsiteY8" fmla="*/ 430530 h 1292542"/>
                    <a:gd name="connsiteX9" fmla="*/ 390597 w 541381"/>
                    <a:gd name="connsiteY9" fmla="*/ 583883 h 1292542"/>
                    <a:gd name="connsiteX10" fmla="*/ 258200 w 541381"/>
                    <a:gd name="connsiteY10" fmla="*/ 713422 h 1292542"/>
                    <a:gd name="connsiteX11" fmla="*/ 230577 w 541381"/>
                    <a:gd name="connsiteY11" fmla="*/ 746760 h 1292542"/>
                    <a:gd name="connsiteX12" fmla="*/ 213432 w 541381"/>
                    <a:gd name="connsiteY12" fmla="*/ 780097 h 1292542"/>
                    <a:gd name="connsiteX13" fmla="*/ 217242 w 541381"/>
                    <a:gd name="connsiteY13" fmla="*/ 809625 h 1292542"/>
                    <a:gd name="connsiteX14" fmla="*/ 222957 w 541381"/>
                    <a:gd name="connsiteY14" fmla="*/ 819150 h 1292542"/>
                    <a:gd name="connsiteX15" fmla="*/ 228672 w 541381"/>
                    <a:gd name="connsiteY15" fmla="*/ 827722 h 1292542"/>
                    <a:gd name="connsiteX16" fmla="*/ 240102 w 541381"/>
                    <a:gd name="connsiteY16" fmla="*/ 845820 h 1292542"/>
                    <a:gd name="connsiteX17" fmla="*/ 342972 w 541381"/>
                    <a:gd name="connsiteY17" fmla="*/ 977265 h 1292542"/>
                    <a:gd name="connsiteX18" fmla="*/ 384882 w 541381"/>
                    <a:gd name="connsiteY18" fmla="*/ 1046798 h 1292542"/>
                    <a:gd name="connsiteX19" fmla="*/ 396312 w 541381"/>
                    <a:gd name="connsiteY19" fmla="*/ 1084898 h 1292542"/>
                    <a:gd name="connsiteX20" fmla="*/ 397265 w 541381"/>
                    <a:gd name="connsiteY20" fmla="*/ 1089660 h 1292542"/>
                    <a:gd name="connsiteX21" fmla="*/ 398217 w 541381"/>
                    <a:gd name="connsiteY21" fmla="*/ 1094423 h 1292542"/>
                    <a:gd name="connsiteX22" fmla="*/ 399170 w 541381"/>
                    <a:gd name="connsiteY22" fmla="*/ 1103948 h 1292542"/>
                    <a:gd name="connsiteX23" fmla="*/ 399170 w 541381"/>
                    <a:gd name="connsiteY23" fmla="*/ 1114425 h 1292542"/>
                    <a:gd name="connsiteX24" fmla="*/ 399170 w 541381"/>
                    <a:gd name="connsiteY24" fmla="*/ 1123950 h 1292542"/>
                    <a:gd name="connsiteX25" fmla="*/ 371547 w 541381"/>
                    <a:gd name="connsiteY25" fmla="*/ 1190625 h 1292542"/>
                    <a:gd name="connsiteX26" fmla="*/ 322970 w 541381"/>
                    <a:gd name="connsiteY26" fmla="*/ 1230630 h 1292542"/>
                    <a:gd name="connsiteX27" fmla="*/ 231530 w 541381"/>
                    <a:gd name="connsiteY27" fmla="*/ 1269683 h 1292542"/>
                    <a:gd name="connsiteX28" fmla="*/ 170570 w 541381"/>
                    <a:gd name="connsiteY28" fmla="*/ 1286827 h 1292542"/>
                    <a:gd name="connsiteX29" fmla="*/ 148662 w 541381"/>
                    <a:gd name="connsiteY29" fmla="*/ 1292543 h 1292542"/>
                    <a:gd name="connsiteX30" fmla="*/ 169617 w 541381"/>
                    <a:gd name="connsiteY30" fmla="*/ 1284923 h 1292542"/>
                    <a:gd name="connsiteX31" fmla="*/ 228672 w 541381"/>
                    <a:gd name="connsiteY31" fmla="*/ 1262062 h 1292542"/>
                    <a:gd name="connsiteX32" fmla="*/ 314397 w 541381"/>
                    <a:gd name="connsiteY32" fmla="*/ 1217295 h 1292542"/>
                    <a:gd name="connsiteX33" fmla="*/ 356307 w 541381"/>
                    <a:gd name="connsiteY33" fmla="*/ 1178243 h 1292542"/>
                    <a:gd name="connsiteX34" fmla="*/ 376310 w 541381"/>
                    <a:gd name="connsiteY34" fmla="*/ 1122045 h 1292542"/>
                    <a:gd name="connsiteX35" fmla="*/ 376310 w 541381"/>
                    <a:gd name="connsiteY35" fmla="*/ 1114425 h 1292542"/>
                    <a:gd name="connsiteX36" fmla="*/ 375357 w 541381"/>
                    <a:gd name="connsiteY36" fmla="*/ 1106805 h 1292542"/>
                    <a:gd name="connsiteX37" fmla="*/ 374405 w 541381"/>
                    <a:gd name="connsiteY37" fmla="*/ 1098233 h 1292542"/>
                    <a:gd name="connsiteX38" fmla="*/ 373452 w 541381"/>
                    <a:gd name="connsiteY38" fmla="*/ 1094423 h 1292542"/>
                    <a:gd name="connsiteX39" fmla="*/ 372500 w 541381"/>
                    <a:gd name="connsiteY39" fmla="*/ 1090612 h 1292542"/>
                    <a:gd name="connsiteX40" fmla="*/ 360117 w 541381"/>
                    <a:gd name="connsiteY40" fmla="*/ 1058227 h 1292542"/>
                    <a:gd name="connsiteX41" fmla="*/ 319160 w 541381"/>
                    <a:gd name="connsiteY41" fmla="*/ 996315 h 1292542"/>
                    <a:gd name="connsiteX42" fmla="*/ 210575 w 541381"/>
                    <a:gd name="connsiteY42" fmla="*/ 866775 h 1292542"/>
                    <a:gd name="connsiteX43" fmla="*/ 198192 w 541381"/>
                    <a:gd name="connsiteY43" fmla="*/ 847725 h 1292542"/>
                    <a:gd name="connsiteX44" fmla="*/ 191525 w 541381"/>
                    <a:gd name="connsiteY44" fmla="*/ 838200 h 1292542"/>
                    <a:gd name="connsiteX45" fmla="*/ 185810 w 541381"/>
                    <a:gd name="connsiteY45" fmla="*/ 828675 h 1292542"/>
                    <a:gd name="connsiteX46" fmla="*/ 175332 w 541381"/>
                    <a:gd name="connsiteY46" fmla="*/ 802005 h 1292542"/>
                    <a:gd name="connsiteX47" fmla="*/ 176285 w 541381"/>
                    <a:gd name="connsiteY47" fmla="*/ 772477 h 1292542"/>
                    <a:gd name="connsiteX48" fmla="*/ 198192 w 541381"/>
                    <a:gd name="connsiteY48" fmla="*/ 724852 h 1292542"/>
                    <a:gd name="connsiteX49" fmla="*/ 228672 w 541381"/>
                    <a:gd name="connsiteY49" fmla="*/ 687705 h 1292542"/>
                    <a:gd name="connsiteX50" fmla="*/ 360117 w 541381"/>
                    <a:gd name="connsiteY50" fmla="*/ 557213 h 1292542"/>
                    <a:gd name="connsiteX51" fmla="*/ 466797 w 541381"/>
                    <a:gd name="connsiteY51" fmla="*/ 414338 h 1292542"/>
                    <a:gd name="connsiteX52" fmla="*/ 503945 w 541381"/>
                    <a:gd name="connsiteY52" fmla="*/ 251460 h 1292542"/>
                    <a:gd name="connsiteX53" fmla="*/ 481085 w 541381"/>
                    <a:gd name="connsiteY53" fmla="*/ 177165 h 1292542"/>
                    <a:gd name="connsiteX54" fmla="*/ 430602 w 541381"/>
                    <a:gd name="connsiteY54" fmla="*/ 120015 h 1292542"/>
                    <a:gd name="connsiteX55" fmla="*/ 301062 w 541381"/>
                    <a:gd name="connsiteY55" fmla="*/ 55245 h 1292542"/>
                    <a:gd name="connsiteX56" fmla="*/ 179142 w 541381"/>
                    <a:gd name="connsiteY56" fmla="*/ 25717 h 1292542"/>
                    <a:gd name="connsiteX57" fmla="*/ 81987 w 541381"/>
                    <a:gd name="connsiteY57" fmla="*/ 12383 h 1292542"/>
                    <a:gd name="connsiteX58" fmla="*/ 19122 w 541381"/>
                    <a:gd name="connsiteY58" fmla="*/ 5715 h 1292542"/>
                    <a:gd name="connsiteX59" fmla="*/ 72 w 541381"/>
                    <a:gd name="connsiteY59" fmla="*/ 0 h 1292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541381" h="1292542">
                      <a:moveTo>
                        <a:pt x="72" y="0"/>
                      </a:moveTo>
                      <a:cubicBezTo>
                        <a:pt x="72" y="952"/>
                        <a:pt x="7692" y="1905"/>
                        <a:pt x="21980" y="1905"/>
                      </a:cubicBezTo>
                      <a:cubicBezTo>
                        <a:pt x="36267" y="1905"/>
                        <a:pt x="58175" y="1905"/>
                        <a:pt x="84845" y="2858"/>
                      </a:cubicBezTo>
                      <a:cubicBezTo>
                        <a:pt x="112467" y="3810"/>
                        <a:pt x="144852" y="4763"/>
                        <a:pt x="182952" y="9525"/>
                      </a:cubicBezTo>
                      <a:cubicBezTo>
                        <a:pt x="221052" y="13335"/>
                        <a:pt x="263915" y="20002"/>
                        <a:pt x="309635" y="32385"/>
                      </a:cubicBezTo>
                      <a:cubicBezTo>
                        <a:pt x="355355" y="44767"/>
                        <a:pt x="404885" y="62865"/>
                        <a:pt x="450605" y="95250"/>
                      </a:cubicBezTo>
                      <a:cubicBezTo>
                        <a:pt x="473465" y="111442"/>
                        <a:pt x="494420" y="132397"/>
                        <a:pt x="510612" y="159067"/>
                      </a:cubicBezTo>
                      <a:cubicBezTo>
                        <a:pt x="526805" y="184785"/>
                        <a:pt x="537282" y="215265"/>
                        <a:pt x="540140" y="246697"/>
                      </a:cubicBezTo>
                      <a:cubicBezTo>
                        <a:pt x="545855" y="308610"/>
                        <a:pt x="531567" y="373380"/>
                        <a:pt x="502992" y="430530"/>
                      </a:cubicBezTo>
                      <a:cubicBezTo>
                        <a:pt x="474417" y="487680"/>
                        <a:pt x="433460" y="538163"/>
                        <a:pt x="390597" y="583883"/>
                      </a:cubicBezTo>
                      <a:cubicBezTo>
                        <a:pt x="346782" y="629602"/>
                        <a:pt x="299157" y="670560"/>
                        <a:pt x="258200" y="713422"/>
                      </a:cubicBezTo>
                      <a:cubicBezTo>
                        <a:pt x="247722" y="723900"/>
                        <a:pt x="238197" y="735330"/>
                        <a:pt x="230577" y="746760"/>
                      </a:cubicBezTo>
                      <a:cubicBezTo>
                        <a:pt x="222957" y="758190"/>
                        <a:pt x="216290" y="769620"/>
                        <a:pt x="213432" y="780097"/>
                      </a:cubicBezTo>
                      <a:cubicBezTo>
                        <a:pt x="210575" y="790575"/>
                        <a:pt x="211527" y="800100"/>
                        <a:pt x="217242" y="809625"/>
                      </a:cubicBezTo>
                      <a:lnTo>
                        <a:pt x="222957" y="819150"/>
                      </a:lnTo>
                      <a:lnTo>
                        <a:pt x="228672" y="827722"/>
                      </a:lnTo>
                      <a:cubicBezTo>
                        <a:pt x="232482" y="833438"/>
                        <a:pt x="236292" y="840105"/>
                        <a:pt x="240102" y="845820"/>
                      </a:cubicBezTo>
                      <a:cubicBezTo>
                        <a:pt x="271535" y="892493"/>
                        <a:pt x="309635" y="933450"/>
                        <a:pt x="342972" y="977265"/>
                      </a:cubicBezTo>
                      <a:cubicBezTo>
                        <a:pt x="359165" y="999173"/>
                        <a:pt x="374405" y="1022033"/>
                        <a:pt x="384882" y="1046798"/>
                      </a:cubicBezTo>
                      <a:cubicBezTo>
                        <a:pt x="389645" y="1059180"/>
                        <a:pt x="394407" y="1071562"/>
                        <a:pt x="396312" y="1084898"/>
                      </a:cubicBezTo>
                      <a:lnTo>
                        <a:pt x="397265" y="1089660"/>
                      </a:lnTo>
                      <a:cubicBezTo>
                        <a:pt x="398217" y="1092518"/>
                        <a:pt x="397265" y="1092518"/>
                        <a:pt x="398217" y="1094423"/>
                      </a:cubicBezTo>
                      <a:cubicBezTo>
                        <a:pt x="398217" y="1097280"/>
                        <a:pt x="399170" y="1100137"/>
                        <a:pt x="399170" y="1103948"/>
                      </a:cubicBezTo>
                      <a:cubicBezTo>
                        <a:pt x="399170" y="1107758"/>
                        <a:pt x="399170" y="1110615"/>
                        <a:pt x="399170" y="1114425"/>
                      </a:cubicBezTo>
                      <a:cubicBezTo>
                        <a:pt x="399170" y="1117283"/>
                        <a:pt x="399170" y="1121093"/>
                        <a:pt x="399170" y="1123950"/>
                      </a:cubicBezTo>
                      <a:cubicBezTo>
                        <a:pt x="397265" y="1149668"/>
                        <a:pt x="385835" y="1173480"/>
                        <a:pt x="371547" y="1190625"/>
                      </a:cubicBezTo>
                      <a:cubicBezTo>
                        <a:pt x="357260" y="1207770"/>
                        <a:pt x="340115" y="1220152"/>
                        <a:pt x="322970" y="1230630"/>
                      </a:cubicBezTo>
                      <a:cubicBezTo>
                        <a:pt x="289632" y="1250633"/>
                        <a:pt x="258200" y="1261110"/>
                        <a:pt x="231530" y="1269683"/>
                      </a:cubicBezTo>
                      <a:cubicBezTo>
                        <a:pt x="205812" y="1278255"/>
                        <a:pt x="184857" y="1283018"/>
                        <a:pt x="170570" y="1286827"/>
                      </a:cubicBezTo>
                      <a:cubicBezTo>
                        <a:pt x="156282" y="1290637"/>
                        <a:pt x="148662" y="1292543"/>
                        <a:pt x="148662" y="1292543"/>
                      </a:cubicBezTo>
                      <a:cubicBezTo>
                        <a:pt x="148662" y="1292543"/>
                        <a:pt x="156282" y="1289685"/>
                        <a:pt x="169617" y="1284923"/>
                      </a:cubicBezTo>
                      <a:cubicBezTo>
                        <a:pt x="182952" y="1280160"/>
                        <a:pt x="202955" y="1272540"/>
                        <a:pt x="228672" y="1262062"/>
                      </a:cubicBezTo>
                      <a:cubicBezTo>
                        <a:pt x="253437" y="1251585"/>
                        <a:pt x="283917" y="1238250"/>
                        <a:pt x="314397" y="1217295"/>
                      </a:cubicBezTo>
                      <a:cubicBezTo>
                        <a:pt x="329637" y="1206818"/>
                        <a:pt x="344877" y="1194435"/>
                        <a:pt x="356307" y="1178243"/>
                      </a:cubicBezTo>
                      <a:cubicBezTo>
                        <a:pt x="367737" y="1162050"/>
                        <a:pt x="375357" y="1143000"/>
                        <a:pt x="376310" y="1122045"/>
                      </a:cubicBezTo>
                      <a:lnTo>
                        <a:pt x="376310" y="1114425"/>
                      </a:lnTo>
                      <a:lnTo>
                        <a:pt x="375357" y="1106805"/>
                      </a:lnTo>
                      <a:cubicBezTo>
                        <a:pt x="375357" y="1103948"/>
                        <a:pt x="374405" y="1101090"/>
                        <a:pt x="374405" y="1098233"/>
                      </a:cubicBezTo>
                      <a:cubicBezTo>
                        <a:pt x="374405" y="1097280"/>
                        <a:pt x="373452" y="1094423"/>
                        <a:pt x="373452" y="1094423"/>
                      </a:cubicBezTo>
                      <a:lnTo>
                        <a:pt x="372500" y="1090612"/>
                      </a:lnTo>
                      <a:cubicBezTo>
                        <a:pt x="369642" y="1080135"/>
                        <a:pt x="365832" y="1068705"/>
                        <a:pt x="360117" y="1058227"/>
                      </a:cubicBezTo>
                      <a:cubicBezTo>
                        <a:pt x="349640" y="1037273"/>
                        <a:pt x="335352" y="1016318"/>
                        <a:pt x="319160" y="996315"/>
                      </a:cubicBezTo>
                      <a:cubicBezTo>
                        <a:pt x="285822" y="956310"/>
                        <a:pt x="245817" y="915352"/>
                        <a:pt x="210575" y="866775"/>
                      </a:cubicBezTo>
                      <a:cubicBezTo>
                        <a:pt x="205812" y="861060"/>
                        <a:pt x="202002" y="854393"/>
                        <a:pt x="198192" y="847725"/>
                      </a:cubicBezTo>
                      <a:lnTo>
                        <a:pt x="191525" y="838200"/>
                      </a:lnTo>
                      <a:lnTo>
                        <a:pt x="185810" y="828675"/>
                      </a:lnTo>
                      <a:cubicBezTo>
                        <a:pt x="181047" y="821055"/>
                        <a:pt x="177237" y="811530"/>
                        <a:pt x="175332" y="802005"/>
                      </a:cubicBezTo>
                      <a:cubicBezTo>
                        <a:pt x="173427" y="792480"/>
                        <a:pt x="174380" y="782002"/>
                        <a:pt x="176285" y="772477"/>
                      </a:cubicBezTo>
                      <a:cubicBezTo>
                        <a:pt x="180095" y="754380"/>
                        <a:pt x="189620" y="739140"/>
                        <a:pt x="198192" y="724852"/>
                      </a:cubicBezTo>
                      <a:cubicBezTo>
                        <a:pt x="207717" y="711518"/>
                        <a:pt x="218195" y="699135"/>
                        <a:pt x="228672" y="687705"/>
                      </a:cubicBezTo>
                      <a:cubicBezTo>
                        <a:pt x="271535" y="641985"/>
                        <a:pt x="318207" y="601027"/>
                        <a:pt x="360117" y="557213"/>
                      </a:cubicBezTo>
                      <a:cubicBezTo>
                        <a:pt x="402027" y="513397"/>
                        <a:pt x="441080" y="465772"/>
                        <a:pt x="466797" y="414338"/>
                      </a:cubicBezTo>
                      <a:cubicBezTo>
                        <a:pt x="493467" y="362902"/>
                        <a:pt x="507755" y="305752"/>
                        <a:pt x="503945" y="251460"/>
                      </a:cubicBezTo>
                      <a:cubicBezTo>
                        <a:pt x="502040" y="224790"/>
                        <a:pt x="494420" y="199072"/>
                        <a:pt x="481085" y="177165"/>
                      </a:cubicBezTo>
                      <a:cubicBezTo>
                        <a:pt x="468702" y="155258"/>
                        <a:pt x="450605" y="136208"/>
                        <a:pt x="430602" y="120015"/>
                      </a:cubicBezTo>
                      <a:cubicBezTo>
                        <a:pt x="390597" y="88583"/>
                        <a:pt x="344877" y="68580"/>
                        <a:pt x="301062" y="55245"/>
                      </a:cubicBezTo>
                      <a:cubicBezTo>
                        <a:pt x="257247" y="40958"/>
                        <a:pt x="216290" y="32385"/>
                        <a:pt x="179142" y="25717"/>
                      </a:cubicBezTo>
                      <a:cubicBezTo>
                        <a:pt x="141995" y="19050"/>
                        <a:pt x="109610" y="15240"/>
                        <a:pt x="81987" y="12383"/>
                      </a:cubicBezTo>
                      <a:cubicBezTo>
                        <a:pt x="55317" y="9525"/>
                        <a:pt x="33410" y="7620"/>
                        <a:pt x="19122" y="5715"/>
                      </a:cubicBezTo>
                      <a:cubicBezTo>
                        <a:pt x="7692" y="2858"/>
                        <a:pt x="-880" y="952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3D851A04-1273-410F-BE3D-5F724895BB39}"/>
                    </a:ext>
                  </a:extLst>
                </p:cNvPr>
                <p:cNvSpPr/>
                <p:nvPr/>
              </p:nvSpPr>
              <p:spPr>
                <a:xfrm>
                  <a:off x="3255644" y="1825689"/>
                  <a:ext cx="461685" cy="1211833"/>
                </a:xfrm>
                <a:custGeom>
                  <a:avLst/>
                  <a:gdLst>
                    <a:gd name="connsiteX0" fmla="*/ 0 w 461685"/>
                    <a:gd name="connsiteY0" fmla="*/ 9778 h 1211833"/>
                    <a:gd name="connsiteX1" fmla="*/ 20003 w 461685"/>
                    <a:gd name="connsiteY1" fmla="*/ 8826 h 1211833"/>
                    <a:gd name="connsiteX2" fmla="*/ 78105 w 461685"/>
                    <a:gd name="connsiteY2" fmla="*/ 3111 h 1211833"/>
                    <a:gd name="connsiteX3" fmla="*/ 168593 w 461685"/>
                    <a:gd name="connsiteY3" fmla="*/ 253 h 1211833"/>
                    <a:gd name="connsiteX4" fmla="*/ 286703 w 461685"/>
                    <a:gd name="connsiteY4" fmla="*/ 15493 h 1211833"/>
                    <a:gd name="connsiteX5" fmla="*/ 351472 w 461685"/>
                    <a:gd name="connsiteY5" fmla="*/ 40258 h 1211833"/>
                    <a:gd name="connsiteX6" fmla="*/ 412433 w 461685"/>
                    <a:gd name="connsiteY6" fmla="*/ 86931 h 1211833"/>
                    <a:gd name="connsiteX7" fmla="*/ 452438 w 461685"/>
                    <a:gd name="connsiteY7" fmla="*/ 158368 h 1211833"/>
                    <a:gd name="connsiteX8" fmla="*/ 461010 w 461685"/>
                    <a:gd name="connsiteY8" fmla="*/ 242188 h 1211833"/>
                    <a:gd name="connsiteX9" fmla="*/ 457200 w 461685"/>
                    <a:gd name="connsiteY9" fmla="*/ 285051 h 1211833"/>
                    <a:gd name="connsiteX10" fmla="*/ 446722 w 461685"/>
                    <a:gd name="connsiteY10" fmla="*/ 326961 h 1211833"/>
                    <a:gd name="connsiteX11" fmla="*/ 411480 w 461685"/>
                    <a:gd name="connsiteY11" fmla="*/ 406971 h 1211833"/>
                    <a:gd name="connsiteX12" fmla="*/ 299085 w 461685"/>
                    <a:gd name="connsiteY12" fmla="*/ 542226 h 1211833"/>
                    <a:gd name="connsiteX13" fmla="*/ 235268 w 461685"/>
                    <a:gd name="connsiteY13" fmla="*/ 600328 h 1211833"/>
                    <a:gd name="connsiteX14" fmla="*/ 175260 w 461685"/>
                    <a:gd name="connsiteY14" fmla="*/ 657478 h 1211833"/>
                    <a:gd name="connsiteX15" fmla="*/ 145733 w 461685"/>
                    <a:gd name="connsiteY15" fmla="*/ 715581 h 1211833"/>
                    <a:gd name="connsiteX16" fmla="*/ 146685 w 461685"/>
                    <a:gd name="connsiteY16" fmla="*/ 722248 h 1211833"/>
                    <a:gd name="connsiteX17" fmla="*/ 149543 w 461685"/>
                    <a:gd name="connsiteY17" fmla="*/ 728916 h 1211833"/>
                    <a:gd name="connsiteX18" fmla="*/ 149543 w 461685"/>
                    <a:gd name="connsiteY18" fmla="*/ 729868 h 1211833"/>
                    <a:gd name="connsiteX19" fmla="*/ 149543 w 461685"/>
                    <a:gd name="connsiteY19" fmla="*/ 729868 h 1211833"/>
                    <a:gd name="connsiteX20" fmla="*/ 149543 w 461685"/>
                    <a:gd name="connsiteY20" fmla="*/ 730821 h 1211833"/>
                    <a:gd name="connsiteX21" fmla="*/ 150495 w 461685"/>
                    <a:gd name="connsiteY21" fmla="*/ 732726 h 1211833"/>
                    <a:gd name="connsiteX22" fmla="*/ 153353 w 461685"/>
                    <a:gd name="connsiteY22" fmla="*/ 737488 h 1211833"/>
                    <a:gd name="connsiteX23" fmla="*/ 158115 w 461685"/>
                    <a:gd name="connsiteY23" fmla="*/ 746061 h 1211833"/>
                    <a:gd name="connsiteX24" fmla="*/ 168593 w 461685"/>
                    <a:gd name="connsiteY24" fmla="*/ 762253 h 1211833"/>
                    <a:gd name="connsiteX25" fmla="*/ 180022 w 461685"/>
                    <a:gd name="connsiteY25" fmla="*/ 778446 h 1211833"/>
                    <a:gd name="connsiteX26" fmla="*/ 279083 w 461685"/>
                    <a:gd name="connsiteY26" fmla="*/ 895603 h 1211833"/>
                    <a:gd name="connsiteX27" fmla="*/ 318135 w 461685"/>
                    <a:gd name="connsiteY27" fmla="*/ 960373 h 1211833"/>
                    <a:gd name="connsiteX28" fmla="*/ 323850 w 461685"/>
                    <a:gd name="connsiteY28" fmla="*/ 977518 h 1211833"/>
                    <a:gd name="connsiteX29" fmla="*/ 327660 w 461685"/>
                    <a:gd name="connsiteY29" fmla="*/ 995616 h 1211833"/>
                    <a:gd name="connsiteX30" fmla="*/ 327660 w 461685"/>
                    <a:gd name="connsiteY30" fmla="*/ 996568 h 1211833"/>
                    <a:gd name="connsiteX31" fmla="*/ 327660 w 461685"/>
                    <a:gd name="connsiteY31" fmla="*/ 997521 h 1211833"/>
                    <a:gd name="connsiteX32" fmla="*/ 327660 w 461685"/>
                    <a:gd name="connsiteY32" fmla="*/ 998473 h 1211833"/>
                    <a:gd name="connsiteX33" fmla="*/ 327660 w 461685"/>
                    <a:gd name="connsiteY33" fmla="*/ 1000378 h 1211833"/>
                    <a:gd name="connsiteX34" fmla="*/ 327660 w 461685"/>
                    <a:gd name="connsiteY34" fmla="*/ 1004188 h 1211833"/>
                    <a:gd name="connsiteX35" fmla="*/ 328613 w 461685"/>
                    <a:gd name="connsiteY35" fmla="*/ 1012761 h 1211833"/>
                    <a:gd name="connsiteX36" fmla="*/ 329565 w 461685"/>
                    <a:gd name="connsiteY36" fmla="*/ 1029906 h 1211833"/>
                    <a:gd name="connsiteX37" fmla="*/ 314325 w 461685"/>
                    <a:gd name="connsiteY37" fmla="*/ 1093723 h 1211833"/>
                    <a:gd name="connsiteX38" fmla="*/ 279083 w 461685"/>
                    <a:gd name="connsiteY38" fmla="*/ 1140396 h 1211833"/>
                    <a:gd name="connsiteX39" fmla="*/ 200025 w 461685"/>
                    <a:gd name="connsiteY39" fmla="*/ 1188021 h 1211833"/>
                    <a:gd name="connsiteX40" fmla="*/ 144780 w 461685"/>
                    <a:gd name="connsiteY40" fmla="*/ 1207071 h 1211833"/>
                    <a:gd name="connsiteX41" fmla="*/ 124778 w 461685"/>
                    <a:gd name="connsiteY41" fmla="*/ 1211833 h 1211833"/>
                    <a:gd name="connsiteX42" fmla="*/ 143828 w 461685"/>
                    <a:gd name="connsiteY42" fmla="*/ 1204213 h 1211833"/>
                    <a:gd name="connsiteX43" fmla="*/ 166688 w 461685"/>
                    <a:gd name="connsiteY43" fmla="*/ 1194688 h 1211833"/>
                    <a:gd name="connsiteX44" fmla="*/ 196215 w 461685"/>
                    <a:gd name="connsiteY44" fmla="*/ 1180401 h 1211833"/>
                    <a:gd name="connsiteX45" fmla="*/ 267653 w 461685"/>
                    <a:gd name="connsiteY45" fmla="*/ 1128966 h 1211833"/>
                    <a:gd name="connsiteX46" fmla="*/ 296228 w 461685"/>
                    <a:gd name="connsiteY46" fmla="*/ 1085151 h 1211833"/>
                    <a:gd name="connsiteX47" fmla="*/ 305753 w 461685"/>
                    <a:gd name="connsiteY47" fmla="*/ 1029906 h 1211833"/>
                    <a:gd name="connsiteX48" fmla="*/ 304800 w 461685"/>
                    <a:gd name="connsiteY48" fmla="*/ 1014666 h 1211833"/>
                    <a:gd name="connsiteX49" fmla="*/ 303847 w 461685"/>
                    <a:gd name="connsiteY49" fmla="*/ 1006093 h 1211833"/>
                    <a:gd name="connsiteX50" fmla="*/ 302895 w 461685"/>
                    <a:gd name="connsiteY50" fmla="*/ 1002283 h 1211833"/>
                    <a:gd name="connsiteX51" fmla="*/ 302895 w 461685"/>
                    <a:gd name="connsiteY51" fmla="*/ 1000378 h 1211833"/>
                    <a:gd name="connsiteX52" fmla="*/ 302895 w 461685"/>
                    <a:gd name="connsiteY52" fmla="*/ 999426 h 1211833"/>
                    <a:gd name="connsiteX53" fmla="*/ 302895 w 461685"/>
                    <a:gd name="connsiteY53" fmla="*/ 999426 h 1211833"/>
                    <a:gd name="connsiteX54" fmla="*/ 302895 w 461685"/>
                    <a:gd name="connsiteY54" fmla="*/ 999426 h 1211833"/>
                    <a:gd name="connsiteX55" fmla="*/ 299085 w 461685"/>
                    <a:gd name="connsiteY55" fmla="*/ 984186 h 1211833"/>
                    <a:gd name="connsiteX56" fmla="*/ 293370 w 461685"/>
                    <a:gd name="connsiteY56" fmla="*/ 969898 h 1211833"/>
                    <a:gd name="connsiteX57" fmla="*/ 256222 w 461685"/>
                    <a:gd name="connsiteY57" fmla="*/ 913701 h 1211833"/>
                    <a:gd name="connsiteX58" fmla="*/ 152400 w 461685"/>
                    <a:gd name="connsiteY58" fmla="*/ 798448 h 1211833"/>
                    <a:gd name="connsiteX59" fmla="*/ 140018 w 461685"/>
                    <a:gd name="connsiteY59" fmla="*/ 781303 h 1211833"/>
                    <a:gd name="connsiteX60" fmla="*/ 127635 w 461685"/>
                    <a:gd name="connsiteY60" fmla="*/ 764158 h 1211833"/>
                    <a:gd name="connsiteX61" fmla="*/ 121920 w 461685"/>
                    <a:gd name="connsiteY61" fmla="*/ 755586 h 1211833"/>
                    <a:gd name="connsiteX62" fmla="*/ 119063 w 461685"/>
                    <a:gd name="connsiteY62" fmla="*/ 750823 h 1211833"/>
                    <a:gd name="connsiteX63" fmla="*/ 118110 w 461685"/>
                    <a:gd name="connsiteY63" fmla="*/ 748918 h 1211833"/>
                    <a:gd name="connsiteX64" fmla="*/ 118110 w 461685"/>
                    <a:gd name="connsiteY64" fmla="*/ 747966 h 1211833"/>
                    <a:gd name="connsiteX65" fmla="*/ 117157 w 461685"/>
                    <a:gd name="connsiteY65" fmla="*/ 747013 h 1211833"/>
                    <a:gd name="connsiteX66" fmla="*/ 116205 w 461685"/>
                    <a:gd name="connsiteY66" fmla="*/ 745108 h 1211833"/>
                    <a:gd name="connsiteX67" fmla="*/ 110490 w 461685"/>
                    <a:gd name="connsiteY67" fmla="*/ 732726 h 1211833"/>
                    <a:gd name="connsiteX68" fmla="*/ 107632 w 461685"/>
                    <a:gd name="connsiteY68" fmla="*/ 719391 h 1211833"/>
                    <a:gd name="connsiteX69" fmla="*/ 118110 w 461685"/>
                    <a:gd name="connsiteY69" fmla="*/ 667956 h 1211833"/>
                    <a:gd name="connsiteX70" fmla="*/ 145733 w 461685"/>
                    <a:gd name="connsiteY70" fmla="*/ 629856 h 1211833"/>
                    <a:gd name="connsiteX71" fmla="*/ 208597 w 461685"/>
                    <a:gd name="connsiteY71" fmla="*/ 568896 h 1211833"/>
                    <a:gd name="connsiteX72" fmla="*/ 271463 w 461685"/>
                    <a:gd name="connsiteY72" fmla="*/ 511746 h 1211833"/>
                    <a:gd name="connsiteX73" fmla="*/ 378143 w 461685"/>
                    <a:gd name="connsiteY73" fmla="*/ 386016 h 1211833"/>
                    <a:gd name="connsiteX74" fmla="*/ 425768 w 461685"/>
                    <a:gd name="connsiteY74" fmla="*/ 238378 h 1211833"/>
                    <a:gd name="connsiteX75" fmla="*/ 389572 w 461685"/>
                    <a:gd name="connsiteY75" fmla="*/ 105028 h 1211833"/>
                    <a:gd name="connsiteX76" fmla="*/ 280035 w 461685"/>
                    <a:gd name="connsiteY76" fmla="*/ 37401 h 1211833"/>
                    <a:gd name="connsiteX77" fmla="*/ 167640 w 461685"/>
                    <a:gd name="connsiteY77" fmla="*/ 15493 h 1211833"/>
                    <a:gd name="connsiteX78" fmla="*/ 78105 w 461685"/>
                    <a:gd name="connsiteY78" fmla="*/ 10731 h 1211833"/>
                    <a:gd name="connsiteX79" fmla="*/ 20003 w 461685"/>
                    <a:gd name="connsiteY79" fmla="*/ 10731 h 1211833"/>
                    <a:gd name="connsiteX80" fmla="*/ 0 w 461685"/>
                    <a:gd name="connsiteY80" fmla="*/ 9778 h 1211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461685" h="1211833">
                      <a:moveTo>
                        <a:pt x="0" y="9778"/>
                      </a:moveTo>
                      <a:cubicBezTo>
                        <a:pt x="0" y="10731"/>
                        <a:pt x="6668" y="10731"/>
                        <a:pt x="20003" y="8826"/>
                      </a:cubicBezTo>
                      <a:cubicBezTo>
                        <a:pt x="33338" y="7873"/>
                        <a:pt x="53340" y="5016"/>
                        <a:pt x="78105" y="3111"/>
                      </a:cubicBezTo>
                      <a:cubicBezTo>
                        <a:pt x="102870" y="1206"/>
                        <a:pt x="133350" y="-699"/>
                        <a:pt x="168593" y="253"/>
                      </a:cubicBezTo>
                      <a:cubicBezTo>
                        <a:pt x="203835" y="1206"/>
                        <a:pt x="243840" y="4063"/>
                        <a:pt x="286703" y="15493"/>
                      </a:cubicBezTo>
                      <a:cubicBezTo>
                        <a:pt x="307658" y="21208"/>
                        <a:pt x="330518" y="28828"/>
                        <a:pt x="351472" y="40258"/>
                      </a:cubicBezTo>
                      <a:cubicBezTo>
                        <a:pt x="373380" y="51688"/>
                        <a:pt x="394335" y="66928"/>
                        <a:pt x="412433" y="86931"/>
                      </a:cubicBezTo>
                      <a:cubicBezTo>
                        <a:pt x="430530" y="106933"/>
                        <a:pt x="443865" y="131698"/>
                        <a:pt x="452438" y="158368"/>
                      </a:cubicBezTo>
                      <a:cubicBezTo>
                        <a:pt x="461010" y="185038"/>
                        <a:pt x="462915" y="213613"/>
                        <a:pt x="461010" y="242188"/>
                      </a:cubicBezTo>
                      <a:cubicBezTo>
                        <a:pt x="461010" y="255523"/>
                        <a:pt x="459105" y="269811"/>
                        <a:pt x="457200" y="285051"/>
                      </a:cubicBezTo>
                      <a:cubicBezTo>
                        <a:pt x="454343" y="299338"/>
                        <a:pt x="451485" y="313626"/>
                        <a:pt x="446722" y="326961"/>
                      </a:cubicBezTo>
                      <a:cubicBezTo>
                        <a:pt x="438150" y="354583"/>
                        <a:pt x="426720" y="382206"/>
                        <a:pt x="411480" y="406971"/>
                      </a:cubicBezTo>
                      <a:cubicBezTo>
                        <a:pt x="381953" y="458406"/>
                        <a:pt x="340995" y="502221"/>
                        <a:pt x="299085" y="542226"/>
                      </a:cubicBezTo>
                      <a:cubicBezTo>
                        <a:pt x="278130" y="562228"/>
                        <a:pt x="256222" y="581278"/>
                        <a:pt x="235268" y="600328"/>
                      </a:cubicBezTo>
                      <a:cubicBezTo>
                        <a:pt x="214313" y="619378"/>
                        <a:pt x="193358" y="637476"/>
                        <a:pt x="175260" y="657478"/>
                      </a:cubicBezTo>
                      <a:cubicBezTo>
                        <a:pt x="158115" y="676528"/>
                        <a:pt x="143828" y="698436"/>
                        <a:pt x="145733" y="715581"/>
                      </a:cubicBezTo>
                      <a:cubicBezTo>
                        <a:pt x="146685" y="717486"/>
                        <a:pt x="146685" y="720343"/>
                        <a:pt x="146685" y="722248"/>
                      </a:cubicBezTo>
                      <a:lnTo>
                        <a:pt x="149543" y="728916"/>
                      </a:lnTo>
                      <a:lnTo>
                        <a:pt x="149543" y="729868"/>
                      </a:lnTo>
                      <a:cubicBezTo>
                        <a:pt x="149543" y="729868"/>
                        <a:pt x="149543" y="730821"/>
                        <a:pt x="149543" y="729868"/>
                      </a:cubicBezTo>
                      <a:lnTo>
                        <a:pt x="149543" y="730821"/>
                      </a:lnTo>
                      <a:lnTo>
                        <a:pt x="150495" y="732726"/>
                      </a:lnTo>
                      <a:lnTo>
                        <a:pt x="153353" y="737488"/>
                      </a:lnTo>
                      <a:lnTo>
                        <a:pt x="158115" y="746061"/>
                      </a:lnTo>
                      <a:cubicBezTo>
                        <a:pt x="161925" y="751776"/>
                        <a:pt x="164783" y="756538"/>
                        <a:pt x="168593" y="762253"/>
                      </a:cubicBezTo>
                      <a:cubicBezTo>
                        <a:pt x="172403" y="767968"/>
                        <a:pt x="176213" y="772731"/>
                        <a:pt x="180022" y="778446"/>
                      </a:cubicBezTo>
                      <a:cubicBezTo>
                        <a:pt x="210503" y="820356"/>
                        <a:pt x="247650" y="856551"/>
                        <a:pt x="279083" y="895603"/>
                      </a:cubicBezTo>
                      <a:cubicBezTo>
                        <a:pt x="294322" y="915606"/>
                        <a:pt x="308610" y="936561"/>
                        <a:pt x="318135" y="960373"/>
                      </a:cubicBezTo>
                      <a:cubicBezTo>
                        <a:pt x="320040" y="966088"/>
                        <a:pt x="321945" y="971803"/>
                        <a:pt x="323850" y="977518"/>
                      </a:cubicBezTo>
                      <a:cubicBezTo>
                        <a:pt x="324803" y="983233"/>
                        <a:pt x="326708" y="989901"/>
                        <a:pt x="327660" y="995616"/>
                      </a:cubicBezTo>
                      <a:lnTo>
                        <a:pt x="327660" y="996568"/>
                      </a:lnTo>
                      <a:lnTo>
                        <a:pt x="327660" y="997521"/>
                      </a:lnTo>
                      <a:lnTo>
                        <a:pt x="327660" y="998473"/>
                      </a:lnTo>
                      <a:lnTo>
                        <a:pt x="327660" y="1000378"/>
                      </a:lnTo>
                      <a:lnTo>
                        <a:pt x="327660" y="1004188"/>
                      </a:lnTo>
                      <a:lnTo>
                        <a:pt x="328613" y="1012761"/>
                      </a:lnTo>
                      <a:cubicBezTo>
                        <a:pt x="329565" y="1017523"/>
                        <a:pt x="329565" y="1024191"/>
                        <a:pt x="329565" y="1029906"/>
                      </a:cubicBezTo>
                      <a:cubicBezTo>
                        <a:pt x="329565" y="1053718"/>
                        <a:pt x="324803" y="1075626"/>
                        <a:pt x="314325" y="1093723"/>
                      </a:cubicBezTo>
                      <a:cubicBezTo>
                        <a:pt x="304800" y="1112773"/>
                        <a:pt x="291465" y="1127061"/>
                        <a:pt x="279083" y="1140396"/>
                      </a:cubicBezTo>
                      <a:cubicBezTo>
                        <a:pt x="251460" y="1164208"/>
                        <a:pt x="223838" y="1178496"/>
                        <a:pt x="200025" y="1188021"/>
                      </a:cubicBezTo>
                      <a:cubicBezTo>
                        <a:pt x="177165" y="1197546"/>
                        <a:pt x="157163" y="1203261"/>
                        <a:pt x="144780" y="1207071"/>
                      </a:cubicBezTo>
                      <a:cubicBezTo>
                        <a:pt x="131445" y="1210881"/>
                        <a:pt x="124778" y="1211833"/>
                        <a:pt x="124778" y="1211833"/>
                      </a:cubicBezTo>
                      <a:cubicBezTo>
                        <a:pt x="124778" y="1211833"/>
                        <a:pt x="131445" y="1208976"/>
                        <a:pt x="143828" y="1204213"/>
                      </a:cubicBezTo>
                      <a:cubicBezTo>
                        <a:pt x="150495" y="1201356"/>
                        <a:pt x="158115" y="1198498"/>
                        <a:pt x="166688" y="1194688"/>
                      </a:cubicBezTo>
                      <a:cubicBezTo>
                        <a:pt x="175260" y="1190879"/>
                        <a:pt x="185738" y="1186116"/>
                        <a:pt x="196215" y="1180401"/>
                      </a:cubicBezTo>
                      <a:cubicBezTo>
                        <a:pt x="218122" y="1168971"/>
                        <a:pt x="243840" y="1152779"/>
                        <a:pt x="267653" y="1128966"/>
                      </a:cubicBezTo>
                      <a:cubicBezTo>
                        <a:pt x="279083" y="1116583"/>
                        <a:pt x="289560" y="1102296"/>
                        <a:pt x="296228" y="1085151"/>
                      </a:cubicBezTo>
                      <a:cubicBezTo>
                        <a:pt x="303847" y="1068958"/>
                        <a:pt x="306705" y="1048956"/>
                        <a:pt x="305753" y="1029906"/>
                      </a:cubicBezTo>
                      <a:cubicBezTo>
                        <a:pt x="305753" y="1025143"/>
                        <a:pt x="305753" y="1020381"/>
                        <a:pt x="304800" y="1014666"/>
                      </a:cubicBezTo>
                      <a:lnTo>
                        <a:pt x="303847" y="1006093"/>
                      </a:lnTo>
                      <a:lnTo>
                        <a:pt x="302895" y="1002283"/>
                      </a:lnTo>
                      <a:lnTo>
                        <a:pt x="302895" y="1000378"/>
                      </a:lnTo>
                      <a:lnTo>
                        <a:pt x="302895" y="999426"/>
                      </a:lnTo>
                      <a:cubicBezTo>
                        <a:pt x="302895" y="999426"/>
                        <a:pt x="302895" y="1000378"/>
                        <a:pt x="302895" y="999426"/>
                      </a:cubicBezTo>
                      <a:lnTo>
                        <a:pt x="302895" y="999426"/>
                      </a:lnTo>
                      <a:cubicBezTo>
                        <a:pt x="301943" y="994663"/>
                        <a:pt x="300038" y="989901"/>
                        <a:pt x="299085" y="984186"/>
                      </a:cubicBezTo>
                      <a:cubicBezTo>
                        <a:pt x="297180" y="979423"/>
                        <a:pt x="295275" y="974661"/>
                        <a:pt x="293370" y="969898"/>
                      </a:cubicBezTo>
                      <a:cubicBezTo>
                        <a:pt x="284797" y="950848"/>
                        <a:pt x="271463" y="931798"/>
                        <a:pt x="256222" y="913701"/>
                      </a:cubicBezTo>
                      <a:cubicBezTo>
                        <a:pt x="224790" y="877506"/>
                        <a:pt x="185738" y="842263"/>
                        <a:pt x="152400" y="798448"/>
                      </a:cubicBezTo>
                      <a:cubicBezTo>
                        <a:pt x="148590" y="792733"/>
                        <a:pt x="143828" y="787971"/>
                        <a:pt x="140018" y="781303"/>
                      </a:cubicBezTo>
                      <a:cubicBezTo>
                        <a:pt x="136208" y="775588"/>
                        <a:pt x="131445" y="769873"/>
                        <a:pt x="127635" y="764158"/>
                      </a:cubicBezTo>
                      <a:lnTo>
                        <a:pt x="121920" y="755586"/>
                      </a:lnTo>
                      <a:lnTo>
                        <a:pt x="119063" y="750823"/>
                      </a:lnTo>
                      <a:lnTo>
                        <a:pt x="118110" y="748918"/>
                      </a:lnTo>
                      <a:lnTo>
                        <a:pt x="118110" y="747966"/>
                      </a:lnTo>
                      <a:cubicBezTo>
                        <a:pt x="117157" y="747013"/>
                        <a:pt x="118110" y="747013"/>
                        <a:pt x="117157" y="747013"/>
                      </a:cubicBezTo>
                      <a:lnTo>
                        <a:pt x="116205" y="745108"/>
                      </a:lnTo>
                      <a:cubicBezTo>
                        <a:pt x="114300" y="741298"/>
                        <a:pt x="112395" y="737488"/>
                        <a:pt x="110490" y="732726"/>
                      </a:cubicBezTo>
                      <a:cubicBezTo>
                        <a:pt x="109538" y="727963"/>
                        <a:pt x="108585" y="724153"/>
                        <a:pt x="107632" y="719391"/>
                      </a:cubicBezTo>
                      <a:cubicBezTo>
                        <a:pt x="104775" y="700341"/>
                        <a:pt x="110490" y="682243"/>
                        <a:pt x="118110" y="667956"/>
                      </a:cubicBezTo>
                      <a:cubicBezTo>
                        <a:pt x="125730" y="653668"/>
                        <a:pt x="135255" y="641286"/>
                        <a:pt x="145733" y="629856"/>
                      </a:cubicBezTo>
                      <a:cubicBezTo>
                        <a:pt x="165735" y="606996"/>
                        <a:pt x="186690" y="588898"/>
                        <a:pt x="208597" y="568896"/>
                      </a:cubicBezTo>
                      <a:cubicBezTo>
                        <a:pt x="229553" y="549846"/>
                        <a:pt x="251460" y="530796"/>
                        <a:pt x="271463" y="511746"/>
                      </a:cubicBezTo>
                      <a:cubicBezTo>
                        <a:pt x="312420" y="473646"/>
                        <a:pt x="350520" y="431736"/>
                        <a:pt x="378143" y="386016"/>
                      </a:cubicBezTo>
                      <a:cubicBezTo>
                        <a:pt x="404813" y="340296"/>
                        <a:pt x="423863" y="289813"/>
                        <a:pt x="425768" y="238378"/>
                      </a:cubicBezTo>
                      <a:cubicBezTo>
                        <a:pt x="430530" y="187896"/>
                        <a:pt x="419100" y="139318"/>
                        <a:pt x="389572" y="105028"/>
                      </a:cubicBezTo>
                      <a:cubicBezTo>
                        <a:pt x="360997" y="69786"/>
                        <a:pt x="319088" y="49783"/>
                        <a:pt x="280035" y="37401"/>
                      </a:cubicBezTo>
                      <a:cubicBezTo>
                        <a:pt x="240030" y="25018"/>
                        <a:pt x="201930" y="18351"/>
                        <a:pt x="167640" y="15493"/>
                      </a:cubicBezTo>
                      <a:cubicBezTo>
                        <a:pt x="133350" y="12636"/>
                        <a:pt x="102870" y="10731"/>
                        <a:pt x="78105" y="10731"/>
                      </a:cubicBezTo>
                      <a:cubicBezTo>
                        <a:pt x="53340" y="10731"/>
                        <a:pt x="33338" y="10731"/>
                        <a:pt x="20003" y="10731"/>
                      </a:cubicBezTo>
                      <a:cubicBezTo>
                        <a:pt x="6668" y="11683"/>
                        <a:pt x="0" y="10731"/>
                        <a:pt x="0" y="977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E9CC315-2207-4E4B-ABA8-6DEE24626501}"/>
                    </a:ext>
                  </a:extLst>
                </p:cNvPr>
                <p:cNvSpPr/>
                <p:nvPr/>
              </p:nvSpPr>
              <p:spPr>
                <a:xfrm>
                  <a:off x="3198494" y="1922021"/>
                  <a:ext cx="351431" cy="1061208"/>
                </a:xfrm>
                <a:custGeom>
                  <a:avLst/>
                  <a:gdLst>
                    <a:gd name="connsiteX0" fmla="*/ 59055 w 351431"/>
                    <a:gd name="connsiteY0" fmla="*/ 15364 h 1061208"/>
                    <a:gd name="connsiteX1" fmla="*/ 63818 w 351431"/>
                    <a:gd name="connsiteY1" fmla="*/ 15364 h 1061208"/>
                    <a:gd name="connsiteX2" fmla="*/ 77153 w 351431"/>
                    <a:gd name="connsiteY2" fmla="*/ 12506 h 1061208"/>
                    <a:gd name="connsiteX3" fmla="*/ 126682 w 351431"/>
                    <a:gd name="connsiteY3" fmla="*/ 2029 h 1061208"/>
                    <a:gd name="connsiteX4" fmla="*/ 206693 w 351431"/>
                    <a:gd name="connsiteY4" fmla="*/ 6791 h 1061208"/>
                    <a:gd name="connsiteX5" fmla="*/ 252413 w 351431"/>
                    <a:gd name="connsiteY5" fmla="*/ 28699 h 1061208"/>
                    <a:gd name="connsiteX6" fmla="*/ 293370 w 351431"/>
                    <a:gd name="connsiteY6" fmla="*/ 67751 h 1061208"/>
                    <a:gd name="connsiteX7" fmla="*/ 343853 w 351431"/>
                    <a:gd name="connsiteY7" fmla="*/ 182051 h 1061208"/>
                    <a:gd name="connsiteX8" fmla="*/ 338138 w 351431"/>
                    <a:gd name="connsiteY8" fmla="*/ 323974 h 1061208"/>
                    <a:gd name="connsiteX9" fmla="*/ 300990 w 351431"/>
                    <a:gd name="connsiteY9" fmla="*/ 390649 h 1061208"/>
                    <a:gd name="connsiteX10" fmla="*/ 249555 w 351431"/>
                    <a:gd name="connsiteY10" fmla="*/ 445894 h 1061208"/>
                    <a:gd name="connsiteX11" fmla="*/ 138113 w 351431"/>
                    <a:gd name="connsiteY11" fmla="*/ 542096 h 1061208"/>
                    <a:gd name="connsiteX12" fmla="*/ 95250 w 351431"/>
                    <a:gd name="connsiteY12" fmla="*/ 594484 h 1061208"/>
                    <a:gd name="connsiteX13" fmla="*/ 80963 w 351431"/>
                    <a:gd name="connsiteY13" fmla="*/ 654491 h 1061208"/>
                    <a:gd name="connsiteX14" fmla="*/ 86678 w 351431"/>
                    <a:gd name="connsiteY14" fmla="*/ 685924 h 1061208"/>
                    <a:gd name="connsiteX15" fmla="*/ 87630 w 351431"/>
                    <a:gd name="connsiteY15" fmla="*/ 689734 h 1061208"/>
                    <a:gd name="connsiteX16" fmla="*/ 89535 w 351431"/>
                    <a:gd name="connsiteY16" fmla="*/ 693544 h 1061208"/>
                    <a:gd name="connsiteX17" fmla="*/ 92393 w 351431"/>
                    <a:gd name="connsiteY17" fmla="*/ 702116 h 1061208"/>
                    <a:gd name="connsiteX18" fmla="*/ 99060 w 351431"/>
                    <a:gd name="connsiteY18" fmla="*/ 716404 h 1061208"/>
                    <a:gd name="connsiteX19" fmla="*/ 137160 w 351431"/>
                    <a:gd name="connsiteY19" fmla="*/ 768791 h 1061208"/>
                    <a:gd name="connsiteX20" fmla="*/ 187643 w 351431"/>
                    <a:gd name="connsiteY20" fmla="*/ 811654 h 1061208"/>
                    <a:gd name="connsiteX21" fmla="*/ 235268 w 351431"/>
                    <a:gd name="connsiteY21" fmla="*/ 864041 h 1061208"/>
                    <a:gd name="connsiteX22" fmla="*/ 248603 w 351431"/>
                    <a:gd name="connsiteY22" fmla="*/ 896426 h 1061208"/>
                    <a:gd name="connsiteX23" fmla="*/ 250508 w 351431"/>
                    <a:gd name="connsiteY23" fmla="*/ 904999 h 1061208"/>
                    <a:gd name="connsiteX24" fmla="*/ 251460 w 351431"/>
                    <a:gd name="connsiteY24" fmla="*/ 907856 h 1061208"/>
                    <a:gd name="connsiteX25" fmla="*/ 251460 w 351431"/>
                    <a:gd name="connsiteY25" fmla="*/ 909761 h 1061208"/>
                    <a:gd name="connsiteX26" fmla="*/ 251460 w 351431"/>
                    <a:gd name="connsiteY26" fmla="*/ 913572 h 1061208"/>
                    <a:gd name="connsiteX27" fmla="*/ 252413 w 351431"/>
                    <a:gd name="connsiteY27" fmla="*/ 930716 h 1061208"/>
                    <a:gd name="connsiteX28" fmla="*/ 247650 w 351431"/>
                    <a:gd name="connsiteY28" fmla="*/ 963101 h 1061208"/>
                    <a:gd name="connsiteX29" fmla="*/ 234315 w 351431"/>
                    <a:gd name="connsiteY29" fmla="*/ 991676 h 1061208"/>
                    <a:gd name="connsiteX30" fmla="*/ 193358 w 351431"/>
                    <a:gd name="connsiteY30" fmla="*/ 1031681 h 1061208"/>
                    <a:gd name="connsiteX31" fmla="*/ 147638 w 351431"/>
                    <a:gd name="connsiteY31" fmla="*/ 1051684 h 1061208"/>
                    <a:gd name="connsiteX32" fmla="*/ 68580 w 351431"/>
                    <a:gd name="connsiteY32" fmla="*/ 1061209 h 1061208"/>
                    <a:gd name="connsiteX33" fmla="*/ 18098 w 351431"/>
                    <a:gd name="connsiteY33" fmla="*/ 1054541 h 1061208"/>
                    <a:gd name="connsiteX34" fmla="*/ 4763 w 351431"/>
                    <a:gd name="connsiteY34" fmla="*/ 1051684 h 1061208"/>
                    <a:gd name="connsiteX35" fmla="*/ 0 w 351431"/>
                    <a:gd name="connsiteY35" fmla="*/ 1050732 h 1061208"/>
                    <a:gd name="connsiteX36" fmla="*/ 4763 w 351431"/>
                    <a:gd name="connsiteY36" fmla="*/ 1051684 h 1061208"/>
                    <a:gd name="connsiteX37" fmla="*/ 18098 w 351431"/>
                    <a:gd name="connsiteY37" fmla="*/ 1053589 h 1061208"/>
                    <a:gd name="connsiteX38" fmla="*/ 67628 w 351431"/>
                    <a:gd name="connsiteY38" fmla="*/ 1054541 h 1061208"/>
                    <a:gd name="connsiteX39" fmla="*/ 141923 w 351431"/>
                    <a:gd name="connsiteY39" fmla="*/ 1039301 h 1061208"/>
                    <a:gd name="connsiteX40" fmla="*/ 181928 w 351431"/>
                    <a:gd name="connsiteY40" fmla="*/ 1017394 h 1061208"/>
                    <a:gd name="connsiteX41" fmla="*/ 214313 w 351431"/>
                    <a:gd name="connsiteY41" fmla="*/ 981199 h 1061208"/>
                    <a:gd name="connsiteX42" fmla="*/ 222885 w 351431"/>
                    <a:gd name="connsiteY42" fmla="*/ 957386 h 1061208"/>
                    <a:gd name="connsiteX43" fmla="*/ 224790 w 351431"/>
                    <a:gd name="connsiteY43" fmla="*/ 931669 h 1061208"/>
                    <a:gd name="connsiteX44" fmla="*/ 208597 w 351431"/>
                    <a:gd name="connsiteY44" fmla="*/ 879281 h 1061208"/>
                    <a:gd name="connsiteX45" fmla="*/ 110490 w 351431"/>
                    <a:gd name="connsiteY45" fmla="*/ 793556 h 1061208"/>
                    <a:gd name="connsiteX46" fmla="*/ 63818 w 351431"/>
                    <a:gd name="connsiteY46" fmla="*/ 733549 h 1061208"/>
                    <a:gd name="connsiteX47" fmla="*/ 55245 w 351431"/>
                    <a:gd name="connsiteY47" fmla="*/ 715451 h 1061208"/>
                    <a:gd name="connsiteX48" fmla="*/ 51435 w 351431"/>
                    <a:gd name="connsiteY48" fmla="*/ 706879 h 1061208"/>
                    <a:gd name="connsiteX49" fmla="*/ 49530 w 351431"/>
                    <a:gd name="connsiteY49" fmla="*/ 703069 h 1061208"/>
                    <a:gd name="connsiteX50" fmla="*/ 47625 w 351431"/>
                    <a:gd name="connsiteY50" fmla="*/ 698306 h 1061208"/>
                    <a:gd name="connsiteX51" fmla="*/ 39053 w 351431"/>
                    <a:gd name="connsiteY51" fmla="*/ 658301 h 1061208"/>
                    <a:gd name="connsiteX52" fmla="*/ 56198 w 351431"/>
                    <a:gd name="connsiteY52" fmla="*/ 576386 h 1061208"/>
                    <a:gd name="connsiteX53" fmla="*/ 105728 w 351431"/>
                    <a:gd name="connsiteY53" fmla="*/ 513521 h 1061208"/>
                    <a:gd name="connsiteX54" fmla="*/ 218122 w 351431"/>
                    <a:gd name="connsiteY54" fmla="*/ 417319 h 1061208"/>
                    <a:gd name="connsiteX55" fmla="*/ 298133 w 351431"/>
                    <a:gd name="connsiteY55" fmla="*/ 310639 h 1061208"/>
                    <a:gd name="connsiteX56" fmla="*/ 311468 w 351431"/>
                    <a:gd name="connsiteY56" fmla="*/ 249679 h 1061208"/>
                    <a:gd name="connsiteX57" fmla="*/ 310515 w 351431"/>
                    <a:gd name="connsiteY57" fmla="*/ 219199 h 1061208"/>
                    <a:gd name="connsiteX58" fmla="*/ 306705 w 351431"/>
                    <a:gd name="connsiteY58" fmla="*/ 188719 h 1061208"/>
                    <a:gd name="connsiteX59" fmla="*/ 266700 w 351431"/>
                    <a:gd name="connsiteY59" fmla="*/ 82039 h 1061208"/>
                    <a:gd name="connsiteX60" fmla="*/ 195263 w 351431"/>
                    <a:gd name="connsiteY60" fmla="*/ 22031 h 1061208"/>
                    <a:gd name="connsiteX61" fmla="*/ 120968 w 351431"/>
                    <a:gd name="connsiteY61" fmla="*/ 9649 h 1061208"/>
                    <a:gd name="connsiteX62" fmla="*/ 71438 w 351431"/>
                    <a:gd name="connsiteY62" fmla="*/ 13459 h 1061208"/>
                    <a:gd name="connsiteX63" fmla="*/ 58103 w 351431"/>
                    <a:gd name="connsiteY63" fmla="*/ 14411 h 1061208"/>
                    <a:gd name="connsiteX64" fmla="*/ 54293 w 351431"/>
                    <a:gd name="connsiteY64" fmla="*/ 14411 h 1061208"/>
                    <a:gd name="connsiteX65" fmla="*/ 59055 w 351431"/>
                    <a:gd name="connsiteY65" fmla="*/ 15364 h 1061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351431" h="1061208">
                      <a:moveTo>
                        <a:pt x="59055" y="15364"/>
                      </a:moveTo>
                      <a:cubicBezTo>
                        <a:pt x="59055" y="15364"/>
                        <a:pt x="60007" y="16316"/>
                        <a:pt x="63818" y="15364"/>
                      </a:cubicBezTo>
                      <a:cubicBezTo>
                        <a:pt x="66675" y="15364"/>
                        <a:pt x="71438" y="14411"/>
                        <a:pt x="77153" y="12506"/>
                      </a:cubicBezTo>
                      <a:cubicBezTo>
                        <a:pt x="88582" y="9649"/>
                        <a:pt x="104775" y="4886"/>
                        <a:pt x="126682" y="2029"/>
                      </a:cubicBezTo>
                      <a:cubicBezTo>
                        <a:pt x="148590" y="-829"/>
                        <a:pt x="176213" y="-1781"/>
                        <a:pt x="206693" y="6791"/>
                      </a:cubicBezTo>
                      <a:cubicBezTo>
                        <a:pt x="221933" y="11554"/>
                        <a:pt x="238125" y="18221"/>
                        <a:pt x="252413" y="28699"/>
                      </a:cubicBezTo>
                      <a:cubicBezTo>
                        <a:pt x="267653" y="39176"/>
                        <a:pt x="280988" y="52511"/>
                        <a:pt x="293370" y="67751"/>
                      </a:cubicBezTo>
                      <a:cubicBezTo>
                        <a:pt x="318135" y="99184"/>
                        <a:pt x="333375" y="139189"/>
                        <a:pt x="343853" y="182051"/>
                      </a:cubicBezTo>
                      <a:cubicBezTo>
                        <a:pt x="354330" y="224914"/>
                        <a:pt x="355283" y="276349"/>
                        <a:pt x="338138" y="323974"/>
                      </a:cubicBezTo>
                      <a:cubicBezTo>
                        <a:pt x="329565" y="347786"/>
                        <a:pt x="317183" y="370646"/>
                        <a:pt x="300990" y="390649"/>
                      </a:cubicBezTo>
                      <a:cubicBezTo>
                        <a:pt x="285750" y="410651"/>
                        <a:pt x="267653" y="428749"/>
                        <a:pt x="249555" y="445894"/>
                      </a:cubicBezTo>
                      <a:cubicBezTo>
                        <a:pt x="212408" y="480184"/>
                        <a:pt x="172403" y="509711"/>
                        <a:pt x="138113" y="542096"/>
                      </a:cubicBezTo>
                      <a:cubicBezTo>
                        <a:pt x="120968" y="558289"/>
                        <a:pt x="105728" y="575434"/>
                        <a:pt x="95250" y="594484"/>
                      </a:cubicBezTo>
                      <a:cubicBezTo>
                        <a:pt x="84773" y="613534"/>
                        <a:pt x="80010" y="633536"/>
                        <a:pt x="80963" y="654491"/>
                      </a:cubicBezTo>
                      <a:cubicBezTo>
                        <a:pt x="81915" y="664969"/>
                        <a:pt x="83820" y="675446"/>
                        <a:pt x="86678" y="685924"/>
                      </a:cubicBezTo>
                      <a:lnTo>
                        <a:pt x="87630" y="689734"/>
                      </a:lnTo>
                      <a:lnTo>
                        <a:pt x="89535" y="693544"/>
                      </a:lnTo>
                      <a:cubicBezTo>
                        <a:pt x="90488" y="696401"/>
                        <a:pt x="91440" y="699259"/>
                        <a:pt x="92393" y="702116"/>
                      </a:cubicBezTo>
                      <a:cubicBezTo>
                        <a:pt x="94298" y="706879"/>
                        <a:pt x="96203" y="711641"/>
                        <a:pt x="99060" y="716404"/>
                      </a:cubicBezTo>
                      <a:cubicBezTo>
                        <a:pt x="108585" y="736406"/>
                        <a:pt x="121920" y="753551"/>
                        <a:pt x="137160" y="768791"/>
                      </a:cubicBezTo>
                      <a:cubicBezTo>
                        <a:pt x="152400" y="784031"/>
                        <a:pt x="170498" y="797366"/>
                        <a:pt x="187643" y="811654"/>
                      </a:cubicBezTo>
                      <a:cubicBezTo>
                        <a:pt x="205740" y="825941"/>
                        <a:pt x="223838" y="842134"/>
                        <a:pt x="235268" y="864041"/>
                      </a:cubicBezTo>
                      <a:cubicBezTo>
                        <a:pt x="240983" y="874519"/>
                        <a:pt x="245745" y="885949"/>
                        <a:pt x="248603" y="896426"/>
                      </a:cubicBezTo>
                      <a:lnTo>
                        <a:pt x="250508" y="904999"/>
                      </a:lnTo>
                      <a:lnTo>
                        <a:pt x="251460" y="907856"/>
                      </a:lnTo>
                      <a:lnTo>
                        <a:pt x="251460" y="909761"/>
                      </a:lnTo>
                      <a:lnTo>
                        <a:pt x="251460" y="913572"/>
                      </a:lnTo>
                      <a:cubicBezTo>
                        <a:pt x="252413" y="918334"/>
                        <a:pt x="252413" y="925001"/>
                        <a:pt x="252413" y="930716"/>
                      </a:cubicBezTo>
                      <a:cubicBezTo>
                        <a:pt x="252413" y="942147"/>
                        <a:pt x="250508" y="952624"/>
                        <a:pt x="247650" y="963101"/>
                      </a:cubicBezTo>
                      <a:cubicBezTo>
                        <a:pt x="244793" y="973579"/>
                        <a:pt x="240030" y="983104"/>
                        <a:pt x="234315" y="991676"/>
                      </a:cubicBezTo>
                      <a:cubicBezTo>
                        <a:pt x="223838" y="1008822"/>
                        <a:pt x="208597" y="1022156"/>
                        <a:pt x="193358" y="1031681"/>
                      </a:cubicBezTo>
                      <a:cubicBezTo>
                        <a:pt x="178118" y="1041206"/>
                        <a:pt x="161925" y="1047874"/>
                        <a:pt x="147638" y="1051684"/>
                      </a:cubicBezTo>
                      <a:cubicBezTo>
                        <a:pt x="117157" y="1060257"/>
                        <a:pt x="90488" y="1061209"/>
                        <a:pt x="68580" y="1061209"/>
                      </a:cubicBezTo>
                      <a:cubicBezTo>
                        <a:pt x="46673" y="1060257"/>
                        <a:pt x="29528" y="1057399"/>
                        <a:pt x="18098" y="1054541"/>
                      </a:cubicBezTo>
                      <a:cubicBezTo>
                        <a:pt x="12382" y="1053589"/>
                        <a:pt x="7620" y="1051684"/>
                        <a:pt x="4763" y="1051684"/>
                      </a:cubicBezTo>
                      <a:cubicBezTo>
                        <a:pt x="1905" y="1050732"/>
                        <a:pt x="0" y="1050732"/>
                        <a:pt x="0" y="1050732"/>
                      </a:cubicBezTo>
                      <a:cubicBezTo>
                        <a:pt x="0" y="1050732"/>
                        <a:pt x="1905" y="1050732"/>
                        <a:pt x="4763" y="1051684"/>
                      </a:cubicBezTo>
                      <a:cubicBezTo>
                        <a:pt x="7620" y="1051684"/>
                        <a:pt x="12382" y="1052636"/>
                        <a:pt x="18098" y="1053589"/>
                      </a:cubicBezTo>
                      <a:cubicBezTo>
                        <a:pt x="29528" y="1054541"/>
                        <a:pt x="46673" y="1056447"/>
                        <a:pt x="67628" y="1054541"/>
                      </a:cubicBezTo>
                      <a:cubicBezTo>
                        <a:pt x="88582" y="1053589"/>
                        <a:pt x="115253" y="1049779"/>
                        <a:pt x="141923" y="1039301"/>
                      </a:cubicBezTo>
                      <a:cubicBezTo>
                        <a:pt x="155258" y="1034539"/>
                        <a:pt x="169545" y="1026919"/>
                        <a:pt x="181928" y="1017394"/>
                      </a:cubicBezTo>
                      <a:cubicBezTo>
                        <a:pt x="194310" y="1007869"/>
                        <a:pt x="206693" y="995486"/>
                        <a:pt x="214313" y="981199"/>
                      </a:cubicBezTo>
                      <a:cubicBezTo>
                        <a:pt x="218122" y="973579"/>
                        <a:pt x="220980" y="965959"/>
                        <a:pt x="222885" y="957386"/>
                      </a:cubicBezTo>
                      <a:cubicBezTo>
                        <a:pt x="224790" y="948814"/>
                        <a:pt x="225743" y="940241"/>
                        <a:pt x="224790" y="931669"/>
                      </a:cubicBezTo>
                      <a:cubicBezTo>
                        <a:pt x="223838" y="913572"/>
                        <a:pt x="218122" y="895474"/>
                        <a:pt x="208597" y="879281"/>
                      </a:cubicBezTo>
                      <a:cubicBezTo>
                        <a:pt x="188595" y="846897"/>
                        <a:pt x="146685" y="827847"/>
                        <a:pt x="110490" y="793556"/>
                      </a:cubicBezTo>
                      <a:cubicBezTo>
                        <a:pt x="92393" y="776411"/>
                        <a:pt x="76200" y="756409"/>
                        <a:pt x="63818" y="733549"/>
                      </a:cubicBezTo>
                      <a:cubicBezTo>
                        <a:pt x="60960" y="727834"/>
                        <a:pt x="58103" y="722119"/>
                        <a:pt x="55245" y="715451"/>
                      </a:cubicBezTo>
                      <a:cubicBezTo>
                        <a:pt x="53340" y="712594"/>
                        <a:pt x="53340" y="709736"/>
                        <a:pt x="51435" y="706879"/>
                      </a:cubicBezTo>
                      <a:lnTo>
                        <a:pt x="49530" y="703069"/>
                      </a:lnTo>
                      <a:lnTo>
                        <a:pt x="47625" y="698306"/>
                      </a:lnTo>
                      <a:cubicBezTo>
                        <a:pt x="43815" y="685924"/>
                        <a:pt x="40005" y="672589"/>
                        <a:pt x="39053" y="658301"/>
                      </a:cubicBezTo>
                      <a:cubicBezTo>
                        <a:pt x="36195" y="630679"/>
                        <a:pt x="42863" y="601151"/>
                        <a:pt x="56198" y="576386"/>
                      </a:cubicBezTo>
                      <a:cubicBezTo>
                        <a:pt x="69532" y="551621"/>
                        <a:pt x="87630" y="531619"/>
                        <a:pt x="105728" y="513521"/>
                      </a:cubicBezTo>
                      <a:cubicBezTo>
                        <a:pt x="142875" y="477326"/>
                        <a:pt x="183833" y="448751"/>
                        <a:pt x="218122" y="417319"/>
                      </a:cubicBezTo>
                      <a:cubicBezTo>
                        <a:pt x="253365" y="385886"/>
                        <a:pt x="282893" y="350644"/>
                        <a:pt x="298133" y="310639"/>
                      </a:cubicBezTo>
                      <a:cubicBezTo>
                        <a:pt x="305753" y="290636"/>
                        <a:pt x="310515" y="270634"/>
                        <a:pt x="311468" y="249679"/>
                      </a:cubicBezTo>
                      <a:cubicBezTo>
                        <a:pt x="312420" y="239201"/>
                        <a:pt x="311468" y="228724"/>
                        <a:pt x="310515" y="219199"/>
                      </a:cubicBezTo>
                      <a:cubicBezTo>
                        <a:pt x="309563" y="208721"/>
                        <a:pt x="308610" y="200149"/>
                        <a:pt x="306705" y="188719"/>
                      </a:cubicBezTo>
                      <a:cubicBezTo>
                        <a:pt x="299085" y="148714"/>
                        <a:pt x="285750" y="111566"/>
                        <a:pt x="266700" y="82039"/>
                      </a:cubicBezTo>
                      <a:cubicBezTo>
                        <a:pt x="247650" y="52511"/>
                        <a:pt x="221933" y="32509"/>
                        <a:pt x="195263" y="22031"/>
                      </a:cubicBezTo>
                      <a:cubicBezTo>
                        <a:pt x="168593" y="11554"/>
                        <a:pt x="141923" y="9649"/>
                        <a:pt x="120968" y="9649"/>
                      </a:cubicBezTo>
                      <a:cubicBezTo>
                        <a:pt x="100013" y="9649"/>
                        <a:pt x="82868" y="12506"/>
                        <a:pt x="71438" y="13459"/>
                      </a:cubicBezTo>
                      <a:cubicBezTo>
                        <a:pt x="65723" y="14411"/>
                        <a:pt x="60960" y="14411"/>
                        <a:pt x="58103" y="14411"/>
                      </a:cubicBezTo>
                      <a:cubicBezTo>
                        <a:pt x="56198" y="14411"/>
                        <a:pt x="55245" y="14411"/>
                        <a:pt x="54293" y="14411"/>
                      </a:cubicBezTo>
                      <a:cubicBezTo>
                        <a:pt x="60007" y="15364"/>
                        <a:pt x="59055" y="15364"/>
                        <a:pt x="59055" y="153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D36011-C0FC-4C62-A132-1EC83D1D7375}"/>
                </a:ext>
              </a:extLst>
            </p:cNvPr>
            <p:cNvSpPr/>
            <p:nvPr/>
          </p:nvSpPr>
          <p:spPr>
            <a:xfrm>
              <a:off x="2786050" y="1604962"/>
              <a:ext cx="1212898" cy="1790148"/>
            </a:xfrm>
            <a:custGeom>
              <a:avLst/>
              <a:gdLst>
                <a:gd name="connsiteX0" fmla="*/ 316241 w 1212898"/>
                <a:gd name="connsiteY0" fmla="*/ 44768 h 1790148"/>
                <a:gd name="connsiteX1" fmla="*/ 1206829 w 1212898"/>
                <a:gd name="connsiteY1" fmla="*/ 316230 h 1790148"/>
                <a:gd name="connsiteX2" fmla="*/ 615326 w 1212898"/>
                <a:gd name="connsiteY2" fmla="*/ 966788 h 1790148"/>
                <a:gd name="connsiteX3" fmla="*/ 399109 w 1212898"/>
                <a:gd name="connsiteY3" fmla="*/ 1780223 h 1790148"/>
                <a:gd name="connsiteX4" fmla="*/ 316241 w 1212898"/>
                <a:gd name="connsiteY4" fmla="*/ 44768 h 17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898" h="1790148">
                  <a:moveTo>
                    <a:pt x="316241" y="44768"/>
                  </a:moveTo>
                  <a:cubicBezTo>
                    <a:pt x="316241" y="44768"/>
                    <a:pt x="1128724" y="-162877"/>
                    <a:pt x="1206829" y="316230"/>
                  </a:cubicBezTo>
                  <a:cubicBezTo>
                    <a:pt x="1284934" y="795338"/>
                    <a:pt x="582941" y="641033"/>
                    <a:pt x="615326" y="966788"/>
                  </a:cubicBezTo>
                  <a:cubicBezTo>
                    <a:pt x="647711" y="1292543"/>
                    <a:pt x="1092529" y="1621155"/>
                    <a:pt x="399109" y="1780223"/>
                  </a:cubicBezTo>
                  <a:cubicBezTo>
                    <a:pt x="-295264" y="1939290"/>
                    <a:pt x="78116" y="135255"/>
                    <a:pt x="316241" y="44768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A8249C-8F7B-4B57-AE9D-E470C6EC1933}"/>
                </a:ext>
              </a:extLst>
            </p:cNvPr>
            <p:cNvSpPr/>
            <p:nvPr/>
          </p:nvSpPr>
          <p:spPr>
            <a:xfrm>
              <a:off x="3672463" y="2372874"/>
              <a:ext cx="240653" cy="231598"/>
            </a:xfrm>
            <a:custGeom>
              <a:avLst/>
              <a:gdLst>
                <a:gd name="connsiteX0" fmla="*/ 172778 w 240653"/>
                <a:gd name="connsiteY0" fmla="*/ 221735 h 231598"/>
                <a:gd name="connsiteX1" fmla="*/ 5138 w 240653"/>
                <a:gd name="connsiteY1" fmla="*/ 90290 h 231598"/>
                <a:gd name="connsiteX2" fmla="*/ 198496 w 240653"/>
                <a:gd name="connsiteY2" fmla="*/ 26473 h 231598"/>
                <a:gd name="connsiteX3" fmla="*/ 172778 w 240653"/>
                <a:gd name="connsiteY3" fmla="*/ 221735 h 23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53" h="231598">
                  <a:moveTo>
                    <a:pt x="172778" y="221735"/>
                  </a:moveTo>
                  <a:cubicBezTo>
                    <a:pt x="86101" y="250310"/>
                    <a:pt x="-25342" y="219830"/>
                    <a:pt x="5138" y="90290"/>
                  </a:cubicBezTo>
                  <a:cubicBezTo>
                    <a:pt x="32761" y="-27820"/>
                    <a:pt x="162301" y="-7817"/>
                    <a:pt x="198496" y="26473"/>
                  </a:cubicBezTo>
                  <a:cubicBezTo>
                    <a:pt x="257551" y="82670"/>
                    <a:pt x="259456" y="193160"/>
                    <a:pt x="172778" y="221735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AC41992-5568-4950-A0C2-66275C4B7A04}"/>
                </a:ext>
              </a:extLst>
            </p:cNvPr>
            <p:cNvSpPr/>
            <p:nvPr/>
          </p:nvSpPr>
          <p:spPr>
            <a:xfrm>
              <a:off x="3618024" y="1879491"/>
              <a:ext cx="234403" cy="237362"/>
            </a:xfrm>
            <a:custGeom>
              <a:avLst/>
              <a:gdLst>
                <a:gd name="connsiteX0" fmla="*/ 172925 w 234403"/>
                <a:gd name="connsiteY0" fmla="*/ 228391 h 237362"/>
                <a:gd name="connsiteX1" fmla="*/ 6238 w 234403"/>
                <a:gd name="connsiteY1" fmla="*/ 91231 h 237362"/>
                <a:gd name="connsiteX2" fmla="*/ 198643 w 234403"/>
                <a:gd name="connsiteY2" fmla="*/ 33128 h 237362"/>
                <a:gd name="connsiteX3" fmla="*/ 172925 w 234403"/>
                <a:gd name="connsiteY3" fmla="*/ 228391 h 2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403" h="237362">
                  <a:moveTo>
                    <a:pt x="172925" y="228391"/>
                  </a:moveTo>
                  <a:cubicBezTo>
                    <a:pt x="86248" y="256966"/>
                    <a:pt x="-28052" y="218866"/>
                    <a:pt x="6238" y="91231"/>
                  </a:cubicBezTo>
                  <a:cubicBezTo>
                    <a:pt x="41480" y="-36404"/>
                    <a:pt x="159590" y="-4019"/>
                    <a:pt x="198643" y="33128"/>
                  </a:cubicBezTo>
                  <a:cubicBezTo>
                    <a:pt x="241505" y="74086"/>
                    <a:pt x="259603" y="199816"/>
                    <a:pt x="172925" y="228391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41FF5F2-152C-42FA-AFE6-51822980636F}"/>
                </a:ext>
              </a:extLst>
            </p:cNvPr>
            <p:cNvSpPr/>
            <p:nvPr/>
          </p:nvSpPr>
          <p:spPr>
            <a:xfrm>
              <a:off x="3687011" y="2992369"/>
              <a:ext cx="116920" cy="115023"/>
            </a:xfrm>
            <a:custGeom>
              <a:avLst/>
              <a:gdLst>
                <a:gd name="connsiteX0" fmla="*/ 81078 w 116920"/>
                <a:gd name="connsiteY0" fmla="*/ 110876 h 115023"/>
                <a:gd name="connsiteX1" fmla="*/ 2973 w 116920"/>
                <a:gd name="connsiteY1" fmla="*/ 46106 h 115023"/>
                <a:gd name="connsiteX2" fmla="*/ 96318 w 116920"/>
                <a:gd name="connsiteY2" fmla="*/ 11816 h 115023"/>
                <a:gd name="connsiteX3" fmla="*/ 81078 w 116920"/>
                <a:gd name="connsiteY3" fmla="*/ 110876 h 11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20" h="115023">
                  <a:moveTo>
                    <a:pt x="81078" y="110876"/>
                  </a:moveTo>
                  <a:cubicBezTo>
                    <a:pt x="40120" y="124211"/>
                    <a:pt x="-13220" y="106113"/>
                    <a:pt x="2973" y="46106"/>
                  </a:cubicBezTo>
                  <a:cubicBezTo>
                    <a:pt x="19165" y="-13902"/>
                    <a:pt x="77268" y="-3424"/>
                    <a:pt x="96318" y="11816"/>
                  </a:cubicBezTo>
                  <a:cubicBezTo>
                    <a:pt x="129655" y="39438"/>
                    <a:pt x="121083" y="97541"/>
                    <a:pt x="81078" y="110876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DA68B10-F706-40A3-955E-664ABAD9D519}"/>
                </a:ext>
              </a:extLst>
            </p:cNvPr>
            <p:cNvSpPr/>
            <p:nvPr/>
          </p:nvSpPr>
          <p:spPr>
            <a:xfrm>
              <a:off x="3361848" y="3088005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aphic 6">
            <a:extLst>
              <a:ext uri="{FF2B5EF4-FFF2-40B4-BE49-F238E27FC236}">
                <a16:creationId xmlns:a16="http://schemas.microsoft.com/office/drawing/2014/main" id="{5D05D9BD-A734-49DA-A0E8-EE2696F52462}"/>
              </a:ext>
            </a:extLst>
          </p:cNvPr>
          <p:cNvGrpSpPr/>
          <p:nvPr userDrawn="1"/>
        </p:nvGrpSpPr>
        <p:grpSpPr>
          <a:xfrm>
            <a:off x="6744680" y="2302367"/>
            <a:ext cx="2920159" cy="2890242"/>
            <a:chOff x="5129037" y="2270110"/>
            <a:chExt cx="1249197" cy="1236399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D25394B-1E8B-481A-B4A2-7A2745D5710A}"/>
                </a:ext>
              </a:extLst>
            </p:cNvPr>
            <p:cNvSpPr/>
            <p:nvPr/>
          </p:nvSpPr>
          <p:spPr>
            <a:xfrm>
              <a:off x="5129037" y="2270110"/>
              <a:ext cx="1249197" cy="1236399"/>
            </a:xfrm>
            <a:custGeom>
              <a:avLst/>
              <a:gdLst>
                <a:gd name="connsiteX0" fmla="*/ 597392 w 1249197"/>
                <a:gd name="connsiteY0" fmla="*/ 956007 h 1236399"/>
                <a:gd name="connsiteX1" fmla="*/ 623109 w 1249197"/>
                <a:gd name="connsiteY1" fmla="*/ 828372 h 1236399"/>
                <a:gd name="connsiteX2" fmla="*/ 843137 w 1249197"/>
                <a:gd name="connsiteY2" fmla="*/ 820752 h 1236399"/>
                <a:gd name="connsiteX3" fmla="*/ 1067927 w 1249197"/>
                <a:gd name="connsiteY3" fmla="*/ 745505 h 1236399"/>
                <a:gd name="connsiteX4" fmla="*/ 1232709 w 1249197"/>
                <a:gd name="connsiteY4" fmla="*/ 336882 h 1236399"/>
                <a:gd name="connsiteX5" fmla="*/ 806942 w 1249197"/>
                <a:gd name="connsiteY5" fmla="*/ 25415 h 1236399"/>
                <a:gd name="connsiteX6" fmla="*/ 293544 w 1249197"/>
                <a:gd name="connsiteY6" fmla="*/ 605487 h 1236399"/>
                <a:gd name="connsiteX7" fmla="*/ 7794 w 1249197"/>
                <a:gd name="connsiteY7" fmla="*/ 1009347 h 1236399"/>
                <a:gd name="connsiteX8" fmla="*/ 597392 w 1249197"/>
                <a:gd name="connsiteY8" fmla="*/ 956007 h 123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197" h="1236399">
                  <a:moveTo>
                    <a:pt x="597392" y="956007"/>
                  </a:moveTo>
                  <a:cubicBezTo>
                    <a:pt x="588819" y="914097"/>
                    <a:pt x="579294" y="852185"/>
                    <a:pt x="623109" y="828372"/>
                  </a:cubicBezTo>
                  <a:cubicBezTo>
                    <a:pt x="681212" y="796940"/>
                    <a:pt x="779319" y="825515"/>
                    <a:pt x="843137" y="820752"/>
                  </a:cubicBezTo>
                  <a:cubicBezTo>
                    <a:pt x="926004" y="814085"/>
                    <a:pt x="1000299" y="790272"/>
                    <a:pt x="1067927" y="745505"/>
                  </a:cubicBezTo>
                  <a:cubicBezTo>
                    <a:pt x="1207944" y="651207"/>
                    <a:pt x="1285097" y="494045"/>
                    <a:pt x="1232709" y="336882"/>
                  </a:cubicBezTo>
                  <a:cubicBezTo>
                    <a:pt x="1174607" y="162575"/>
                    <a:pt x="958389" y="-79360"/>
                    <a:pt x="806942" y="25415"/>
                  </a:cubicBezTo>
                  <a:cubicBezTo>
                    <a:pt x="601202" y="166385"/>
                    <a:pt x="968867" y="443562"/>
                    <a:pt x="293544" y="605487"/>
                  </a:cubicBezTo>
                  <a:cubicBezTo>
                    <a:pt x="147812" y="640730"/>
                    <a:pt x="-40783" y="855995"/>
                    <a:pt x="7794" y="1009347"/>
                  </a:cubicBezTo>
                  <a:cubicBezTo>
                    <a:pt x="118284" y="1350342"/>
                    <a:pt x="667877" y="1286525"/>
                    <a:pt x="597392" y="956007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C5EF0DB-4D91-4F47-A0E6-079621242C6E}"/>
                </a:ext>
              </a:extLst>
            </p:cNvPr>
            <p:cNvSpPr/>
            <p:nvPr/>
          </p:nvSpPr>
          <p:spPr>
            <a:xfrm>
              <a:off x="5267142" y="3126453"/>
              <a:ext cx="384515" cy="224441"/>
            </a:xfrm>
            <a:custGeom>
              <a:avLst/>
              <a:gdLst>
                <a:gd name="connsiteX0" fmla="*/ 2087 w 384515"/>
                <a:gd name="connsiteY0" fmla="*/ 28227 h 224441"/>
                <a:gd name="connsiteX1" fmla="*/ 108767 w 384515"/>
                <a:gd name="connsiteY1" fmla="*/ 170150 h 224441"/>
                <a:gd name="connsiteX2" fmla="*/ 260214 w 384515"/>
                <a:gd name="connsiteY2" fmla="*/ 219679 h 224441"/>
                <a:gd name="connsiteX3" fmla="*/ 365942 w 384515"/>
                <a:gd name="connsiteY3" fmla="*/ 224442 h 224441"/>
                <a:gd name="connsiteX4" fmla="*/ 365942 w 384515"/>
                <a:gd name="connsiteY4" fmla="*/ 186342 h 224441"/>
                <a:gd name="connsiteX5" fmla="*/ 200207 w 384515"/>
                <a:gd name="connsiteY5" fmla="*/ 171102 h 224441"/>
                <a:gd name="connsiteX6" fmla="*/ 84954 w 384515"/>
                <a:gd name="connsiteY6" fmla="*/ 96807 h 224441"/>
                <a:gd name="connsiteX7" fmla="*/ 34472 w 384515"/>
                <a:gd name="connsiteY7" fmla="*/ 9177 h 224441"/>
                <a:gd name="connsiteX8" fmla="*/ 8754 w 384515"/>
                <a:gd name="connsiteY8" fmla="*/ 2509 h 224441"/>
                <a:gd name="connsiteX9" fmla="*/ 2087 w 384515"/>
                <a:gd name="connsiteY9" fmla="*/ 28227 h 224441"/>
                <a:gd name="connsiteX10" fmla="*/ 2087 w 384515"/>
                <a:gd name="connsiteY10" fmla="*/ 28227 h 22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5" h="224441">
                  <a:moveTo>
                    <a:pt x="2087" y="28227"/>
                  </a:moveTo>
                  <a:cubicBezTo>
                    <a:pt x="25900" y="83472"/>
                    <a:pt x="59237" y="134907"/>
                    <a:pt x="108767" y="170150"/>
                  </a:cubicBezTo>
                  <a:cubicBezTo>
                    <a:pt x="153535" y="201582"/>
                    <a:pt x="206875" y="213965"/>
                    <a:pt x="260214" y="219679"/>
                  </a:cubicBezTo>
                  <a:cubicBezTo>
                    <a:pt x="295457" y="223490"/>
                    <a:pt x="330700" y="224442"/>
                    <a:pt x="365942" y="224442"/>
                  </a:cubicBezTo>
                  <a:cubicBezTo>
                    <a:pt x="390707" y="224442"/>
                    <a:pt x="390707" y="186342"/>
                    <a:pt x="365942" y="186342"/>
                  </a:cubicBezTo>
                  <a:cubicBezTo>
                    <a:pt x="310697" y="186342"/>
                    <a:pt x="254500" y="185390"/>
                    <a:pt x="200207" y="171102"/>
                  </a:cubicBezTo>
                  <a:cubicBezTo>
                    <a:pt x="154487" y="158719"/>
                    <a:pt x="115435" y="133954"/>
                    <a:pt x="84954" y="96807"/>
                  </a:cubicBezTo>
                  <a:cubicBezTo>
                    <a:pt x="64000" y="71090"/>
                    <a:pt x="47807" y="40609"/>
                    <a:pt x="34472" y="9177"/>
                  </a:cubicBezTo>
                  <a:cubicBezTo>
                    <a:pt x="30662" y="-348"/>
                    <a:pt x="16375" y="-2253"/>
                    <a:pt x="8754" y="2509"/>
                  </a:cubicBezTo>
                  <a:cubicBezTo>
                    <a:pt x="-771" y="8225"/>
                    <a:pt x="-1723" y="18702"/>
                    <a:pt x="2087" y="28227"/>
                  </a:cubicBezTo>
                  <a:lnTo>
                    <a:pt x="2087" y="2822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3EA848-62E8-40A3-9C7D-B8FD116AC809}"/>
                </a:ext>
              </a:extLst>
            </p:cNvPr>
            <p:cNvSpPr/>
            <p:nvPr/>
          </p:nvSpPr>
          <p:spPr>
            <a:xfrm>
              <a:off x="5386886" y="3012976"/>
              <a:ext cx="125290" cy="138537"/>
            </a:xfrm>
            <a:custGeom>
              <a:avLst/>
              <a:gdLst>
                <a:gd name="connsiteX0" fmla="*/ 3310 w 125290"/>
                <a:gd name="connsiteY0" fmla="*/ 14068 h 138537"/>
                <a:gd name="connsiteX1" fmla="*/ 23313 w 125290"/>
                <a:gd name="connsiteY1" fmla="*/ 104555 h 138537"/>
                <a:gd name="connsiteX2" fmla="*/ 106180 w 125290"/>
                <a:gd name="connsiteY2" fmla="*/ 137893 h 138537"/>
                <a:gd name="connsiteX3" fmla="*/ 125230 w 125290"/>
                <a:gd name="connsiteY3" fmla="*/ 118843 h 138537"/>
                <a:gd name="connsiteX4" fmla="*/ 106180 w 125290"/>
                <a:gd name="connsiteY4" fmla="*/ 99793 h 138537"/>
                <a:gd name="connsiteX5" fmla="*/ 95703 w 125290"/>
                <a:gd name="connsiteY5" fmla="*/ 100746 h 138537"/>
                <a:gd name="connsiteX6" fmla="*/ 89988 w 125290"/>
                <a:gd name="connsiteY6" fmla="*/ 100746 h 138537"/>
                <a:gd name="connsiteX7" fmla="*/ 89988 w 125290"/>
                <a:gd name="connsiteY7" fmla="*/ 100746 h 138537"/>
                <a:gd name="connsiteX8" fmla="*/ 80463 w 125290"/>
                <a:gd name="connsiteY8" fmla="*/ 98841 h 138537"/>
                <a:gd name="connsiteX9" fmla="*/ 71890 w 125290"/>
                <a:gd name="connsiteY9" fmla="*/ 95983 h 138537"/>
                <a:gd name="connsiteX10" fmla="*/ 73795 w 125290"/>
                <a:gd name="connsiteY10" fmla="*/ 96936 h 138537"/>
                <a:gd name="connsiteX11" fmla="*/ 71890 w 125290"/>
                <a:gd name="connsiteY11" fmla="*/ 95983 h 138537"/>
                <a:gd name="connsiteX12" fmla="*/ 68080 w 125290"/>
                <a:gd name="connsiteY12" fmla="*/ 94078 h 138537"/>
                <a:gd name="connsiteX13" fmla="*/ 61413 w 125290"/>
                <a:gd name="connsiteY13" fmla="*/ 89316 h 138537"/>
                <a:gd name="connsiteX14" fmla="*/ 62365 w 125290"/>
                <a:gd name="connsiteY14" fmla="*/ 90268 h 138537"/>
                <a:gd name="connsiteX15" fmla="*/ 60460 w 125290"/>
                <a:gd name="connsiteY15" fmla="*/ 88363 h 138537"/>
                <a:gd name="connsiteX16" fmla="*/ 57603 w 125290"/>
                <a:gd name="connsiteY16" fmla="*/ 85505 h 138537"/>
                <a:gd name="connsiteX17" fmla="*/ 51888 w 125290"/>
                <a:gd name="connsiteY17" fmla="*/ 78838 h 138537"/>
                <a:gd name="connsiteX18" fmla="*/ 49982 w 125290"/>
                <a:gd name="connsiteY18" fmla="*/ 76933 h 138537"/>
                <a:gd name="connsiteX19" fmla="*/ 50935 w 125290"/>
                <a:gd name="connsiteY19" fmla="*/ 78838 h 138537"/>
                <a:gd name="connsiteX20" fmla="*/ 48078 w 125290"/>
                <a:gd name="connsiteY20" fmla="*/ 75028 h 138537"/>
                <a:gd name="connsiteX21" fmla="*/ 44268 w 125290"/>
                <a:gd name="connsiteY21" fmla="*/ 67408 h 138537"/>
                <a:gd name="connsiteX22" fmla="*/ 42363 w 125290"/>
                <a:gd name="connsiteY22" fmla="*/ 63598 h 138537"/>
                <a:gd name="connsiteX23" fmla="*/ 42363 w 125290"/>
                <a:gd name="connsiteY23" fmla="*/ 64551 h 138537"/>
                <a:gd name="connsiteX24" fmla="*/ 42363 w 125290"/>
                <a:gd name="connsiteY24" fmla="*/ 63598 h 138537"/>
                <a:gd name="connsiteX25" fmla="*/ 39505 w 125290"/>
                <a:gd name="connsiteY25" fmla="*/ 55026 h 138537"/>
                <a:gd name="connsiteX26" fmla="*/ 38553 w 125290"/>
                <a:gd name="connsiteY26" fmla="*/ 50263 h 138537"/>
                <a:gd name="connsiteX27" fmla="*/ 38553 w 125290"/>
                <a:gd name="connsiteY27" fmla="*/ 49311 h 138537"/>
                <a:gd name="connsiteX28" fmla="*/ 38553 w 125290"/>
                <a:gd name="connsiteY28" fmla="*/ 50263 h 138537"/>
                <a:gd name="connsiteX29" fmla="*/ 37600 w 125290"/>
                <a:gd name="connsiteY29" fmla="*/ 40738 h 138537"/>
                <a:gd name="connsiteX30" fmla="*/ 38553 w 125290"/>
                <a:gd name="connsiteY30" fmla="*/ 31213 h 138537"/>
                <a:gd name="connsiteX31" fmla="*/ 38553 w 125290"/>
                <a:gd name="connsiteY31" fmla="*/ 33118 h 138537"/>
                <a:gd name="connsiteX32" fmla="*/ 39505 w 125290"/>
                <a:gd name="connsiteY32" fmla="*/ 30261 h 138537"/>
                <a:gd name="connsiteX33" fmla="*/ 40457 w 125290"/>
                <a:gd name="connsiteY33" fmla="*/ 24546 h 138537"/>
                <a:gd name="connsiteX34" fmla="*/ 27123 w 125290"/>
                <a:gd name="connsiteY34" fmla="*/ 733 h 138537"/>
                <a:gd name="connsiteX35" fmla="*/ 3310 w 125290"/>
                <a:gd name="connsiteY35" fmla="*/ 14068 h 138537"/>
                <a:gd name="connsiteX36" fmla="*/ 3310 w 125290"/>
                <a:gd name="connsiteY36" fmla="*/ 14068 h 13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5290" h="138537">
                  <a:moveTo>
                    <a:pt x="3310" y="14068"/>
                  </a:moveTo>
                  <a:cubicBezTo>
                    <a:pt x="-5262" y="46453"/>
                    <a:pt x="3310" y="78838"/>
                    <a:pt x="23313" y="104555"/>
                  </a:cubicBezTo>
                  <a:cubicBezTo>
                    <a:pt x="43315" y="128368"/>
                    <a:pt x="75700" y="141703"/>
                    <a:pt x="106180" y="137893"/>
                  </a:cubicBezTo>
                  <a:cubicBezTo>
                    <a:pt x="115705" y="136941"/>
                    <a:pt x="126183" y="130273"/>
                    <a:pt x="125230" y="118843"/>
                  </a:cubicBezTo>
                  <a:cubicBezTo>
                    <a:pt x="125230" y="109318"/>
                    <a:pt x="116658" y="98841"/>
                    <a:pt x="106180" y="99793"/>
                  </a:cubicBezTo>
                  <a:cubicBezTo>
                    <a:pt x="103323" y="99793"/>
                    <a:pt x="99513" y="100746"/>
                    <a:pt x="95703" y="100746"/>
                  </a:cubicBezTo>
                  <a:cubicBezTo>
                    <a:pt x="93798" y="100746"/>
                    <a:pt x="91893" y="100746"/>
                    <a:pt x="89988" y="100746"/>
                  </a:cubicBezTo>
                  <a:cubicBezTo>
                    <a:pt x="88083" y="100746"/>
                    <a:pt x="85225" y="101698"/>
                    <a:pt x="89988" y="100746"/>
                  </a:cubicBezTo>
                  <a:cubicBezTo>
                    <a:pt x="87130" y="100746"/>
                    <a:pt x="83320" y="99793"/>
                    <a:pt x="80463" y="98841"/>
                  </a:cubicBezTo>
                  <a:cubicBezTo>
                    <a:pt x="77605" y="97888"/>
                    <a:pt x="73795" y="97888"/>
                    <a:pt x="71890" y="95983"/>
                  </a:cubicBezTo>
                  <a:cubicBezTo>
                    <a:pt x="72843" y="95983"/>
                    <a:pt x="73795" y="96936"/>
                    <a:pt x="73795" y="96936"/>
                  </a:cubicBezTo>
                  <a:cubicBezTo>
                    <a:pt x="72843" y="96936"/>
                    <a:pt x="71890" y="95983"/>
                    <a:pt x="71890" y="95983"/>
                  </a:cubicBezTo>
                  <a:cubicBezTo>
                    <a:pt x="70938" y="95030"/>
                    <a:pt x="69033" y="95030"/>
                    <a:pt x="68080" y="94078"/>
                  </a:cubicBezTo>
                  <a:cubicBezTo>
                    <a:pt x="65223" y="93126"/>
                    <a:pt x="63318" y="91221"/>
                    <a:pt x="61413" y="89316"/>
                  </a:cubicBezTo>
                  <a:cubicBezTo>
                    <a:pt x="59507" y="88363"/>
                    <a:pt x="60460" y="88363"/>
                    <a:pt x="62365" y="90268"/>
                  </a:cubicBezTo>
                  <a:cubicBezTo>
                    <a:pt x="61413" y="89316"/>
                    <a:pt x="61413" y="89316"/>
                    <a:pt x="60460" y="88363"/>
                  </a:cubicBezTo>
                  <a:cubicBezTo>
                    <a:pt x="59507" y="87411"/>
                    <a:pt x="58555" y="86458"/>
                    <a:pt x="57603" y="85505"/>
                  </a:cubicBezTo>
                  <a:cubicBezTo>
                    <a:pt x="55698" y="83601"/>
                    <a:pt x="53793" y="81696"/>
                    <a:pt x="51888" y="78838"/>
                  </a:cubicBezTo>
                  <a:cubicBezTo>
                    <a:pt x="50935" y="77886"/>
                    <a:pt x="50935" y="77886"/>
                    <a:pt x="49982" y="76933"/>
                  </a:cubicBezTo>
                  <a:cubicBezTo>
                    <a:pt x="49982" y="77886"/>
                    <a:pt x="50935" y="77886"/>
                    <a:pt x="50935" y="78838"/>
                  </a:cubicBezTo>
                  <a:cubicBezTo>
                    <a:pt x="49982" y="78838"/>
                    <a:pt x="49030" y="75980"/>
                    <a:pt x="48078" y="75028"/>
                  </a:cubicBezTo>
                  <a:cubicBezTo>
                    <a:pt x="46173" y="73123"/>
                    <a:pt x="45220" y="70266"/>
                    <a:pt x="44268" y="67408"/>
                  </a:cubicBezTo>
                  <a:cubicBezTo>
                    <a:pt x="44268" y="66455"/>
                    <a:pt x="42363" y="64551"/>
                    <a:pt x="42363" y="63598"/>
                  </a:cubicBezTo>
                  <a:cubicBezTo>
                    <a:pt x="43315" y="66455"/>
                    <a:pt x="43315" y="66455"/>
                    <a:pt x="42363" y="64551"/>
                  </a:cubicBezTo>
                  <a:cubicBezTo>
                    <a:pt x="42363" y="64551"/>
                    <a:pt x="42363" y="63598"/>
                    <a:pt x="42363" y="63598"/>
                  </a:cubicBezTo>
                  <a:cubicBezTo>
                    <a:pt x="41410" y="60741"/>
                    <a:pt x="40457" y="57883"/>
                    <a:pt x="39505" y="55026"/>
                  </a:cubicBezTo>
                  <a:cubicBezTo>
                    <a:pt x="39505" y="53121"/>
                    <a:pt x="38553" y="51216"/>
                    <a:pt x="38553" y="50263"/>
                  </a:cubicBezTo>
                  <a:cubicBezTo>
                    <a:pt x="38553" y="50263"/>
                    <a:pt x="38553" y="49311"/>
                    <a:pt x="38553" y="49311"/>
                  </a:cubicBezTo>
                  <a:cubicBezTo>
                    <a:pt x="38553" y="47405"/>
                    <a:pt x="38553" y="47405"/>
                    <a:pt x="38553" y="50263"/>
                  </a:cubicBezTo>
                  <a:cubicBezTo>
                    <a:pt x="37600" y="49311"/>
                    <a:pt x="37600" y="42643"/>
                    <a:pt x="37600" y="40738"/>
                  </a:cubicBezTo>
                  <a:cubicBezTo>
                    <a:pt x="37600" y="37880"/>
                    <a:pt x="37600" y="34071"/>
                    <a:pt x="38553" y="31213"/>
                  </a:cubicBezTo>
                  <a:cubicBezTo>
                    <a:pt x="38553" y="32166"/>
                    <a:pt x="38553" y="33118"/>
                    <a:pt x="38553" y="33118"/>
                  </a:cubicBezTo>
                  <a:cubicBezTo>
                    <a:pt x="38553" y="32166"/>
                    <a:pt x="38553" y="31213"/>
                    <a:pt x="39505" y="30261"/>
                  </a:cubicBezTo>
                  <a:cubicBezTo>
                    <a:pt x="39505" y="28355"/>
                    <a:pt x="40457" y="26451"/>
                    <a:pt x="40457" y="24546"/>
                  </a:cubicBezTo>
                  <a:cubicBezTo>
                    <a:pt x="43315" y="15021"/>
                    <a:pt x="37600" y="3591"/>
                    <a:pt x="27123" y="733"/>
                  </a:cubicBezTo>
                  <a:cubicBezTo>
                    <a:pt x="16645" y="-2124"/>
                    <a:pt x="5215" y="3591"/>
                    <a:pt x="3310" y="14068"/>
                  </a:cubicBezTo>
                  <a:lnTo>
                    <a:pt x="3310" y="1406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EA2414F-D185-4DE7-A379-64D83C538566}"/>
                </a:ext>
              </a:extLst>
            </p:cNvPr>
            <p:cNvSpPr/>
            <p:nvPr/>
          </p:nvSpPr>
          <p:spPr>
            <a:xfrm>
              <a:off x="5614034" y="2934051"/>
              <a:ext cx="165734" cy="116866"/>
            </a:xfrm>
            <a:custGeom>
              <a:avLst/>
              <a:gdLst>
                <a:gd name="connsiteX0" fmla="*/ 5715 w 165734"/>
                <a:gd name="connsiteY0" fmla="*/ 31081 h 116866"/>
                <a:gd name="connsiteX1" fmla="*/ 65722 w 165734"/>
                <a:gd name="connsiteY1" fmla="*/ 84421 h 116866"/>
                <a:gd name="connsiteX2" fmla="*/ 146685 w 165734"/>
                <a:gd name="connsiteY2" fmla="*/ 116806 h 116866"/>
                <a:gd name="connsiteX3" fmla="*/ 165735 w 165734"/>
                <a:gd name="connsiteY3" fmla="*/ 97756 h 116866"/>
                <a:gd name="connsiteX4" fmla="*/ 146685 w 165734"/>
                <a:gd name="connsiteY4" fmla="*/ 78706 h 116866"/>
                <a:gd name="connsiteX5" fmla="*/ 144780 w 165734"/>
                <a:gd name="connsiteY5" fmla="*/ 78706 h 116866"/>
                <a:gd name="connsiteX6" fmla="*/ 140017 w 165734"/>
                <a:gd name="connsiteY6" fmla="*/ 77754 h 116866"/>
                <a:gd name="connsiteX7" fmla="*/ 130492 w 165734"/>
                <a:gd name="connsiteY7" fmla="*/ 74896 h 116866"/>
                <a:gd name="connsiteX8" fmla="*/ 120967 w 165734"/>
                <a:gd name="connsiteY8" fmla="*/ 72039 h 116866"/>
                <a:gd name="connsiteX9" fmla="*/ 117158 w 165734"/>
                <a:gd name="connsiteY9" fmla="*/ 71086 h 116866"/>
                <a:gd name="connsiteX10" fmla="*/ 114300 w 165734"/>
                <a:gd name="connsiteY10" fmla="*/ 70134 h 116866"/>
                <a:gd name="connsiteX11" fmla="*/ 82867 w 165734"/>
                <a:gd name="connsiteY11" fmla="*/ 51084 h 116866"/>
                <a:gd name="connsiteX12" fmla="*/ 81915 w 165734"/>
                <a:gd name="connsiteY12" fmla="*/ 50131 h 116866"/>
                <a:gd name="connsiteX13" fmla="*/ 79058 w 165734"/>
                <a:gd name="connsiteY13" fmla="*/ 48226 h 116866"/>
                <a:gd name="connsiteX14" fmla="*/ 72390 w 165734"/>
                <a:gd name="connsiteY14" fmla="*/ 42511 h 116866"/>
                <a:gd name="connsiteX15" fmla="*/ 59055 w 165734"/>
                <a:gd name="connsiteY15" fmla="*/ 30129 h 116866"/>
                <a:gd name="connsiteX16" fmla="*/ 32385 w 165734"/>
                <a:gd name="connsiteY16" fmla="*/ 5364 h 116866"/>
                <a:gd name="connsiteX17" fmla="*/ 5715 w 165734"/>
                <a:gd name="connsiteY17" fmla="*/ 5364 h 116866"/>
                <a:gd name="connsiteX18" fmla="*/ 5715 w 165734"/>
                <a:gd name="connsiteY18" fmla="*/ 31081 h 116866"/>
                <a:gd name="connsiteX19" fmla="*/ 5715 w 165734"/>
                <a:gd name="connsiteY19" fmla="*/ 31081 h 11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734" h="116866">
                  <a:moveTo>
                    <a:pt x="5715" y="31081"/>
                  </a:moveTo>
                  <a:cubicBezTo>
                    <a:pt x="25717" y="49179"/>
                    <a:pt x="43815" y="68229"/>
                    <a:pt x="65722" y="84421"/>
                  </a:cubicBezTo>
                  <a:cubicBezTo>
                    <a:pt x="89535" y="101566"/>
                    <a:pt x="117158" y="112996"/>
                    <a:pt x="146685" y="116806"/>
                  </a:cubicBezTo>
                  <a:cubicBezTo>
                    <a:pt x="156210" y="117759"/>
                    <a:pt x="165735" y="107281"/>
                    <a:pt x="165735" y="97756"/>
                  </a:cubicBezTo>
                  <a:cubicBezTo>
                    <a:pt x="164783" y="86326"/>
                    <a:pt x="157162" y="79659"/>
                    <a:pt x="146685" y="78706"/>
                  </a:cubicBezTo>
                  <a:cubicBezTo>
                    <a:pt x="149542" y="78706"/>
                    <a:pt x="144780" y="78706"/>
                    <a:pt x="144780" y="78706"/>
                  </a:cubicBezTo>
                  <a:cubicBezTo>
                    <a:pt x="142875" y="78706"/>
                    <a:pt x="141922" y="77754"/>
                    <a:pt x="140017" y="77754"/>
                  </a:cubicBezTo>
                  <a:cubicBezTo>
                    <a:pt x="137160" y="76801"/>
                    <a:pt x="133350" y="75849"/>
                    <a:pt x="130492" y="74896"/>
                  </a:cubicBezTo>
                  <a:cubicBezTo>
                    <a:pt x="127635" y="73944"/>
                    <a:pt x="124777" y="72991"/>
                    <a:pt x="120967" y="72039"/>
                  </a:cubicBezTo>
                  <a:cubicBezTo>
                    <a:pt x="120015" y="72039"/>
                    <a:pt x="118110" y="71086"/>
                    <a:pt x="117158" y="71086"/>
                  </a:cubicBezTo>
                  <a:cubicBezTo>
                    <a:pt x="120015" y="72039"/>
                    <a:pt x="115252" y="70134"/>
                    <a:pt x="114300" y="70134"/>
                  </a:cubicBezTo>
                  <a:cubicBezTo>
                    <a:pt x="102870" y="65371"/>
                    <a:pt x="93345" y="58704"/>
                    <a:pt x="82867" y="51084"/>
                  </a:cubicBezTo>
                  <a:cubicBezTo>
                    <a:pt x="82867" y="51084"/>
                    <a:pt x="79058" y="48226"/>
                    <a:pt x="81915" y="50131"/>
                  </a:cubicBezTo>
                  <a:cubicBezTo>
                    <a:pt x="80962" y="49179"/>
                    <a:pt x="80010" y="48226"/>
                    <a:pt x="79058" y="48226"/>
                  </a:cubicBezTo>
                  <a:cubicBezTo>
                    <a:pt x="76200" y="46321"/>
                    <a:pt x="74295" y="44416"/>
                    <a:pt x="72390" y="42511"/>
                  </a:cubicBezTo>
                  <a:cubicBezTo>
                    <a:pt x="67627" y="38701"/>
                    <a:pt x="62865" y="33939"/>
                    <a:pt x="59055" y="30129"/>
                  </a:cubicBezTo>
                  <a:cubicBezTo>
                    <a:pt x="50483" y="21556"/>
                    <a:pt x="41910" y="12984"/>
                    <a:pt x="32385" y="5364"/>
                  </a:cubicBezTo>
                  <a:cubicBezTo>
                    <a:pt x="24765" y="-1304"/>
                    <a:pt x="13335" y="-2256"/>
                    <a:pt x="5715" y="5364"/>
                  </a:cubicBezTo>
                  <a:cubicBezTo>
                    <a:pt x="-1905" y="11079"/>
                    <a:pt x="-1905" y="24414"/>
                    <a:pt x="5715" y="31081"/>
                  </a:cubicBezTo>
                  <a:lnTo>
                    <a:pt x="5715" y="31081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625617E-F5DA-4648-BA53-B0C7994D562E}"/>
                </a:ext>
              </a:extLst>
            </p:cNvPr>
            <p:cNvSpPr/>
            <p:nvPr/>
          </p:nvSpPr>
          <p:spPr>
            <a:xfrm>
              <a:off x="5853978" y="2493883"/>
              <a:ext cx="116307" cy="349945"/>
            </a:xfrm>
            <a:custGeom>
              <a:avLst/>
              <a:gdLst>
                <a:gd name="connsiteX0" fmla="*/ 79143 w 116307"/>
                <a:gd name="connsiteY0" fmla="*/ 17859 h 349945"/>
                <a:gd name="connsiteX1" fmla="*/ 69618 w 116307"/>
                <a:gd name="connsiteY1" fmla="*/ 176927 h 349945"/>
                <a:gd name="connsiteX2" fmla="*/ 2943 w 116307"/>
                <a:gd name="connsiteY2" fmla="*/ 321707 h 349945"/>
                <a:gd name="connsiteX3" fmla="*/ 9611 w 116307"/>
                <a:gd name="connsiteY3" fmla="*/ 347424 h 349945"/>
                <a:gd name="connsiteX4" fmla="*/ 35328 w 116307"/>
                <a:gd name="connsiteY4" fmla="*/ 340757 h 349945"/>
                <a:gd name="connsiteX5" fmla="*/ 105813 w 116307"/>
                <a:gd name="connsiteY5" fmla="*/ 187404 h 349945"/>
                <a:gd name="connsiteX6" fmla="*/ 116290 w 116307"/>
                <a:gd name="connsiteY6" fmla="*/ 17859 h 349945"/>
                <a:gd name="connsiteX7" fmla="*/ 79143 w 116307"/>
                <a:gd name="connsiteY7" fmla="*/ 17859 h 349945"/>
                <a:gd name="connsiteX8" fmla="*/ 79143 w 116307"/>
                <a:gd name="connsiteY8" fmla="*/ 17859 h 34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07" h="349945">
                  <a:moveTo>
                    <a:pt x="79143" y="17859"/>
                  </a:moveTo>
                  <a:cubicBezTo>
                    <a:pt x="79143" y="71199"/>
                    <a:pt x="80096" y="124539"/>
                    <a:pt x="69618" y="176927"/>
                  </a:cubicBezTo>
                  <a:cubicBezTo>
                    <a:pt x="59140" y="230267"/>
                    <a:pt x="36280" y="278844"/>
                    <a:pt x="2943" y="321707"/>
                  </a:cubicBezTo>
                  <a:cubicBezTo>
                    <a:pt x="-3724" y="330279"/>
                    <a:pt x="1990" y="342662"/>
                    <a:pt x="9611" y="347424"/>
                  </a:cubicBezTo>
                  <a:cubicBezTo>
                    <a:pt x="19136" y="353139"/>
                    <a:pt x="29613" y="348377"/>
                    <a:pt x="35328" y="340757"/>
                  </a:cubicBezTo>
                  <a:cubicBezTo>
                    <a:pt x="70571" y="295037"/>
                    <a:pt x="94383" y="243602"/>
                    <a:pt x="105813" y="187404"/>
                  </a:cubicBezTo>
                  <a:cubicBezTo>
                    <a:pt x="116290" y="132160"/>
                    <a:pt x="116290" y="75009"/>
                    <a:pt x="116290" y="17859"/>
                  </a:cubicBezTo>
                  <a:cubicBezTo>
                    <a:pt x="117243" y="-5953"/>
                    <a:pt x="79143" y="-5953"/>
                    <a:pt x="79143" y="17859"/>
                  </a:cubicBezTo>
                  <a:lnTo>
                    <a:pt x="79143" y="17859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17972EE-2FB3-4F78-9627-3A190A3086FB}"/>
                </a:ext>
              </a:extLst>
            </p:cNvPr>
            <p:cNvSpPr/>
            <p:nvPr/>
          </p:nvSpPr>
          <p:spPr>
            <a:xfrm>
              <a:off x="5939926" y="2806875"/>
              <a:ext cx="151914" cy="217023"/>
            </a:xfrm>
            <a:custGeom>
              <a:avLst/>
              <a:gdLst>
                <a:gd name="connsiteX0" fmla="*/ 122735 w 151914"/>
                <a:gd name="connsiteY0" fmla="*/ 2047 h 217023"/>
                <a:gd name="connsiteX1" fmla="*/ 38915 w 151914"/>
                <a:gd name="connsiteY1" fmla="*/ 83010 h 217023"/>
                <a:gd name="connsiteX2" fmla="*/ 815 w 151914"/>
                <a:gd name="connsiteY2" fmla="*/ 193500 h 217023"/>
                <a:gd name="connsiteX3" fmla="*/ 37963 w 151914"/>
                <a:gd name="connsiteY3" fmla="*/ 203977 h 217023"/>
                <a:gd name="connsiteX4" fmla="*/ 71300 w 151914"/>
                <a:gd name="connsiteY4" fmla="*/ 104918 h 217023"/>
                <a:gd name="connsiteX5" fmla="*/ 142738 w 151914"/>
                <a:gd name="connsiteY5" fmla="*/ 35385 h 217023"/>
                <a:gd name="connsiteX6" fmla="*/ 149405 w 151914"/>
                <a:gd name="connsiteY6" fmla="*/ 9668 h 217023"/>
                <a:gd name="connsiteX7" fmla="*/ 122735 w 151914"/>
                <a:gd name="connsiteY7" fmla="*/ 2047 h 217023"/>
                <a:gd name="connsiteX8" fmla="*/ 122735 w 151914"/>
                <a:gd name="connsiteY8" fmla="*/ 2047 h 2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914" h="217023">
                  <a:moveTo>
                    <a:pt x="122735" y="2047"/>
                  </a:moveTo>
                  <a:cubicBezTo>
                    <a:pt x="85588" y="18240"/>
                    <a:pt x="57013" y="46815"/>
                    <a:pt x="38915" y="83010"/>
                  </a:cubicBezTo>
                  <a:cubicBezTo>
                    <a:pt x="20818" y="118252"/>
                    <a:pt x="12245" y="156352"/>
                    <a:pt x="815" y="193500"/>
                  </a:cubicBezTo>
                  <a:cubicBezTo>
                    <a:pt x="-5852" y="217312"/>
                    <a:pt x="30343" y="226837"/>
                    <a:pt x="37963" y="203977"/>
                  </a:cubicBezTo>
                  <a:cubicBezTo>
                    <a:pt x="47488" y="170640"/>
                    <a:pt x="56060" y="135397"/>
                    <a:pt x="71300" y="104918"/>
                  </a:cubicBezTo>
                  <a:cubicBezTo>
                    <a:pt x="87493" y="73485"/>
                    <a:pt x="110353" y="49672"/>
                    <a:pt x="142738" y="35385"/>
                  </a:cubicBezTo>
                  <a:cubicBezTo>
                    <a:pt x="152263" y="31575"/>
                    <a:pt x="154168" y="17287"/>
                    <a:pt x="149405" y="9668"/>
                  </a:cubicBezTo>
                  <a:cubicBezTo>
                    <a:pt x="142738" y="-810"/>
                    <a:pt x="132260" y="-1763"/>
                    <a:pt x="122735" y="2047"/>
                  </a:cubicBezTo>
                  <a:lnTo>
                    <a:pt x="122735" y="204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3DA1AD-354A-49EF-8D84-C4BE6382C1E6}"/>
              </a:ext>
            </a:extLst>
          </p:cNvPr>
          <p:cNvGrpSpPr/>
          <p:nvPr userDrawn="1"/>
        </p:nvGrpSpPr>
        <p:grpSpPr>
          <a:xfrm>
            <a:off x="-350239" y="-567431"/>
            <a:ext cx="2834369" cy="2235097"/>
            <a:chOff x="2817494" y="171383"/>
            <a:chExt cx="1499264" cy="1182274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FE8652-A5C6-4F72-8159-DF13C6000AF9}"/>
                </a:ext>
              </a:extLst>
            </p:cNvPr>
            <p:cNvSpPr/>
            <p:nvPr/>
          </p:nvSpPr>
          <p:spPr>
            <a:xfrm>
              <a:off x="3104402" y="196214"/>
              <a:ext cx="1212356" cy="1101165"/>
            </a:xfrm>
            <a:custGeom>
              <a:avLst/>
              <a:gdLst>
                <a:gd name="connsiteX0" fmla="*/ 688452 w 1212356"/>
                <a:gd name="connsiteY0" fmla="*/ 187643 h 1101165"/>
                <a:gd name="connsiteX1" fmla="*/ 663687 w 1212356"/>
                <a:gd name="connsiteY1" fmla="*/ 212408 h 1101165"/>
                <a:gd name="connsiteX2" fmla="*/ 674165 w 1212356"/>
                <a:gd name="connsiteY2" fmla="*/ 552450 h 1101165"/>
                <a:gd name="connsiteX3" fmla="*/ 1207565 w 1212356"/>
                <a:gd name="connsiteY3" fmla="*/ 916305 h 1101165"/>
                <a:gd name="connsiteX4" fmla="*/ 849425 w 1212356"/>
                <a:gd name="connsiteY4" fmla="*/ 948690 h 1101165"/>
                <a:gd name="connsiteX5" fmla="*/ 96950 w 1212356"/>
                <a:gd name="connsiteY5" fmla="*/ 573405 h 1101165"/>
                <a:gd name="connsiteX6" fmla="*/ 152195 w 1212356"/>
                <a:gd name="connsiteY6" fmla="*/ 0 h 1101165"/>
                <a:gd name="connsiteX7" fmla="*/ 688452 w 1212356"/>
                <a:gd name="connsiteY7" fmla="*/ 187643 h 110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2356" h="1101165">
                  <a:moveTo>
                    <a:pt x="688452" y="187643"/>
                  </a:moveTo>
                  <a:cubicBezTo>
                    <a:pt x="688452" y="187643"/>
                    <a:pt x="677975" y="196215"/>
                    <a:pt x="663687" y="212408"/>
                  </a:cubicBezTo>
                  <a:cubicBezTo>
                    <a:pt x="608442" y="271463"/>
                    <a:pt x="497000" y="424815"/>
                    <a:pt x="674165" y="552450"/>
                  </a:cubicBezTo>
                  <a:cubicBezTo>
                    <a:pt x="898002" y="713423"/>
                    <a:pt x="1258047" y="648653"/>
                    <a:pt x="1207565" y="916305"/>
                  </a:cubicBezTo>
                  <a:cubicBezTo>
                    <a:pt x="1157082" y="1183005"/>
                    <a:pt x="958010" y="1131570"/>
                    <a:pt x="849425" y="948690"/>
                  </a:cubicBezTo>
                  <a:cubicBezTo>
                    <a:pt x="739887" y="765810"/>
                    <a:pt x="343647" y="498158"/>
                    <a:pt x="96950" y="573405"/>
                  </a:cubicBezTo>
                  <a:cubicBezTo>
                    <a:pt x="-149748" y="648653"/>
                    <a:pt x="152195" y="0"/>
                    <a:pt x="152195" y="0"/>
                  </a:cubicBezTo>
                  <a:lnTo>
                    <a:pt x="688452" y="187643"/>
                  </a:ln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D09C20A-2859-4155-8E75-F400555796BE}"/>
                </a:ext>
              </a:extLst>
            </p:cNvPr>
            <p:cNvSpPr/>
            <p:nvPr/>
          </p:nvSpPr>
          <p:spPr>
            <a:xfrm>
              <a:off x="2817494" y="171383"/>
              <a:ext cx="1220647" cy="1182274"/>
            </a:xfrm>
            <a:custGeom>
              <a:avLst/>
              <a:gdLst>
                <a:gd name="connsiteX0" fmla="*/ 1165860 w 1220647"/>
                <a:gd name="connsiteY0" fmla="*/ 121034 h 1182274"/>
                <a:gd name="connsiteX1" fmla="*/ 932498 w 1220647"/>
                <a:gd name="connsiteY1" fmla="*/ 711584 h 1182274"/>
                <a:gd name="connsiteX2" fmla="*/ 368618 w 1220647"/>
                <a:gd name="connsiteY2" fmla="*/ 1168784 h 1182274"/>
                <a:gd name="connsiteX3" fmla="*/ 0 w 1220647"/>
                <a:gd name="connsiteY3" fmla="*/ 12449 h 1182274"/>
                <a:gd name="connsiteX4" fmla="*/ 1165860 w 1220647"/>
                <a:gd name="connsiteY4" fmla="*/ 121034 h 118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647" h="1182274">
                  <a:moveTo>
                    <a:pt x="1165860" y="121034"/>
                  </a:moveTo>
                  <a:cubicBezTo>
                    <a:pt x="1165860" y="121034"/>
                    <a:pt x="1389698" y="606809"/>
                    <a:pt x="932498" y="711584"/>
                  </a:cubicBezTo>
                  <a:cubicBezTo>
                    <a:pt x="476250" y="816359"/>
                    <a:pt x="698183" y="1008764"/>
                    <a:pt x="368618" y="1168784"/>
                  </a:cubicBezTo>
                  <a:cubicBezTo>
                    <a:pt x="38100" y="1328804"/>
                    <a:pt x="0" y="12449"/>
                    <a:pt x="0" y="12449"/>
                  </a:cubicBezTo>
                  <a:cubicBezTo>
                    <a:pt x="0" y="12449"/>
                    <a:pt x="943928" y="-54226"/>
                    <a:pt x="1165860" y="121034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Graphic 6">
              <a:extLst>
                <a:ext uri="{FF2B5EF4-FFF2-40B4-BE49-F238E27FC236}">
                  <a16:creationId xmlns:a16="http://schemas.microsoft.com/office/drawing/2014/main" id="{DFE850C8-25BA-4879-A81D-FA6ABB25A416}"/>
                </a:ext>
              </a:extLst>
            </p:cNvPr>
            <p:cNvGrpSpPr/>
            <p:nvPr/>
          </p:nvGrpSpPr>
          <p:grpSpPr>
            <a:xfrm>
              <a:off x="3108959" y="633888"/>
              <a:ext cx="795148" cy="446501"/>
              <a:chOff x="3108959" y="633888"/>
              <a:chExt cx="795148" cy="446501"/>
            </a:xfrm>
            <a:solidFill>
              <a:srgbClr val="FFFFFF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14845AD-79CC-4FFB-8C56-9D023BC94A5D}"/>
                  </a:ext>
                </a:extLst>
              </p:cNvPr>
              <p:cNvSpPr/>
              <p:nvPr/>
            </p:nvSpPr>
            <p:spPr>
              <a:xfrm>
                <a:off x="3108959" y="954760"/>
                <a:ext cx="234332" cy="125630"/>
              </a:xfrm>
              <a:custGeom>
                <a:avLst/>
                <a:gdLst>
                  <a:gd name="connsiteX0" fmla="*/ 0 w 234332"/>
                  <a:gd name="connsiteY0" fmla="*/ 18695 h 125630"/>
                  <a:gd name="connsiteX1" fmla="*/ 10477 w 234332"/>
                  <a:gd name="connsiteY1" fmla="*/ 81560 h 125630"/>
                  <a:gd name="connsiteX2" fmla="*/ 57150 w 234332"/>
                  <a:gd name="connsiteY2" fmla="*/ 116802 h 125630"/>
                  <a:gd name="connsiteX3" fmla="*/ 195263 w 234332"/>
                  <a:gd name="connsiteY3" fmla="*/ 104420 h 125630"/>
                  <a:gd name="connsiteX4" fmla="*/ 234315 w 234332"/>
                  <a:gd name="connsiteY4" fmla="*/ 33935 h 125630"/>
                  <a:gd name="connsiteX5" fmla="*/ 196215 w 234332"/>
                  <a:gd name="connsiteY5" fmla="*/ 33935 h 125630"/>
                  <a:gd name="connsiteX6" fmla="*/ 164783 w 234332"/>
                  <a:gd name="connsiteY6" fmla="*/ 77750 h 125630"/>
                  <a:gd name="connsiteX7" fmla="*/ 100013 w 234332"/>
                  <a:gd name="connsiteY7" fmla="*/ 86322 h 125630"/>
                  <a:gd name="connsiteX8" fmla="*/ 65722 w 234332"/>
                  <a:gd name="connsiteY8" fmla="*/ 79655 h 125630"/>
                  <a:gd name="connsiteX9" fmla="*/ 54292 w 234332"/>
                  <a:gd name="connsiteY9" fmla="*/ 73940 h 125630"/>
                  <a:gd name="connsiteX10" fmla="*/ 51435 w 234332"/>
                  <a:gd name="connsiteY10" fmla="*/ 72035 h 125630"/>
                  <a:gd name="connsiteX11" fmla="*/ 51435 w 234332"/>
                  <a:gd name="connsiteY11" fmla="*/ 72035 h 125630"/>
                  <a:gd name="connsiteX12" fmla="*/ 47625 w 234332"/>
                  <a:gd name="connsiteY12" fmla="*/ 68225 h 125630"/>
                  <a:gd name="connsiteX13" fmla="*/ 48577 w 234332"/>
                  <a:gd name="connsiteY13" fmla="*/ 69177 h 125630"/>
                  <a:gd name="connsiteX14" fmla="*/ 46672 w 234332"/>
                  <a:gd name="connsiteY14" fmla="*/ 66320 h 125630"/>
                  <a:gd name="connsiteX15" fmla="*/ 44767 w 234332"/>
                  <a:gd name="connsiteY15" fmla="*/ 63462 h 125630"/>
                  <a:gd name="connsiteX16" fmla="*/ 40957 w 234332"/>
                  <a:gd name="connsiteY16" fmla="*/ 50127 h 125630"/>
                  <a:gd name="connsiteX17" fmla="*/ 40005 w 234332"/>
                  <a:gd name="connsiteY17" fmla="*/ 36792 h 125630"/>
                  <a:gd name="connsiteX18" fmla="*/ 40005 w 234332"/>
                  <a:gd name="connsiteY18" fmla="*/ 17742 h 125630"/>
                  <a:gd name="connsiteX19" fmla="*/ 0 w 234332"/>
                  <a:gd name="connsiteY19" fmla="*/ 18695 h 125630"/>
                  <a:gd name="connsiteX20" fmla="*/ 0 w 234332"/>
                  <a:gd name="connsiteY20" fmla="*/ 18695 h 12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4332" h="125630">
                    <a:moveTo>
                      <a:pt x="0" y="18695"/>
                    </a:moveTo>
                    <a:cubicBezTo>
                      <a:pt x="0" y="39650"/>
                      <a:pt x="952" y="62510"/>
                      <a:pt x="10477" y="81560"/>
                    </a:cubicBezTo>
                    <a:cubicBezTo>
                      <a:pt x="19050" y="100610"/>
                      <a:pt x="37147" y="111087"/>
                      <a:pt x="57150" y="116802"/>
                    </a:cubicBezTo>
                    <a:cubicBezTo>
                      <a:pt x="100013" y="130137"/>
                      <a:pt x="157163" y="130137"/>
                      <a:pt x="195263" y="104420"/>
                    </a:cubicBezTo>
                    <a:cubicBezTo>
                      <a:pt x="220027" y="88227"/>
                      <a:pt x="232410" y="63462"/>
                      <a:pt x="234315" y="33935"/>
                    </a:cubicBezTo>
                    <a:cubicBezTo>
                      <a:pt x="235267" y="9170"/>
                      <a:pt x="197167" y="9170"/>
                      <a:pt x="196215" y="33935"/>
                    </a:cubicBezTo>
                    <a:cubicBezTo>
                      <a:pt x="195263" y="54890"/>
                      <a:pt x="183833" y="69177"/>
                      <a:pt x="164783" y="77750"/>
                    </a:cubicBezTo>
                    <a:cubicBezTo>
                      <a:pt x="145733" y="86322"/>
                      <a:pt x="121920" y="88227"/>
                      <a:pt x="100013" y="86322"/>
                    </a:cubicBezTo>
                    <a:cubicBezTo>
                      <a:pt x="88582" y="85370"/>
                      <a:pt x="76200" y="83465"/>
                      <a:pt x="65722" y="79655"/>
                    </a:cubicBezTo>
                    <a:cubicBezTo>
                      <a:pt x="61913" y="78702"/>
                      <a:pt x="60007" y="76797"/>
                      <a:pt x="54292" y="73940"/>
                    </a:cubicBezTo>
                    <a:cubicBezTo>
                      <a:pt x="53340" y="72987"/>
                      <a:pt x="52388" y="72987"/>
                      <a:pt x="51435" y="72035"/>
                    </a:cubicBezTo>
                    <a:cubicBezTo>
                      <a:pt x="53340" y="72987"/>
                      <a:pt x="53340" y="72987"/>
                      <a:pt x="51435" y="72035"/>
                    </a:cubicBezTo>
                    <a:cubicBezTo>
                      <a:pt x="50482" y="71082"/>
                      <a:pt x="48577" y="69177"/>
                      <a:pt x="47625" y="68225"/>
                    </a:cubicBezTo>
                    <a:cubicBezTo>
                      <a:pt x="46672" y="67272"/>
                      <a:pt x="46672" y="67272"/>
                      <a:pt x="48577" y="69177"/>
                    </a:cubicBezTo>
                    <a:cubicBezTo>
                      <a:pt x="47625" y="68225"/>
                      <a:pt x="47625" y="67272"/>
                      <a:pt x="46672" y="66320"/>
                    </a:cubicBezTo>
                    <a:cubicBezTo>
                      <a:pt x="46672" y="65367"/>
                      <a:pt x="42863" y="59652"/>
                      <a:pt x="44767" y="63462"/>
                    </a:cubicBezTo>
                    <a:cubicBezTo>
                      <a:pt x="42863" y="59652"/>
                      <a:pt x="41910" y="54890"/>
                      <a:pt x="40957" y="50127"/>
                    </a:cubicBezTo>
                    <a:cubicBezTo>
                      <a:pt x="40005" y="46317"/>
                      <a:pt x="40005" y="43460"/>
                      <a:pt x="40005" y="36792"/>
                    </a:cubicBezTo>
                    <a:cubicBezTo>
                      <a:pt x="40005" y="30125"/>
                      <a:pt x="40005" y="24410"/>
                      <a:pt x="40005" y="17742"/>
                    </a:cubicBezTo>
                    <a:cubicBezTo>
                      <a:pt x="38100" y="-6070"/>
                      <a:pt x="0" y="-6070"/>
                      <a:pt x="0" y="18695"/>
                    </a:cubicBezTo>
                    <a:lnTo>
                      <a:pt x="0" y="186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8F6C7838-A7D2-4E80-9F06-3D3CDA911CAD}"/>
                  </a:ext>
                </a:extLst>
              </p:cNvPr>
              <p:cNvSpPr/>
              <p:nvPr/>
            </p:nvSpPr>
            <p:spPr>
              <a:xfrm>
                <a:off x="3133823" y="770572"/>
                <a:ext cx="196176" cy="121793"/>
              </a:xfrm>
              <a:custGeom>
                <a:avLst/>
                <a:gdLst>
                  <a:gd name="connsiteX0" fmla="*/ 1806 w 196176"/>
                  <a:gd name="connsiteY0" fmla="*/ 16192 h 121793"/>
                  <a:gd name="connsiteX1" fmla="*/ 58004 w 196176"/>
                  <a:gd name="connsiteY1" fmla="*/ 113348 h 121793"/>
                  <a:gd name="connsiteX2" fmla="*/ 117059 w 196176"/>
                  <a:gd name="connsiteY2" fmla="*/ 118110 h 121793"/>
                  <a:gd name="connsiteX3" fmla="*/ 167541 w 196176"/>
                  <a:gd name="connsiteY3" fmla="*/ 81915 h 121793"/>
                  <a:gd name="connsiteX4" fmla="*/ 196116 w 196176"/>
                  <a:gd name="connsiteY4" fmla="*/ 19050 h 121793"/>
                  <a:gd name="connsiteX5" fmla="*/ 177066 w 196176"/>
                  <a:gd name="connsiteY5" fmla="*/ 0 h 121793"/>
                  <a:gd name="connsiteX6" fmla="*/ 158016 w 196176"/>
                  <a:gd name="connsiteY6" fmla="*/ 19050 h 121793"/>
                  <a:gd name="connsiteX7" fmla="*/ 151349 w 196176"/>
                  <a:gd name="connsiteY7" fmla="*/ 40005 h 121793"/>
                  <a:gd name="connsiteX8" fmla="*/ 136109 w 196176"/>
                  <a:gd name="connsiteY8" fmla="*/ 60960 h 121793"/>
                  <a:gd name="connsiteX9" fmla="*/ 115154 w 196176"/>
                  <a:gd name="connsiteY9" fmla="*/ 78105 h 121793"/>
                  <a:gd name="connsiteX10" fmla="*/ 105629 w 196176"/>
                  <a:gd name="connsiteY10" fmla="*/ 81915 h 121793"/>
                  <a:gd name="connsiteX11" fmla="*/ 98961 w 196176"/>
                  <a:gd name="connsiteY11" fmla="*/ 83820 h 121793"/>
                  <a:gd name="connsiteX12" fmla="*/ 98961 w 196176"/>
                  <a:gd name="connsiteY12" fmla="*/ 83820 h 121793"/>
                  <a:gd name="connsiteX13" fmla="*/ 95151 w 196176"/>
                  <a:gd name="connsiteY13" fmla="*/ 83820 h 121793"/>
                  <a:gd name="connsiteX14" fmla="*/ 53241 w 196176"/>
                  <a:gd name="connsiteY14" fmla="*/ 63817 h 121793"/>
                  <a:gd name="connsiteX15" fmla="*/ 46574 w 196176"/>
                  <a:gd name="connsiteY15" fmla="*/ 56198 h 121793"/>
                  <a:gd name="connsiteX16" fmla="*/ 42764 w 196176"/>
                  <a:gd name="connsiteY16" fmla="*/ 49530 h 121793"/>
                  <a:gd name="connsiteX17" fmla="*/ 40859 w 196176"/>
                  <a:gd name="connsiteY17" fmla="*/ 46673 h 121793"/>
                  <a:gd name="connsiteX18" fmla="*/ 38954 w 196176"/>
                  <a:gd name="connsiteY18" fmla="*/ 40005 h 121793"/>
                  <a:gd name="connsiteX19" fmla="*/ 38001 w 196176"/>
                  <a:gd name="connsiteY19" fmla="*/ 36195 h 121793"/>
                  <a:gd name="connsiteX20" fmla="*/ 38001 w 196176"/>
                  <a:gd name="connsiteY20" fmla="*/ 30480 h 121793"/>
                  <a:gd name="connsiteX21" fmla="*/ 38001 w 196176"/>
                  <a:gd name="connsiteY21" fmla="*/ 29527 h 121793"/>
                  <a:gd name="connsiteX22" fmla="*/ 38954 w 196176"/>
                  <a:gd name="connsiteY22" fmla="*/ 25717 h 121793"/>
                  <a:gd name="connsiteX23" fmla="*/ 25619 w 196176"/>
                  <a:gd name="connsiteY23" fmla="*/ 1905 h 121793"/>
                  <a:gd name="connsiteX24" fmla="*/ 1806 w 196176"/>
                  <a:gd name="connsiteY24" fmla="*/ 16192 h 121793"/>
                  <a:gd name="connsiteX25" fmla="*/ 1806 w 196176"/>
                  <a:gd name="connsiteY25" fmla="*/ 16192 h 12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6176" h="121793">
                    <a:moveTo>
                      <a:pt x="1806" y="16192"/>
                    </a:moveTo>
                    <a:cubicBezTo>
                      <a:pt x="-7719" y="57150"/>
                      <a:pt x="21809" y="97155"/>
                      <a:pt x="58004" y="113348"/>
                    </a:cubicBezTo>
                    <a:cubicBezTo>
                      <a:pt x="77054" y="121920"/>
                      <a:pt x="98009" y="124777"/>
                      <a:pt x="117059" y="118110"/>
                    </a:cubicBezTo>
                    <a:cubicBezTo>
                      <a:pt x="137061" y="111442"/>
                      <a:pt x="154206" y="98107"/>
                      <a:pt x="167541" y="81915"/>
                    </a:cubicBezTo>
                    <a:cubicBezTo>
                      <a:pt x="182781" y="63817"/>
                      <a:pt x="194211" y="42863"/>
                      <a:pt x="196116" y="19050"/>
                    </a:cubicBezTo>
                    <a:cubicBezTo>
                      <a:pt x="197069" y="8572"/>
                      <a:pt x="186591" y="0"/>
                      <a:pt x="177066" y="0"/>
                    </a:cubicBezTo>
                    <a:cubicBezTo>
                      <a:pt x="165636" y="0"/>
                      <a:pt x="158969" y="8572"/>
                      <a:pt x="158016" y="19050"/>
                    </a:cubicBezTo>
                    <a:cubicBezTo>
                      <a:pt x="158016" y="22860"/>
                      <a:pt x="154206" y="34290"/>
                      <a:pt x="151349" y="40005"/>
                    </a:cubicBezTo>
                    <a:cubicBezTo>
                      <a:pt x="146586" y="48577"/>
                      <a:pt x="142776" y="54292"/>
                      <a:pt x="136109" y="60960"/>
                    </a:cubicBezTo>
                    <a:cubicBezTo>
                      <a:pt x="129441" y="68580"/>
                      <a:pt x="123726" y="72390"/>
                      <a:pt x="115154" y="78105"/>
                    </a:cubicBezTo>
                    <a:cubicBezTo>
                      <a:pt x="110391" y="80963"/>
                      <a:pt x="110391" y="80963"/>
                      <a:pt x="105629" y="81915"/>
                    </a:cubicBezTo>
                    <a:cubicBezTo>
                      <a:pt x="103724" y="82867"/>
                      <a:pt x="100866" y="82867"/>
                      <a:pt x="98961" y="83820"/>
                    </a:cubicBezTo>
                    <a:cubicBezTo>
                      <a:pt x="98009" y="83820"/>
                      <a:pt x="98009" y="83820"/>
                      <a:pt x="98961" y="83820"/>
                    </a:cubicBezTo>
                    <a:cubicBezTo>
                      <a:pt x="98009" y="83820"/>
                      <a:pt x="96104" y="83820"/>
                      <a:pt x="95151" y="83820"/>
                    </a:cubicBezTo>
                    <a:cubicBezTo>
                      <a:pt x="80864" y="83820"/>
                      <a:pt x="64671" y="76200"/>
                      <a:pt x="53241" y="63817"/>
                    </a:cubicBezTo>
                    <a:cubicBezTo>
                      <a:pt x="50384" y="60960"/>
                      <a:pt x="48479" y="58102"/>
                      <a:pt x="46574" y="56198"/>
                    </a:cubicBezTo>
                    <a:cubicBezTo>
                      <a:pt x="44669" y="54292"/>
                      <a:pt x="43716" y="51435"/>
                      <a:pt x="42764" y="49530"/>
                    </a:cubicBezTo>
                    <a:cubicBezTo>
                      <a:pt x="42764" y="49530"/>
                      <a:pt x="39906" y="43815"/>
                      <a:pt x="40859" y="46673"/>
                    </a:cubicBezTo>
                    <a:cubicBezTo>
                      <a:pt x="39906" y="44767"/>
                      <a:pt x="38954" y="41910"/>
                      <a:pt x="38954" y="40005"/>
                    </a:cubicBezTo>
                    <a:cubicBezTo>
                      <a:pt x="38954" y="39052"/>
                      <a:pt x="38001" y="33338"/>
                      <a:pt x="38001" y="36195"/>
                    </a:cubicBezTo>
                    <a:cubicBezTo>
                      <a:pt x="38001" y="34290"/>
                      <a:pt x="38001" y="32385"/>
                      <a:pt x="38001" y="30480"/>
                    </a:cubicBezTo>
                    <a:cubicBezTo>
                      <a:pt x="38001" y="28575"/>
                      <a:pt x="38001" y="27623"/>
                      <a:pt x="38001" y="29527"/>
                    </a:cubicBezTo>
                    <a:cubicBezTo>
                      <a:pt x="38001" y="28575"/>
                      <a:pt x="38001" y="26670"/>
                      <a:pt x="38954" y="25717"/>
                    </a:cubicBezTo>
                    <a:cubicBezTo>
                      <a:pt x="40859" y="15240"/>
                      <a:pt x="36096" y="4763"/>
                      <a:pt x="25619" y="1905"/>
                    </a:cubicBezTo>
                    <a:cubicBezTo>
                      <a:pt x="16094" y="0"/>
                      <a:pt x="4664" y="5715"/>
                      <a:pt x="1806" y="16192"/>
                    </a:cubicBezTo>
                    <a:lnTo>
                      <a:pt x="1806" y="161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346DBE2-49B3-42B8-8484-271003ED9783}"/>
                  </a:ext>
                </a:extLst>
              </p:cNvPr>
              <p:cNvSpPr/>
              <p:nvPr/>
            </p:nvSpPr>
            <p:spPr>
              <a:xfrm>
                <a:off x="3400809" y="633888"/>
                <a:ext cx="210117" cy="169854"/>
              </a:xfrm>
              <a:custGeom>
                <a:avLst/>
                <a:gdLst>
                  <a:gd name="connsiteX0" fmla="*/ 568 w 210117"/>
                  <a:gd name="connsiteY0" fmla="*/ 80486 h 169854"/>
                  <a:gd name="connsiteX1" fmla="*/ 92008 w 210117"/>
                  <a:gd name="connsiteY1" fmla="*/ 169069 h 169854"/>
                  <a:gd name="connsiteX2" fmla="*/ 159636 w 210117"/>
                  <a:gd name="connsiteY2" fmla="*/ 151924 h 169854"/>
                  <a:gd name="connsiteX3" fmla="*/ 199641 w 210117"/>
                  <a:gd name="connsiteY3" fmla="*/ 92869 h 169854"/>
                  <a:gd name="connsiteX4" fmla="*/ 210118 w 210117"/>
                  <a:gd name="connsiteY4" fmla="*/ 18574 h 169854"/>
                  <a:gd name="connsiteX5" fmla="*/ 172018 w 210117"/>
                  <a:gd name="connsiteY5" fmla="*/ 18574 h 169854"/>
                  <a:gd name="connsiteX6" fmla="*/ 171066 w 210117"/>
                  <a:gd name="connsiteY6" fmla="*/ 44291 h 169854"/>
                  <a:gd name="connsiteX7" fmla="*/ 167255 w 210117"/>
                  <a:gd name="connsiteY7" fmla="*/ 68104 h 169854"/>
                  <a:gd name="connsiteX8" fmla="*/ 163445 w 210117"/>
                  <a:gd name="connsiteY8" fmla="*/ 81439 h 169854"/>
                  <a:gd name="connsiteX9" fmla="*/ 159636 w 210117"/>
                  <a:gd name="connsiteY9" fmla="*/ 91916 h 169854"/>
                  <a:gd name="connsiteX10" fmla="*/ 152968 w 210117"/>
                  <a:gd name="connsiteY10" fmla="*/ 103346 h 169854"/>
                  <a:gd name="connsiteX11" fmla="*/ 146301 w 210117"/>
                  <a:gd name="connsiteY11" fmla="*/ 111919 h 169854"/>
                  <a:gd name="connsiteX12" fmla="*/ 127251 w 210117"/>
                  <a:gd name="connsiteY12" fmla="*/ 126206 h 169854"/>
                  <a:gd name="connsiteX13" fmla="*/ 116773 w 210117"/>
                  <a:gd name="connsiteY13" fmla="*/ 129064 h 169854"/>
                  <a:gd name="connsiteX14" fmla="*/ 116773 w 210117"/>
                  <a:gd name="connsiteY14" fmla="*/ 129064 h 169854"/>
                  <a:gd name="connsiteX15" fmla="*/ 112963 w 210117"/>
                  <a:gd name="connsiteY15" fmla="*/ 129064 h 169854"/>
                  <a:gd name="connsiteX16" fmla="*/ 106295 w 210117"/>
                  <a:gd name="connsiteY16" fmla="*/ 129064 h 169854"/>
                  <a:gd name="connsiteX17" fmla="*/ 59623 w 210117"/>
                  <a:gd name="connsiteY17" fmla="*/ 115729 h 169854"/>
                  <a:gd name="connsiteX18" fmla="*/ 55813 w 210117"/>
                  <a:gd name="connsiteY18" fmla="*/ 113824 h 169854"/>
                  <a:gd name="connsiteX19" fmla="*/ 50098 w 210117"/>
                  <a:gd name="connsiteY19" fmla="*/ 109061 h 169854"/>
                  <a:gd name="connsiteX20" fmla="*/ 43430 w 210117"/>
                  <a:gd name="connsiteY20" fmla="*/ 100489 h 169854"/>
                  <a:gd name="connsiteX21" fmla="*/ 41526 w 210117"/>
                  <a:gd name="connsiteY21" fmla="*/ 97631 h 169854"/>
                  <a:gd name="connsiteX22" fmla="*/ 39620 w 210117"/>
                  <a:gd name="connsiteY22" fmla="*/ 90964 h 169854"/>
                  <a:gd name="connsiteX23" fmla="*/ 39620 w 210117"/>
                  <a:gd name="connsiteY23" fmla="*/ 90011 h 169854"/>
                  <a:gd name="connsiteX24" fmla="*/ 39620 w 210117"/>
                  <a:gd name="connsiteY24" fmla="*/ 87154 h 169854"/>
                  <a:gd name="connsiteX25" fmla="*/ 40573 w 210117"/>
                  <a:gd name="connsiteY25" fmla="*/ 79534 h 169854"/>
                  <a:gd name="connsiteX26" fmla="*/ 21523 w 210117"/>
                  <a:gd name="connsiteY26" fmla="*/ 60484 h 169854"/>
                  <a:gd name="connsiteX27" fmla="*/ 568 w 210117"/>
                  <a:gd name="connsiteY27" fmla="*/ 80486 h 169854"/>
                  <a:gd name="connsiteX28" fmla="*/ 568 w 210117"/>
                  <a:gd name="connsiteY28" fmla="*/ 80486 h 169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0117" h="169854">
                    <a:moveTo>
                      <a:pt x="568" y="80486"/>
                    </a:moveTo>
                    <a:cubicBezTo>
                      <a:pt x="-6099" y="132874"/>
                      <a:pt x="47240" y="164306"/>
                      <a:pt x="92008" y="169069"/>
                    </a:cubicBezTo>
                    <a:cubicBezTo>
                      <a:pt x="115820" y="171926"/>
                      <a:pt x="139633" y="167164"/>
                      <a:pt x="159636" y="151924"/>
                    </a:cubicBezTo>
                    <a:cubicBezTo>
                      <a:pt x="179638" y="136684"/>
                      <a:pt x="192020" y="115729"/>
                      <a:pt x="199641" y="92869"/>
                    </a:cubicBezTo>
                    <a:cubicBezTo>
                      <a:pt x="207261" y="69056"/>
                      <a:pt x="210118" y="43339"/>
                      <a:pt x="210118" y="18574"/>
                    </a:cubicBezTo>
                    <a:cubicBezTo>
                      <a:pt x="210118" y="-6191"/>
                      <a:pt x="172018" y="-6191"/>
                      <a:pt x="172018" y="18574"/>
                    </a:cubicBezTo>
                    <a:cubicBezTo>
                      <a:pt x="172018" y="27146"/>
                      <a:pt x="172018" y="35719"/>
                      <a:pt x="171066" y="44291"/>
                    </a:cubicBezTo>
                    <a:cubicBezTo>
                      <a:pt x="170113" y="52864"/>
                      <a:pt x="169161" y="58579"/>
                      <a:pt x="167255" y="68104"/>
                    </a:cubicBezTo>
                    <a:cubicBezTo>
                      <a:pt x="166303" y="72866"/>
                      <a:pt x="165351" y="76676"/>
                      <a:pt x="163445" y="81439"/>
                    </a:cubicBezTo>
                    <a:cubicBezTo>
                      <a:pt x="161541" y="86201"/>
                      <a:pt x="160588" y="90011"/>
                      <a:pt x="159636" y="91916"/>
                    </a:cubicBezTo>
                    <a:cubicBezTo>
                      <a:pt x="157730" y="95726"/>
                      <a:pt x="155826" y="99536"/>
                      <a:pt x="152968" y="103346"/>
                    </a:cubicBezTo>
                    <a:cubicBezTo>
                      <a:pt x="150111" y="108109"/>
                      <a:pt x="150111" y="108109"/>
                      <a:pt x="146301" y="111919"/>
                    </a:cubicBezTo>
                    <a:cubicBezTo>
                      <a:pt x="140586" y="118586"/>
                      <a:pt x="135823" y="122396"/>
                      <a:pt x="127251" y="126206"/>
                    </a:cubicBezTo>
                    <a:cubicBezTo>
                      <a:pt x="124393" y="127159"/>
                      <a:pt x="120583" y="129064"/>
                      <a:pt x="116773" y="129064"/>
                    </a:cubicBezTo>
                    <a:cubicBezTo>
                      <a:pt x="114868" y="129064"/>
                      <a:pt x="116773" y="129064"/>
                      <a:pt x="116773" y="129064"/>
                    </a:cubicBezTo>
                    <a:cubicBezTo>
                      <a:pt x="115820" y="129064"/>
                      <a:pt x="113915" y="129064"/>
                      <a:pt x="112963" y="129064"/>
                    </a:cubicBezTo>
                    <a:cubicBezTo>
                      <a:pt x="111058" y="129064"/>
                      <a:pt x="108201" y="129064"/>
                      <a:pt x="106295" y="129064"/>
                    </a:cubicBezTo>
                    <a:cubicBezTo>
                      <a:pt x="90103" y="129064"/>
                      <a:pt x="72958" y="124301"/>
                      <a:pt x="59623" y="115729"/>
                    </a:cubicBezTo>
                    <a:cubicBezTo>
                      <a:pt x="58670" y="115729"/>
                      <a:pt x="54861" y="111919"/>
                      <a:pt x="55813" y="113824"/>
                    </a:cubicBezTo>
                    <a:cubicBezTo>
                      <a:pt x="53908" y="111919"/>
                      <a:pt x="52003" y="110966"/>
                      <a:pt x="50098" y="109061"/>
                    </a:cubicBezTo>
                    <a:cubicBezTo>
                      <a:pt x="45336" y="104299"/>
                      <a:pt x="45336" y="104299"/>
                      <a:pt x="43430" y="100489"/>
                    </a:cubicBezTo>
                    <a:cubicBezTo>
                      <a:pt x="42478" y="99536"/>
                      <a:pt x="40573" y="94774"/>
                      <a:pt x="41526" y="97631"/>
                    </a:cubicBezTo>
                    <a:cubicBezTo>
                      <a:pt x="40573" y="95726"/>
                      <a:pt x="39620" y="92869"/>
                      <a:pt x="39620" y="90964"/>
                    </a:cubicBezTo>
                    <a:cubicBezTo>
                      <a:pt x="39620" y="90964"/>
                      <a:pt x="38668" y="88106"/>
                      <a:pt x="39620" y="90011"/>
                    </a:cubicBezTo>
                    <a:cubicBezTo>
                      <a:pt x="39620" y="91916"/>
                      <a:pt x="39620" y="87154"/>
                      <a:pt x="39620" y="87154"/>
                    </a:cubicBezTo>
                    <a:cubicBezTo>
                      <a:pt x="39620" y="84296"/>
                      <a:pt x="39620" y="81439"/>
                      <a:pt x="40573" y="79534"/>
                    </a:cubicBezTo>
                    <a:cubicBezTo>
                      <a:pt x="41526" y="69056"/>
                      <a:pt x="31048" y="60484"/>
                      <a:pt x="21523" y="60484"/>
                    </a:cubicBezTo>
                    <a:cubicBezTo>
                      <a:pt x="8188" y="61436"/>
                      <a:pt x="1520" y="70961"/>
                      <a:pt x="568" y="80486"/>
                    </a:cubicBezTo>
                    <a:lnTo>
                      <a:pt x="568" y="804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3FF0C5E-0770-4B91-A90C-8470CC6C7BAD}"/>
                  </a:ext>
                </a:extLst>
              </p:cNvPr>
              <p:cNvSpPr/>
              <p:nvPr/>
            </p:nvSpPr>
            <p:spPr>
              <a:xfrm>
                <a:off x="3417905" y="800534"/>
                <a:ext cx="262786" cy="120293"/>
              </a:xfrm>
              <a:custGeom>
                <a:avLst/>
                <a:gdLst>
                  <a:gd name="connsiteX0" fmla="*/ 2522 w 262786"/>
                  <a:gd name="connsiteY0" fmla="*/ 73861 h 120293"/>
                  <a:gd name="connsiteX1" fmla="*/ 259697 w 262786"/>
                  <a:gd name="connsiteY1" fmla="*/ 28141 h 120293"/>
                  <a:gd name="connsiteX2" fmla="*/ 226359 w 262786"/>
                  <a:gd name="connsiteY2" fmla="*/ 9091 h 120293"/>
                  <a:gd name="connsiteX3" fmla="*/ 34907 w 262786"/>
                  <a:gd name="connsiteY3" fmla="*/ 54811 h 120293"/>
                  <a:gd name="connsiteX4" fmla="*/ 9189 w 262786"/>
                  <a:gd name="connsiteY4" fmla="*/ 48143 h 120293"/>
                  <a:gd name="connsiteX5" fmla="*/ 2522 w 262786"/>
                  <a:gd name="connsiteY5" fmla="*/ 73861 h 120293"/>
                  <a:gd name="connsiteX6" fmla="*/ 2522 w 262786"/>
                  <a:gd name="connsiteY6" fmla="*/ 73861 h 12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786" h="120293">
                    <a:moveTo>
                      <a:pt x="2522" y="73861"/>
                    </a:moveTo>
                    <a:cubicBezTo>
                      <a:pt x="68244" y="164348"/>
                      <a:pt x="209214" y="108151"/>
                      <a:pt x="259697" y="28141"/>
                    </a:cubicBezTo>
                    <a:cubicBezTo>
                      <a:pt x="273032" y="7186"/>
                      <a:pt x="239694" y="-11864"/>
                      <a:pt x="226359" y="9091"/>
                    </a:cubicBezTo>
                    <a:cubicBezTo>
                      <a:pt x="193974" y="60526"/>
                      <a:pt x="82532" y="120533"/>
                      <a:pt x="34907" y="54811"/>
                    </a:cubicBezTo>
                    <a:cubicBezTo>
                      <a:pt x="29192" y="46238"/>
                      <a:pt x="18714" y="42428"/>
                      <a:pt x="9189" y="48143"/>
                    </a:cubicBezTo>
                    <a:cubicBezTo>
                      <a:pt x="1569" y="51953"/>
                      <a:pt x="-3193" y="65288"/>
                      <a:pt x="2522" y="73861"/>
                    </a:cubicBezTo>
                    <a:lnTo>
                      <a:pt x="2522" y="73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3A138CE-E7CD-435A-B497-76E608FC0FE3}"/>
                  </a:ext>
                </a:extLst>
              </p:cNvPr>
              <p:cNvSpPr/>
              <p:nvPr/>
            </p:nvSpPr>
            <p:spPr>
              <a:xfrm>
                <a:off x="3693177" y="662176"/>
                <a:ext cx="210930" cy="79150"/>
              </a:xfrm>
              <a:custGeom>
                <a:avLst/>
                <a:gdLst>
                  <a:gd name="connsiteX0" fmla="*/ 2522 w 210930"/>
                  <a:gd name="connsiteY0" fmla="*/ 30291 h 79150"/>
                  <a:gd name="connsiteX1" fmla="*/ 103486 w 210930"/>
                  <a:gd name="connsiteY1" fmla="*/ 78869 h 79150"/>
                  <a:gd name="connsiteX2" fmla="*/ 205404 w 210930"/>
                  <a:gd name="connsiteY2" fmla="*/ 32196 h 79150"/>
                  <a:gd name="connsiteX3" fmla="*/ 178734 w 210930"/>
                  <a:gd name="connsiteY3" fmla="*/ 5526 h 79150"/>
                  <a:gd name="connsiteX4" fmla="*/ 34907 w 210930"/>
                  <a:gd name="connsiteY4" fmla="*/ 11241 h 79150"/>
                  <a:gd name="connsiteX5" fmla="*/ 9189 w 210930"/>
                  <a:gd name="connsiteY5" fmla="*/ 4574 h 79150"/>
                  <a:gd name="connsiteX6" fmla="*/ 2522 w 210930"/>
                  <a:gd name="connsiteY6" fmla="*/ 30291 h 79150"/>
                  <a:gd name="connsiteX7" fmla="*/ 2522 w 210930"/>
                  <a:gd name="connsiteY7" fmla="*/ 30291 h 7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930" h="79150">
                    <a:moveTo>
                      <a:pt x="2522" y="30291"/>
                    </a:moveTo>
                    <a:cubicBezTo>
                      <a:pt x="26334" y="62676"/>
                      <a:pt x="62529" y="81726"/>
                      <a:pt x="103486" y="78869"/>
                    </a:cubicBezTo>
                    <a:cubicBezTo>
                      <a:pt x="141586" y="76011"/>
                      <a:pt x="178734" y="58866"/>
                      <a:pt x="205404" y="32196"/>
                    </a:cubicBezTo>
                    <a:cubicBezTo>
                      <a:pt x="222549" y="15051"/>
                      <a:pt x="195879" y="-11619"/>
                      <a:pt x="178734" y="5526"/>
                    </a:cubicBezTo>
                    <a:cubicBezTo>
                      <a:pt x="140634" y="42674"/>
                      <a:pt x="70149" y="60771"/>
                      <a:pt x="34907" y="11241"/>
                    </a:cubicBezTo>
                    <a:cubicBezTo>
                      <a:pt x="29192" y="2669"/>
                      <a:pt x="18714" y="-1141"/>
                      <a:pt x="9189" y="4574"/>
                    </a:cubicBezTo>
                    <a:cubicBezTo>
                      <a:pt x="1569" y="9336"/>
                      <a:pt x="-3193" y="21719"/>
                      <a:pt x="2522" y="30291"/>
                    </a:cubicBezTo>
                    <a:lnTo>
                      <a:pt x="2522" y="302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8" name="Graphic 6">
            <a:extLst>
              <a:ext uri="{FF2B5EF4-FFF2-40B4-BE49-F238E27FC236}">
                <a16:creationId xmlns:a16="http://schemas.microsoft.com/office/drawing/2014/main" id="{BEFB524A-CAB5-4064-99C9-4795A7CBB0A5}"/>
              </a:ext>
            </a:extLst>
          </p:cNvPr>
          <p:cNvGrpSpPr/>
          <p:nvPr userDrawn="1"/>
        </p:nvGrpSpPr>
        <p:grpSpPr>
          <a:xfrm>
            <a:off x="7654456" y="1454051"/>
            <a:ext cx="832872" cy="1701430"/>
            <a:chOff x="4780544" y="2511345"/>
            <a:chExt cx="413645" cy="845013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1DEC97D-A9B4-41D7-96EA-F8BCAD8A8C7D}"/>
                </a:ext>
              </a:extLst>
            </p:cNvPr>
            <p:cNvSpPr/>
            <p:nvPr/>
          </p:nvSpPr>
          <p:spPr>
            <a:xfrm>
              <a:off x="4854177" y="2634984"/>
              <a:ext cx="155072" cy="425482"/>
            </a:xfrm>
            <a:custGeom>
              <a:avLst/>
              <a:gdLst>
                <a:gd name="connsiteX0" fmla="*/ 76914 w 155072"/>
                <a:gd name="connsiteY0" fmla="*/ 9156 h 425482"/>
                <a:gd name="connsiteX1" fmla="*/ 108347 w 155072"/>
                <a:gd name="connsiteY1" fmla="*/ 100596 h 425482"/>
                <a:gd name="connsiteX2" fmla="*/ 119777 w 155072"/>
                <a:gd name="connsiteY2" fmla="*/ 213943 h 425482"/>
                <a:gd name="connsiteX3" fmla="*/ 138827 w 155072"/>
                <a:gd name="connsiteY3" fmla="*/ 327291 h 425482"/>
                <a:gd name="connsiteX4" fmla="*/ 154067 w 155072"/>
                <a:gd name="connsiteY4" fmla="*/ 414921 h 425482"/>
                <a:gd name="connsiteX5" fmla="*/ 96917 w 155072"/>
                <a:gd name="connsiteY5" fmla="*/ 395871 h 425482"/>
                <a:gd name="connsiteX6" fmla="*/ 11192 w 155072"/>
                <a:gd name="connsiteY6" fmla="*/ 226325 h 425482"/>
                <a:gd name="connsiteX7" fmla="*/ 15954 w 155072"/>
                <a:gd name="connsiteY7" fmla="*/ 45350 h 425482"/>
                <a:gd name="connsiteX8" fmla="*/ 76914 w 155072"/>
                <a:gd name="connsiteY8" fmla="*/ 9156 h 42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72" h="425482">
                  <a:moveTo>
                    <a:pt x="76914" y="9156"/>
                  </a:moveTo>
                  <a:cubicBezTo>
                    <a:pt x="98822" y="32968"/>
                    <a:pt x="103584" y="71068"/>
                    <a:pt x="108347" y="100596"/>
                  </a:cubicBezTo>
                  <a:cubicBezTo>
                    <a:pt x="114062" y="138696"/>
                    <a:pt x="115967" y="176796"/>
                    <a:pt x="119777" y="213943"/>
                  </a:cubicBezTo>
                  <a:cubicBezTo>
                    <a:pt x="123587" y="252043"/>
                    <a:pt x="130254" y="290143"/>
                    <a:pt x="138827" y="327291"/>
                  </a:cubicBezTo>
                  <a:cubicBezTo>
                    <a:pt x="145494" y="354913"/>
                    <a:pt x="158829" y="386346"/>
                    <a:pt x="154067" y="414921"/>
                  </a:cubicBezTo>
                  <a:cubicBezTo>
                    <a:pt x="149304" y="444448"/>
                    <a:pt x="104537" y="403491"/>
                    <a:pt x="96917" y="395871"/>
                  </a:cubicBezTo>
                  <a:cubicBezTo>
                    <a:pt x="51197" y="349198"/>
                    <a:pt x="24527" y="286333"/>
                    <a:pt x="11192" y="226325"/>
                  </a:cubicBezTo>
                  <a:cubicBezTo>
                    <a:pt x="-2143" y="169175"/>
                    <a:pt x="-6906" y="102500"/>
                    <a:pt x="15954" y="45350"/>
                  </a:cubicBezTo>
                  <a:cubicBezTo>
                    <a:pt x="22622" y="26300"/>
                    <a:pt x="50244" y="-19419"/>
                    <a:pt x="76914" y="9156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3360614-0730-4D93-804F-0D1C0F156535}"/>
                </a:ext>
              </a:extLst>
            </p:cNvPr>
            <p:cNvSpPr/>
            <p:nvPr/>
          </p:nvSpPr>
          <p:spPr>
            <a:xfrm>
              <a:off x="5024084" y="2511345"/>
              <a:ext cx="170104" cy="421830"/>
            </a:xfrm>
            <a:custGeom>
              <a:avLst/>
              <a:gdLst>
                <a:gd name="connsiteX0" fmla="*/ 99412 w 170104"/>
                <a:gd name="connsiteY0" fmla="*/ 8017 h 421830"/>
                <a:gd name="connsiteX1" fmla="*/ 63217 w 170104"/>
                <a:gd name="connsiteY1" fmla="*/ 98505 h 421830"/>
                <a:gd name="connsiteX2" fmla="*/ 45120 w 170104"/>
                <a:gd name="connsiteY2" fmla="*/ 211852 h 421830"/>
                <a:gd name="connsiteX3" fmla="*/ 20355 w 170104"/>
                <a:gd name="connsiteY3" fmla="*/ 324247 h 421830"/>
                <a:gd name="connsiteX4" fmla="*/ 352 w 170104"/>
                <a:gd name="connsiteY4" fmla="*/ 410924 h 421830"/>
                <a:gd name="connsiteX5" fmla="*/ 58455 w 170104"/>
                <a:gd name="connsiteY5" fmla="*/ 394732 h 421830"/>
                <a:gd name="connsiteX6" fmla="*/ 153705 w 170104"/>
                <a:gd name="connsiteY6" fmla="*/ 229949 h 421830"/>
                <a:gd name="connsiteX7" fmla="*/ 158467 w 170104"/>
                <a:gd name="connsiteY7" fmla="*/ 48975 h 421830"/>
                <a:gd name="connsiteX8" fmla="*/ 99412 w 170104"/>
                <a:gd name="connsiteY8" fmla="*/ 8017 h 4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104" h="421830">
                  <a:moveTo>
                    <a:pt x="99412" y="8017"/>
                  </a:moveTo>
                  <a:cubicBezTo>
                    <a:pt x="75600" y="30877"/>
                    <a:pt x="69885" y="68977"/>
                    <a:pt x="63217" y="98505"/>
                  </a:cubicBezTo>
                  <a:cubicBezTo>
                    <a:pt x="55597" y="135652"/>
                    <a:pt x="50835" y="173752"/>
                    <a:pt x="45120" y="211852"/>
                  </a:cubicBezTo>
                  <a:cubicBezTo>
                    <a:pt x="39405" y="249952"/>
                    <a:pt x="30832" y="287099"/>
                    <a:pt x="20355" y="324247"/>
                  </a:cubicBezTo>
                  <a:cubicBezTo>
                    <a:pt x="12735" y="350917"/>
                    <a:pt x="-2505" y="382349"/>
                    <a:pt x="352" y="410924"/>
                  </a:cubicBezTo>
                  <a:cubicBezTo>
                    <a:pt x="4162" y="440452"/>
                    <a:pt x="50835" y="401399"/>
                    <a:pt x="58455" y="394732"/>
                  </a:cubicBezTo>
                  <a:cubicBezTo>
                    <a:pt x="106080" y="349965"/>
                    <a:pt x="136560" y="288052"/>
                    <a:pt x="153705" y="229949"/>
                  </a:cubicBezTo>
                  <a:cubicBezTo>
                    <a:pt x="169897" y="173752"/>
                    <a:pt x="178470" y="107077"/>
                    <a:pt x="158467" y="48975"/>
                  </a:cubicBezTo>
                  <a:cubicBezTo>
                    <a:pt x="152752" y="28020"/>
                    <a:pt x="127987" y="-18653"/>
                    <a:pt x="99412" y="8017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262E0C7-2D56-4FCA-AE70-7FF47EFB4A2E}"/>
                </a:ext>
              </a:extLst>
            </p:cNvPr>
            <p:cNvSpPr/>
            <p:nvPr/>
          </p:nvSpPr>
          <p:spPr>
            <a:xfrm>
              <a:off x="4780544" y="2979347"/>
              <a:ext cx="302807" cy="377011"/>
            </a:xfrm>
            <a:custGeom>
              <a:avLst/>
              <a:gdLst>
                <a:gd name="connsiteX0" fmla="*/ 41010 w 302807"/>
                <a:gd name="connsiteY0" fmla="*/ 2930 h 377011"/>
                <a:gd name="connsiteX1" fmla="*/ 113400 w 302807"/>
                <a:gd name="connsiteY1" fmla="*/ 78178 h 377011"/>
                <a:gd name="connsiteX2" fmla="*/ 177218 w 302807"/>
                <a:gd name="connsiteY2" fmla="*/ 182000 h 377011"/>
                <a:gd name="connsiteX3" fmla="*/ 247703 w 302807"/>
                <a:gd name="connsiteY3" fmla="*/ 282965 h 377011"/>
                <a:gd name="connsiteX4" fmla="*/ 301995 w 302807"/>
                <a:gd name="connsiteY4" fmla="*/ 361070 h 377011"/>
                <a:gd name="connsiteX5" fmla="*/ 239130 w 302807"/>
                <a:gd name="connsiteY5" fmla="*/ 365833 h 377011"/>
                <a:gd name="connsiteX6" fmla="*/ 79110 w 302807"/>
                <a:gd name="connsiteY6" fmla="*/ 238197 h 377011"/>
                <a:gd name="connsiteX7" fmla="*/ 1005 w 302807"/>
                <a:gd name="connsiteY7" fmla="*/ 62937 h 377011"/>
                <a:gd name="connsiteX8" fmla="*/ 41010 w 302807"/>
                <a:gd name="connsiteY8" fmla="*/ 2930 h 37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807" h="377011">
                  <a:moveTo>
                    <a:pt x="41010" y="2930"/>
                  </a:moveTo>
                  <a:cubicBezTo>
                    <a:pt x="73395" y="16265"/>
                    <a:pt x="95303" y="51508"/>
                    <a:pt x="113400" y="78178"/>
                  </a:cubicBezTo>
                  <a:cubicBezTo>
                    <a:pt x="136260" y="112468"/>
                    <a:pt x="156263" y="147710"/>
                    <a:pt x="177218" y="182000"/>
                  </a:cubicBezTo>
                  <a:cubicBezTo>
                    <a:pt x="198173" y="217243"/>
                    <a:pt x="221985" y="250580"/>
                    <a:pt x="247703" y="282965"/>
                  </a:cubicBezTo>
                  <a:cubicBezTo>
                    <a:pt x="266753" y="306778"/>
                    <a:pt x="294375" y="331543"/>
                    <a:pt x="301995" y="361070"/>
                  </a:cubicBezTo>
                  <a:cubicBezTo>
                    <a:pt x="310568" y="391550"/>
                    <a:pt x="248655" y="369643"/>
                    <a:pt x="239130" y="365833"/>
                  </a:cubicBezTo>
                  <a:cubicBezTo>
                    <a:pt x="174360" y="339162"/>
                    <a:pt x="119115" y="289633"/>
                    <a:pt x="79110" y="238197"/>
                  </a:cubicBezTo>
                  <a:cubicBezTo>
                    <a:pt x="40058" y="188668"/>
                    <a:pt x="4815" y="126755"/>
                    <a:pt x="1005" y="62937"/>
                  </a:cubicBezTo>
                  <a:cubicBezTo>
                    <a:pt x="-2805" y="41983"/>
                    <a:pt x="2910" y="-13263"/>
                    <a:pt x="41010" y="293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EF5267D-163E-4828-B0FA-E62C7A9C325D}"/>
              </a:ext>
            </a:extLst>
          </p:cNvPr>
          <p:cNvGrpSpPr/>
          <p:nvPr userDrawn="1"/>
        </p:nvGrpSpPr>
        <p:grpSpPr>
          <a:xfrm rot="1929208">
            <a:off x="-265051" y="1097499"/>
            <a:ext cx="1332262" cy="2188851"/>
            <a:chOff x="115080" y="2215167"/>
            <a:chExt cx="853517" cy="1402294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7375456-4B56-4011-9395-8D8FEECE6BA4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6746FDD-F7C7-491C-81F1-B54188446ACE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5D6B0F6-5FB9-4FB6-ABEE-D8A2A80FC6DD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60FB06-19E2-4E6B-8C51-C082731788F9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4" name="Graphic 143">
            <a:extLst>
              <a:ext uri="{FF2B5EF4-FFF2-40B4-BE49-F238E27FC236}">
                <a16:creationId xmlns:a16="http://schemas.microsoft.com/office/drawing/2014/main" id="{6A552A23-1575-4115-BAB0-503880A4EC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61533">
            <a:off x="7913058" y="232323"/>
            <a:ext cx="1485596" cy="77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33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aphic 3">
            <a:extLst>
              <a:ext uri="{FF2B5EF4-FFF2-40B4-BE49-F238E27FC236}">
                <a16:creationId xmlns:a16="http://schemas.microsoft.com/office/drawing/2014/main" id="{A4BEF888-744B-41B2-8B37-5A08DC77F7D9}"/>
              </a:ext>
            </a:extLst>
          </p:cNvPr>
          <p:cNvGrpSpPr/>
          <p:nvPr userDrawn="1"/>
        </p:nvGrpSpPr>
        <p:grpSpPr>
          <a:xfrm rot="12426212">
            <a:off x="4296527" y="3669976"/>
            <a:ext cx="2037533" cy="2259918"/>
            <a:chOff x="2853907" y="1011184"/>
            <a:chExt cx="1019769" cy="1014346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0A4C869-6C59-4ED3-9F5B-D4F9B163C6ED}"/>
                </a:ext>
              </a:extLst>
            </p:cNvPr>
            <p:cNvSpPr/>
            <p:nvPr/>
          </p:nvSpPr>
          <p:spPr>
            <a:xfrm>
              <a:off x="2853907" y="1011184"/>
              <a:ext cx="1019769" cy="1014346"/>
            </a:xfrm>
            <a:custGeom>
              <a:avLst/>
              <a:gdLst>
                <a:gd name="connsiteX0" fmla="*/ 355065 w 1019769"/>
                <a:gd name="connsiteY0" fmla="*/ 1004305 h 1014346"/>
                <a:gd name="connsiteX1" fmla="*/ 576045 w 1019769"/>
                <a:gd name="connsiteY1" fmla="*/ 925248 h 1014346"/>
                <a:gd name="connsiteX2" fmla="*/ 772260 w 1019769"/>
                <a:gd name="connsiteY2" fmla="*/ 914770 h 1014346"/>
                <a:gd name="connsiteX3" fmla="*/ 817980 w 1019769"/>
                <a:gd name="connsiteY3" fmla="*/ 713793 h 1014346"/>
                <a:gd name="connsiteX4" fmla="*/ 1009432 w 1019769"/>
                <a:gd name="connsiteY4" fmla="*/ 611875 h 1014346"/>
                <a:gd name="connsiteX5" fmla="*/ 955140 w 1019769"/>
                <a:gd name="connsiteY5" fmla="*/ 427090 h 1014346"/>
                <a:gd name="connsiteX6" fmla="*/ 989430 w 1019769"/>
                <a:gd name="connsiteY6" fmla="*/ 309933 h 1014346"/>
                <a:gd name="connsiteX7" fmla="*/ 836077 w 1019769"/>
                <a:gd name="connsiteY7" fmla="*/ 172773 h 1014346"/>
                <a:gd name="connsiteX8" fmla="*/ 789405 w 1019769"/>
                <a:gd name="connsiteY8" fmla="*/ 88000 h 1014346"/>
                <a:gd name="connsiteX9" fmla="*/ 510322 w 1019769"/>
                <a:gd name="connsiteY9" fmla="*/ 31803 h 1014346"/>
                <a:gd name="connsiteX10" fmla="*/ 449362 w 1019769"/>
                <a:gd name="connsiteY10" fmla="*/ 147055 h 1014346"/>
                <a:gd name="connsiteX11" fmla="*/ 379830 w 1019769"/>
                <a:gd name="connsiteY11" fmla="*/ 108955 h 1014346"/>
                <a:gd name="connsiteX12" fmla="*/ 106462 w 1019769"/>
                <a:gd name="connsiteY12" fmla="*/ 191823 h 1014346"/>
                <a:gd name="connsiteX13" fmla="*/ 244575 w 1019769"/>
                <a:gd name="connsiteY13" fmla="*/ 428043 h 1014346"/>
                <a:gd name="connsiteX14" fmla="*/ 319822 w 1019769"/>
                <a:gd name="connsiteY14" fmla="*/ 444235 h 1014346"/>
                <a:gd name="connsiteX15" fmla="*/ 306487 w 1019769"/>
                <a:gd name="connsiteY15" fmla="*/ 461380 h 1014346"/>
                <a:gd name="connsiteX16" fmla="*/ 93127 w 1019769"/>
                <a:gd name="connsiteY16" fmla="*/ 504243 h 1014346"/>
                <a:gd name="connsiteX17" fmla="*/ 34072 w 1019769"/>
                <a:gd name="connsiteY17" fmla="*/ 768085 h 1014346"/>
                <a:gd name="connsiteX18" fmla="*/ 250290 w 1019769"/>
                <a:gd name="connsiteY18" fmla="*/ 810948 h 1014346"/>
                <a:gd name="connsiteX19" fmla="*/ 355065 w 1019769"/>
                <a:gd name="connsiteY19" fmla="*/ 1004305 h 101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769" h="1014346">
                  <a:moveTo>
                    <a:pt x="355065" y="1004305"/>
                  </a:moveTo>
                  <a:cubicBezTo>
                    <a:pt x="432217" y="1032880"/>
                    <a:pt x="521752" y="998590"/>
                    <a:pt x="576045" y="925248"/>
                  </a:cubicBezTo>
                  <a:cubicBezTo>
                    <a:pt x="642720" y="956680"/>
                    <a:pt x="718920" y="955728"/>
                    <a:pt x="772260" y="914770"/>
                  </a:cubicBezTo>
                  <a:cubicBezTo>
                    <a:pt x="832267" y="870003"/>
                    <a:pt x="847507" y="789040"/>
                    <a:pt x="817980" y="713793"/>
                  </a:cubicBezTo>
                  <a:cubicBezTo>
                    <a:pt x="903705" y="717603"/>
                    <a:pt x="981810" y="679503"/>
                    <a:pt x="1009432" y="611875"/>
                  </a:cubicBezTo>
                  <a:cubicBezTo>
                    <a:pt x="1035150" y="549010"/>
                    <a:pt x="1011337" y="478525"/>
                    <a:pt x="955140" y="427090"/>
                  </a:cubicBezTo>
                  <a:cubicBezTo>
                    <a:pt x="982762" y="392800"/>
                    <a:pt x="996097" y="351843"/>
                    <a:pt x="989430" y="309933"/>
                  </a:cubicBezTo>
                  <a:cubicBezTo>
                    <a:pt x="978952" y="241353"/>
                    <a:pt x="916087" y="188965"/>
                    <a:pt x="836077" y="172773"/>
                  </a:cubicBezTo>
                  <a:cubicBezTo>
                    <a:pt x="827505" y="143245"/>
                    <a:pt x="812265" y="114670"/>
                    <a:pt x="789405" y="88000"/>
                  </a:cubicBezTo>
                  <a:cubicBezTo>
                    <a:pt x="715110" y="-1535"/>
                    <a:pt x="589380" y="-27252"/>
                    <a:pt x="510322" y="31803"/>
                  </a:cubicBezTo>
                  <a:cubicBezTo>
                    <a:pt x="473175" y="59425"/>
                    <a:pt x="452220" y="101335"/>
                    <a:pt x="449362" y="147055"/>
                  </a:cubicBezTo>
                  <a:cubicBezTo>
                    <a:pt x="429360" y="131815"/>
                    <a:pt x="405547" y="118480"/>
                    <a:pt x="379830" y="108955"/>
                  </a:cubicBezTo>
                  <a:cubicBezTo>
                    <a:pt x="266482" y="67045"/>
                    <a:pt x="143610" y="104193"/>
                    <a:pt x="106462" y="191823"/>
                  </a:cubicBezTo>
                  <a:cubicBezTo>
                    <a:pt x="69315" y="280405"/>
                    <a:pt x="131227" y="386133"/>
                    <a:pt x="244575" y="428043"/>
                  </a:cubicBezTo>
                  <a:cubicBezTo>
                    <a:pt x="269340" y="437568"/>
                    <a:pt x="295057" y="442330"/>
                    <a:pt x="319822" y="444235"/>
                  </a:cubicBezTo>
                  <a:cubicBezTo>
                    <a:pt x="315060" y="449950"/>
                    <a:pt x="310297" y="455665"/>
                    <a:pt x="306487" y="461380"/>
                  </a:cubicBezTo>
                  <a:cubicBezTo>
                    <a:pt x="241717" y="440425"/>
                    <a:pt x="158850" y="454713"/>
                    <a:pt x="93127" y="504243"/>
                  </a:cubicBezTo>
                  <a:cubicBezTo>
                    <a:pt x="-2123" y="575680"/>
                    <a:pt x="-28793" y="693790"/>
                    <a:pt x="34072" y="768085"/>
                  </a:cubicBezTo>
                  <a:cubicBezTo>
                    <a:pt x="82650" y="825235"/>
                    <a:pt x="169327" y="839523"/>
                    <a:pt x="250290" y="810948"/>
                  </a:cubicBezTo>
                  <a:cubicBezTo>
                    <a:pt x="238860" y="897625"/>
                    <a:pt x="279817" y="976683"/>
                    <a:pt x="355065" y="1004305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916C103-8190-4C98-BB3D-1C48613DAF03}"/>
                </a:ext>
              </a:extLst>
            </p:cNvPr>
            <p:cNvSpPr/>
            <p:nvPr/>
          </p:nvSpPr>
          <p:spPr>
            <a:xfrm>
              <a:off x="3662668" y="1274262"/>
              <a:ext cx="94616" cy="158296"/>
            </a:xfrm>
            <a:custGeom>
              <a:avLst/>
              <a:gdLst>
                <a:gd name="connsiteX0" fmla="*/ 8266 w 94616"/>
                <a:gd name="connsiteY0" fmla="*/ 32567 h 158296"/>
                <a:gd name="connsiteX1" fmla="*/ 33031 w 94616"/>
                <a:gd name="connsiteY1" fmla="*/ 46854 h 158296"/>
                <a:gd name="connsiteX2" fmla="*/ 34936 w 94616"/>
                <a:gd name="connsiteY2" fmla="*/ 47807 h 158296"/>
                <a:gd name="connsiteX3" fmla="*/ 39699 w 94616"/>
                <a:gd name="connsiteY3" fmla="*/ 51617 h 158296"/>
                <a:gd name="connsiteX4" fmla="*/ 46366 w 94616"/>
                <a:gd name="connsiteY4" fmla="*/ 59237 h 158296"/>
                <a:gd name="connsiteX5" fmla="*/ 46366 w 94616"/>
                <a:gd name="connsiteY5" fmla="*/ 59237 h 158296"/>
                <a:gd name="connsiteX6" fmla="*/ 48271 w 94616"/>
                <a:gd name="connsiteY6" fmla="*/ 61142 h 158296"/>
                <a:gd name="connsiteX7" fmla="*/ 50176 w 94616"/>
                <a:gd name="connsiteY7" fmla="*/ 63999 h 158296"/>
                <a:gd name="connsiteX8" fmla="*/ 53034 w 94616"/>
                <a:gd name="connsiteY8" fmla="*/ 68762 h 158296"/>
                <a:gd name="connsiteX9" fmla="*/ 53986 w 94616"/>
                <a:gd name="connsiteY9" fmla="*/ 69714 h 158296"/>
                <a:gd name="connsiteX10" fmla="*/ 58749 w 94616"/>
                <a:gd name="connsiteY10" fmla="*/ 85907 h 158296"/>
                <a:gd name="connsiteX11" fmla="*/ 58749 w 94616"/>
                <a:gd name="connsiteY11" fmla="*/ 85907 h 158296"/>
                <a:gd name="connsiteX12" fmla="*/ 58749 w 94616"/>
                <a:gd name="connsiteY12" fmla="*/ 89717 h 158296"/>
                <a:gd name="connsiteX13" fmla="*/ 58749 w 94616"/>
                <a:gd name="connsiteY13" fmla="*/ 97337 h 158296"/>
                <a:gd name="connsiteX14" fmla="*/ 57796 w 94616"/>
                <a:gd name="connsiteY14" fmla="*/ 113529 h 158296"/>
                <a:gd name="connsiteX15" fmla="*/ 54939 w 94616"/>
                <a:gd name="connsiteY15" fmla="*/ 140199 h 158296"/>
                <a:gd name="connsiteX16" fmla="*/ 73036 w 94616"/>
                <a:gd name="connsiteY16" fmla="*/ 158297 h 158296"/>
                <a:gd name="connsiteX17" fmla="*/ 91134 w 94616"/>
                <a:gd name="connsiteY17" fmla="*/ 140199 h 158296"/>
                <a:gd name="connsiteX18" fmla="*/ 93991 w 94616"/>
                <a:gd name="connsiteY18" fmla="*/ 111624 h 158296"/>
                <a:gd name="connsiteX19" fmla="*/ 93039 w 94616"/>
                <a:gd name="connsiteY19" fmla="*/ 74477 h 158296"/>
                <a:gd name="connsiteX20" fmla="*/ 27316 w 94616"/>
                <a:gd name="connsiteY20" fmla="*/ 2087 h 158296"/>
                <a:gd name="connsiteX21" fmla="*/ 2551 w 94616"/>
                <a:gd name="connsiteY21" fmla="*/ 8754 h 158296"/>
                <a:gd name="connsiteX22" fmla="*/ 8266 w 94616"/>
                <a:gd name="connsiteY22" fmla="*/ 32567 h 158296"/>
                <a:gd name="connsiteX23" fmla="*/ 8266 w 94616"/>
                <a:gd name="connsiteY23" fmla="*/ 32567 h 1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616" h="158296">
                  <a:moveTo>
                    <a:pt x="8266" y="32567"/>
                  </a:moveTo>
                  <a:cubicBezTo>
                    <a:pt x="16839" y="36377"/>
                    <a:pt x="25411" y="41139"/>
                    <a:pt x="33031" y="46854"/>
                  </a:cubicBezTo>
                  <a:cubicBezTo>
                    <a:pt x="36841" y="48759"/>
                    <a:pt x="32079" y="45902"/>
                    <a:pt x="34936" y="47807"/>
                  </a:cubicBezTo>
                  <a:cubicBezTo>
                    <a:pt x="36841" y="48759"/>
                    <a:pt x="37794" y="50664"/>
                    <a:pt x="39699" y="51617"/>
                  </a:cubicBezTo>
                  <a:cubicBezTo>
                    <a:pt x="42556" y="53522"/>
                    <a:pt x="44461" y="56379"/>
                    <a:pt x="46366" y="59237"/>
                  </a:cubicBezTo>
                  <a:cubicBezTo>
                    <a:pt x="47319" y="61142"/>
                    <a:pt x="47319" y="61142"/>
                    <a:pt x="46366" y="59237"/>
                  </a:cubicBezTo>
                  <a:cubicBezTo>
                    <a:pt x="47319" y="60189"/>
                    <a:pt x="47319" y="61142"/>
                    <a:pt x="48271" y="61142"/>
                  </a:cubicBezTo>
                  <a:cubicBezTo>
                    <a:pt x="49224" y="62094"/>
                    <a:pt x="50176" y="63047"/>
                    <a:pt x="50176" y="63999"/>
                  </a:cubicBezTo>
                  <a:cubicBezTo>
                    <a:pt x="51129" y="65904"/>
                    <a:pt x="52081" y="66857"/>
                    <a:pt x="53034" y="68762"/>
                  </a:cubicBezTo>
                  <a:cubicBezTo>
                    <a:pt x="53986" y="69714"/>
                    <a:pt x="55891" y="74477"/>
                    <a:pt x="53986" y="69714"/>
                  </a:cubicBezTo>
                  <a:cubicBezTo>
                    <a:pt x="55891" y="74477"/>
                    <a:pt x="56844" y="80192"/>
                    <a:pt x="58749" y="85907"/>
                  </a:cubicBezTo>
                  <a:cubicBezTo>
                    <a:pt x="59701" y="89717"/>
                    <a:pt x="58749" y="82097"/>
                    <a:pt x="58749" y="85907"/>
                  </a:cubicBezTo>
                  <a:cubicBezTo>
                    <a:pt x="58749" y="86859"/>
                    <a:pt x="58749" y="88764"/>
                    <a:pt x="58749" y="89717"/>
                  </a:cubicBezTo>
                  <a:cubicBezTo>
                    <a:pt x="58749" y="92574"/>
                    <a:pt x="58749" y="94479"/>
                    <a:pt x="58749" y="97337"/>
                  </a:cubicBezTo>
                  <a:cubicBezTo>
                    <a:pt x="58749" y="103052"/>
                    <a:pt x="58749" y="107814"/>
                    <a:pt x="57796" y="113529"/>
                  </a:cubicBezTo>
                  <a:cubicBezTo>
                    <a:pt x="56844" y="122102"/>
                    <a:pt x="55891" y="130674"/>
                    <a:pt x="54939" y="140199"/>
                  </a:cubicBezTo>
                  <a:cubicBezTo>
                    <a:pt x="54939" y="149724"/>
                    <a:pt x="63511" y="158297"/>
                    <a:pt x="73036" y="158297"/>
                  </a:cubicBezTo>
                  <a:cubicBezTo>
                    <a:pt x="82561" y="158297"/>
                    <a:pt x="91134" y="149724"/>
                    <a:pt x="91134" y="140199"/>
                  </a:cubicBezTo>
                  <a:cubicBezTo>
                    <a:pt x="91134" y="130674"/>
                    <a:pt x="93039" y="121149"/>
                    <a:pt x="93991" y="111624"/>
                  </a:cubicBezTo>
                  <a:cubicBezTo>
                    <a:pt x="94944" y="99242"/>
                    <a:pt x="94944" y="86859"/>
                    <a:pt x="93039" y="74477"/>
                  </a:cubicBezTo>
                  <a:cubicBezTo>
                    <a:pt x="86371" y="40187"/>
                    <a:pt x="58749" y="15422"/>
                    <a:pt x="27316" y="2087"/>
                  </a:cubicBezTo>
                  <a:cubicBezTo>
                    <a:pt x="18744" y="-1723"/>
                    <a:pt x="8266" y="-771"/>
                    <a:pt x="2551" y="8754"/>
                  </a:cubicBezTo>
                  <a:cubicBezTo>
                    <a:pt x="-2211" y="15422"/>
                    <a:pt x="-306" y="28757"/>
                    <a:pt x="8266" y="32567"/>
                  </a:cubicBezTo>
                  <a:lnTo>
                    <a:pt x="8266" y="3256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7AE8E0D-5FD4-4C6E-B29D-670D94F38CE8}"/>
                </a:ext>
              </a:extLst>
            </p:cNvPr>
            <p:cNvSpPr/>
            <p:nvPr/>
          </p:nvSpPr>
          <p:spPr>
            <a:xfrm>
              <a:off x="3674958" y="1516116"/>
              <a:ext cx="71275" cy="127359"/>
            </a:xfrm>
            <a:custGeom>
              <a:avLst/>
              <a:gdLst>
                <a:gd name="connsiteX0" fmla="*/ 22646 w 71275"/>
                <a:gd name="connsiteY0" fmla="*/ 29791 h 127359"/>
                <a:gd name="connsiteX1" fmla="*/ 27408 w 71275"/>
                <a:gd name="connsiteY1" fmla="*/ 34553 h 127359"/>
                <a:gd name="connsiteX2" fmla="*/ 27408 w 71275"/>
                <a:gd name="connsiteY2" fmla="*/ 34553 h 127359"/>
                <a:gd name="connsiteX3" fmla="*/ 28361 w 71275"/>
                <a:gd name="connsiteY3" fmla="*/ 36458 h 127359"/>
                <a:gd name="connsiteX4" fmla="*/ 31218 w 71275"/>
                <a:gd name="connsiteY4" fmla="*/ 42173 h 127359"/>
                <a:gd name="connsiteX5" fmla="*/ 31218 w 71275"/>
                <a:gd name="connsiteY5" fmla="*/ 41221 h 127359"/>
                <a:gd name="connsiteX6" fmla="*/ 32171 w 71275"/>
                <a:gd name="connsiteY6" fmla="*/ 44078 h 127359"/>
                <a:gd name="connsiteX7" fmla="*/ 34076 w 71275"/>
                <a:gd name="connsiteY7" fmla="*/ 50746 h 127359"/>
                <a:gd name="connsiteX8" fmla="*/ 35028 w 71275"/>
                <a:gd name="connsiteY8" fmla="*/ 53603 h 127359"/>
                <a:gd name="connsiteX9" fmla="*/ 35028 w 71275"/>
                <a:gd name="connsiteY9" fmla="*/ 53603 h 127359"/>
                <a:gd name="connsiteX10" fmla="*/ 35028 w 71275"/>
                <a:gd name="connsiteY10" fmla="*/ 67891 h 127359"/>
                <a:gd name="connsiteX11" fmla="*/ 35028 w 71275"/>
                <a:gd name="connsiteY11" fmla="*/ 67891 h 127359"/>
                <a:gd name="connsiteX12" fmla="*/ 34076 w 71275"/>
                <a:gd name="connsiteY12" fmla="*/ 70748 h 127359"/>
                <a:gd name="connsiteX13" fmla="*/ 32171 w 71275"/>
                <a:gd name="connsiteY13" fmla="*/ 77416 h 127359"/>
                <a:gd name="connsiteX14" fmla="*/ 32171 w 71275"/>
                <a:gd name="connsiteY14" fmla="*/ 77416 h 127359"/>
                <a:gd name="connsiteX15" fmla="*/ 31218 w 71275"/>
                <a:gd name="connsiteY15" fmla="*/ 80273 h 127359"/>
                <a:gd name="connsiteX16" fmla="*/ 27408 w 71275"/>
                <a:gd name="connsiteY16" fmla="*/ 85988 h 127359"/>
                <a:gd name="connsiteX17" fmla="*/ 28361 w 71275"/>
                <a:gd name="connsiteY17" fmla="*/ 84083 h 127359"/>
                <a:gd name="connsiteX18" fmla="*/ 27408 w 71275"/>
                <a:gd name="connsiteY18" fmla="*/ 85036 h 127359"/>
                <a:gd name="connsiteX19" fmla="*/ 24551 w 71275"/>
                <a:gd name="connsiteY19" fmla="*/ 87893 h 127359"/>
                <a:gd name="connsiteX20" fmla="*/ 23598 w 71275"/>
                <a:gd name="connsiteY20" fmla="*/ 88846 h 127359"/>
                <a:gd name="connsiteX21" fmla="*/ 25503 w 71275"/>
                <a:gd name="connsiteY21" fmla="*/ 87893 h 127359"/>
                <a:gd name="connsiteX22" fmla="*/ 22646 w 71275"/>
                <a:gd name="connsiteY22" fmla="*/ 89798 h 127359"/>
                <a:gd name="connsiteX23" fmla="*/ 20741 w 71275"/>
                <a:gd name="connsiteY23" fmla="*/ 90751 h 127359"/>
                <a:gd name="connsiteX24" fmla="*/ 20741 w 71275"/>
                <a:gd name="connsiteY24" fmla="*/ 90751 h 127359"/>
                <a:gd name="connsiteX25" fmla="*/ 13121 w 71275"/>
                <a:gd name="connsiteY25" fmla="*/ 92656 h 127359"/>
                <a:gd name="connsiteX26" fmla="*/ 738 w 71275"/>
                <a:gd name="connsiteY26" fmla="*/ 114563 h 127359"/>
                <a:gd name="connsiteX27" fmla="*/ 22646 w 71275"/>
                <a:gd name="connsiteY27" fmla="*/ 126946 h 127359"/>
                <a:gd name="connsiteX28" fmla="*/ 66461 w 71275"/>
                <a:gd name="connsiteY28" fmla="*/ 31696 h 127359"/>
                <a:gd name="connsiteX29" fmla="*/ 49316 w 71275"/>
                <a:gd name="connsiteY29" fmla="*/ 5026 h 127359"/>
                <a:gd name="connsiteX30" fmla="*/ 23598 w 71275"/>
                <a:gd name="connsiteY30" fmla="*/ 5026 h 127359"/>
                <a:gd name="connsiteX31" fmla="*/ 22646 w 71275"/>
                <a:gd name="connsiteY31" fmla="*/ 29791 h 127359"/>
                <a:gd name="connsiteX32" fmla="*/ 22646 w 71275"/>
                <a:gd name="connsiteY32" fmla="*/ 29791 h 12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275" h="127359">
                  <a:moveTo>
                    <a:pt x="22646" y="29791"/>
                  </a:moveTo>
                  <a:cubicBezTo>
                    <a:pt x="24551" y="30743"/>
                    <a:pt x="25503" y="32648"/>
                    <a:pt x="27408" y="34553"/>
                  </a:cubicBezTo>
                  <a:cubicBezTo>
                    <a:pt x="30266" y="37411"/>
                    <a:pt x="25503" y="31696"/>
                    <a:pt x="27408" y="34553"/>
                  </a:cubicBezTo>
                  <a:cubicBezTo>
                    <a:pt x="27408" y="35506"/>
                    <a:pt x="28361" y="35506"/>
                    <a:pt x="28361" y="36458"/>
                  </a:cubicBezTo>
                  <a:cubicBezTo>
                    <a:pt x="29313" y="38363"/>
                    <a:pt x="30266" y="40268"/>
                    <a:pt x="31218" y="42173"/>
                  </a:cubicBezTo>
                  <a:cubicBezTo>
                    <a:pt x="33123" y="45031"/>
                    <a:pt x="29313" y="37411"/>
                    <a:pt x="31218" y="41221"/>
                  </a:cubicBezTo>
                  <a:cubicBezTo>
                    <a:pt x="31218" y="42173"/>
                    <a:pt x="32171" y="43126"/>
                    <a:pt x="32171" y="44078"/>
                  </a:cubicBezTo>
                  <a:cubicBezTo>
                    <a:pt x="33123" y="45983"/>
                    <a:pt x="33123" y="48841"/>
                    <a:pt x="34076" y="50746"/>
                  </a:cubicBezTo>
                  <a:cubicBezTo>
                    <a:pt x="34076" y="51698"/>
                    <a:pt x="34076" y="52651"/>
                    <a:pt x="35028" y="53603"/>
                  </a:cubicBezTo>
                  <a:cubicBezTo>
                    <a:pt x="35981" y="56461"/>
                    <a:pt x="34076" y="48841"/>
                    <a:pt x="35028" y="53603"/>
                  </a:cubicBezTo>
                  <a:cubicBezTo>
                    <a:pt x="35028" y="58366"/>
                    <a:pt x="35028" y="63128"/>
                    <a:pt x="35028" y="67891"/>
                  </a:cubicBezTo>
                  <a:cubicBezTo>
                    <a:pt x="35028" y="70748"/>
                    <a:pt x="35981" y="63128"/>
                    <a:pt x="35028" y="67891"/>
                  </a:cubicBezTo>
                  <a:cubicBezTo>
                    <a:pt x="35028" y="68843"/>
                    <a:pt x="35028" y="69796"/>
                    <a:pt x="34076" y="70748"/>
                  </a:cubicBezTo>
                  <a:cubicBezTo>
                    <a:pt x="33123" y="72653"/>
                    <a:pt x="33123" y="75511"/>
                    <a:pt x="32171" y="77416"/>
                  </a:cubicBezTo>
                  <a:cubicBezTo>
                    <a:pt x="31218" y="82178"/>
                    <a:pt x="34076" y="74558"/>
                    <a:pt x="32171" y="77416"/>
                  </a:cubicBezTo>
                  <a:cubicBezTo>
                    <a:pt x="32171" y="78368"/>
                    <a:pt x="31218" y="79321"/>
                    <a:pt x="31218" y="80273"/>
                  </a:cubicBezTo>
                  <a:cubicBezTo>
                    <a:pt x="30266" y="81226"/>
                    <a:pt x="27408" y="85036"/>
                    <a:pt x="27408" y="85988"/>
                  </a:cubicBezTo>
                  <a:cubicBezTo>
                    <a:pt x="29313" y="83131"/>
                    <a:pt x="29313" y="83131"/>
                    <a:pt x="28361" y="84083"/>
                  </a:cubicBezTo>
                  <a:cubicBezTo>
                    <a:pt x="28361" y="84083"/>
                    <a:pt x="28361" y="84083"/>
                    <a:pt x="27408" y="85036"/>
                  </a:cubicBezTo>
                  <a:cubicBezTo>
                    <a:pt x="26456" y="85988"/>
                    <a:pt x="25503" y="86941"/>
                    <a:pt x="24551" y="87893"/>
                  </a:cubicBezTo>
                  <a:cubicBezTo>
                    <a:pt x="24551" y="87893"/>
                    <a:pt x="23598" y="88846"/>
                    <a:pt x="23598" y="88846"/>
                  </a:cubicBezTo>
                  <a:cubicBezTo>
                    <a:pt x="22646" y="89798"/>
                    <a:pt x="22646" y="89798"/>
                    <a:pt x="25503" y="87893"/>
                  </a:cubicBezTo>
                  <a:cubicBezTo>
                    <a:pt x="25503" y="87893"/>
                    <a:pt x="22646" y="89798"/>
                    <a:pt x="22646" y="89798"/>
                  </a:cubicBezTo>
                  <a:cubicBezTo>
                    <a:pt x="21693" y="89798"/>
                    <a:pt x="20741" y="90751"/>
                    <a:pt x="20741" y="90751"/>
                  </a:cubicBezTo>
                  <a:cubicBezTo>
                    <a:pt x="16931" y="92656"/>
                    <a:pt x="23598" y="89798"/>
                    <a:pt x="20741" y="90751"/>
                  </a:cubicBezTo>
                  <a:cubicBezTo>
                    <a:pt x="17883" y="91703"/>
                    <a:pt x="15978" y="92656"/>
                    <a:pt x="13121" y="92656"/>
                  </a:cubicBezTo>
                  <a:cubicBezTo>
                    <a:pt x="3596" y="94561"/>
                    <a:pt x="-2119" y="105991"/>
                    <a:pt x="738" y="114563"/>
                  </a:cubicBezTo>
                  <a:cubicBezTo>
                    <a:pt x="3596" y="124088"/>
                    <a:pt x="13121" y="128851"/>
                    <a:pt x="22646" y="126946"/>
                  </a:cubicBezTo>
                  <a:cubicBezTo>
                    <a:pt x="65508" y="119326"/>
                    <a:pt x="79796" y="67891"/>
                    <a:pt x="66461" y="31696"/>
                  </a:cubicBezTo>
                  <a:cubicBezTo>
                    <a:pt x="62651" y="22171"/>
                    <a:pt x="56936" y="11693"/>
                    <a:pt x="49316" y="5026"/>
                  </a:cubicBezTo>
                  <a:cubicBezTo>
                    <a:pt x="41696" y="-689"/>
                    <a:pt x="31218" y="-2594"/>
                    <a:pt x="23598" y="5026"/>
                  </a:cubicBezTo>
                  <a:cubicBezTo>
                    <a:pt x="16931" y="10741"/>
                    <a:pt x="15026" y="23123"/>
                    <a:pt x="22646" y="29791"/>
                  </a:cubicBezTo>
                  <a:lnTo>
                    <a:pt x="22646" y="2979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010D280-A1AA-4DCF-B68A-FE618C460819}"/>
                </a:ext>
              </a:extLst>
            </p:cNvPr>
            <p:cNvSpPr/>
            <p:nvPr/>
          </p:nvSpPr>
          <p:spPr>
            <a:xfrm>
              <a:off x="3477163" y="1702218"/>
              <a:ext cx="130355" cy="178782"/>
            </a:xfrm>
            <a:custGeom>
              <a:avLst/>
              <a:gdLst>
                <a:gd name="connsiteX0" fmla="*/ 75661 w 130355"/>
                <a:gd name="connsiteY0" fmla="*/ 30379 h 178782"/>
                <a:gd name="connsiteX1" fmla="*/ 91854 w 130355"/>
                <a:gd name="connsiteY1" fmla="*/ 51334 h 178782"/>
                <a:gd name="connsiteX2" fmla="*/ 92806 w 130355"/>
                <a:gd name="connsiteY2" fmla="*/ 54191 h 178782"/>
                <a:gd name="connsiteX3" fmla="*/ 92806 w 130355"/>
                <a:gd name="connsiteY3" fmla="*/ 55144 h 178782"/>
                <a:gd name="connsiteX4" fmla="*/ 94711 w 130355"/>
                <a:gd name="connsiteY4" fmla="*/ 61811 h 178782"/>
                <a:gd name="connsiteX5" fmla="*/ 95664 w 130355"/>
                <a:gd name="connsiteY5" fmla="*/ 66574 h 178782"/>
                <a:gd name="connsiteX6" fmla="*/ 95664 w 130355"/>
                <a:gd name="connsiteY6" fmla="*/ 66574 h 178782"/>
                <a:gd name="connsiteX7" fmla="*/ 95664 w 130355"/>
                <a:gd name="connsiteY7" fmla="*/ 69431 h 178782"/>
                <a:gd name="connsiteX8" fmla="*/ 95664 w 130355"/>
                <a:gd name="connsiteY8" fmla="*/ 80861 h 178782"/>
                <a:gd name="connsiteX9" fmla="*/ 95664 w 130355"/>
                <a:gd name="connsiteY9" fmla="*/ 82766 h 178782"/>
                <a:gd name="connsiteX10" fmla="*/ 93759 w 130355"/>
                <a:gd name="connsiteY10" fmla="*/ 89434 h 178782"/>
                <a:gd name="connsiteX11" fmla="*/ 85186 w 130355"/>
                <a:gd name="connsiteY11" fmla="*/ 107531 h 178782"/>
                <a:gd name="connsiteX12" fmla="*/ 71851 w 130355"/>
                <a:gd name="connsiteY12" fmla="*/ 122771 h 178782"/>
                <a:gd name="connsiteX13" fmla="*/ 67089 w 130355"/>
                <a:gd name="connsiteY13" fmla="*/ 127534 h 178782"/>
                <a:gd name="connsiteX14" fmla="*/ 65184 w 130355"/>
                <a:gd name="connsiteY14" fmla="*/ 128486 h 178782"/>
                <a:gd name="connsiteX15" fmla="*/ 55659 w 130355"/>
                <a:gd name="connsiteY15" fmla="*/ 135154 h 178782"/>
                <a:gd name="connsiteX16" fmla="*/ 49944 w 130355"/>
                <a:gd name="connsiteY16" fmla="*/ 138011 h 178782"/>
                <a:gd name="connsiteX17" fmla="*/ 48039 w 130355"/>
                <a:gd name="connsiteY17" fmla="*/ 138964 h 178782"/>
                <a:gd name="connsiteX18" fmla="*/ 37561 w 130355"/>
                <a:gd name="connsiteY18" fmla="*/ 142774 h 178782"/>
                <a:gd name="connsiteX19" fmla="*/ 31846 w 130355"/>
                <a:gd name="connsiteY19" fmla="*/ 143726 h 178782"/>
                <a:gd name="connsiteX20" fmla="*/ 30894 w 130355"/>
                <a:gd name="connsiteY20" fmla="*/ 143726 h 178782"/>
                <a:gd name="connsiteX21" fmla="*/ 25179 w 130355"/>
                <a:gd name="connsiteY21" fmla="*/ 143726 h 178782"/>
                <a:gd name="connsiteX22" fmla="*/ 22321 w 130355"/>
                <a:gd name="connsiteY22" fmla="*/ 143726 h 178782"/>
                <a:gd name="connsiteX23" fmla="*/ 414 w 130355"/>
                <a:gd name="connsiteY23" fmla="*/ 156109 h 178782"/>
                <a:gd name="connsiteX24" fmla="*/ 12796 w 130355"/>
                <a:gd name="connsiteY24" fmla="*/ 178016 h 178782"/>
                <a:gd name="connsiteX25" fmla="*/ 129001 w 130355"/>
                <a:gd name="connsiteY25" fmla="*/ 57049 h 178782"/>
                <a:gd name="connsiteX26" fmla="*/ 98521 w 130355"/>
                <a:gd name="connsiteY26" fmla="*/ 4661 h 178782"/>
                <a:gd name="connsiteX27" fmla="*/ 75661 w 130355"/>
                <a:gd name="connsiteY27" fmla="*/ 30379 h 178782"/>
                <a:gd name="connsiteX28" fmla="*/ 75661 w 130355"/>
                <a:gd name="connsiteY28" fmla="*/ 30379 h 17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0355" h="178782">
                  <a:moveTo>
                    <a:pt x="75661" y="30379"/>
                  </a:moveTo>
                  <a:cubicBezTo>
                    <a:pt x="83281" y="37046"/>
                    <a:pt x="87091" y="42761"/>
                    <a:pt x="91854" y="51334"/>
                  </a:cubicBezTo>
                  <a:cubicBezTo>
                    <a:pt x="91854" y="52286"/>
                    <a:pt x="92806" y="53239"/>
                    <a:pt x="92806" y="54191"/>
                  </a:cubicBezTo>
                  <a:cubicBezTo>
                    <a:pt x="91854" y="52286"/>
                    <a:pt x="91854" y="53239"/>
                    <a:pt x="92806" y="55144"/>
                  </a:cubicBezTo>
                  <a:cubicBezTo>
                    <a:pt x="93759" y="57049"/>
                    <a:pt x="94711" y="59906"/>
                    <a:pt x="94711" y="61811"/>
                  </a:cubicBezTo>
                  <a:cubicBezTo>
                    <a:pt x="94711" y="63716"/>
                    <a:pt x="95664" y="64669"/>
                    <a:pt x="95664" y="66574"/>
                  </a:cubicBezTo>
                  <a:cubicBezTo>
                    <a:pt x="95664" y="68479"/>
                    <a:pt x="95664" y="68479"/>
                    <a:pt x="95664" y="66574"/>
                  </a:cubicBezTo>
                  <a:cubicBezTo>
                    <a:pt x="95664" y="67526"/>
                    <a:pt x="95664" y="68479"/>
                    <a:pt x="95664" y="69431"/>
                  </a:cubicBezTo>
                  <a:cubicBezTo>
                    <a:pt x="95664" y="73241"/>
                    <a:pt x="95664" y="77051"/>
                    <a:pt x="95664" y="80861"/>
                  </a:cubicBezTo>
                  <a:cubicBezTo>
                    <a:pt x="95664" y="77051"/>
                    <a:pt x="95664" y="81814"/>
                    <a:pt x="95664" y="82766"/>
                  </a:cubicBezTo>
                  <a:cubicBezTo>
                    <a:pt x="95664" y="84671"/>
                    <a:pt x="94711" y="86576"/>
                    <a:pt x="93759" y="89434"/>
                  </a:cubicBezTo>
                  <a:cubicBezTo>
                    <a:pt x="91854" y="97054"/>
                    <a:pt x="90901" y="99911"/>
                    <a:pt x="85186" y="107531"/>
                  </a:cubicBezTo>
                  <a:cubicBezTo>
                    <a:pt x="80424" y="114199"/>
                    <a:pt x="78519" y="117056"/>
                    <a:pt x="71851" y="122771"/>
                  </a:cubicBezTo>
                  <a:cubicBezTo>
                    <a:pt x="69946" y="124676"/>
                    <a:pt x="68994" y="125629"/>
                    <a:pt x="67089" y="127534"/>
                  </a:cubicBezTo>
                  <a:cubicBezTo>
                    <a:pt x="66136" y="127534"/>
                    <a:pt x="62326" y="131344"/>
                    <a:pt x="65184" y="128486"/>
                  </a:cubicBezTo>
                  <a:cubicBezTo>
                    <a:pt x="62326" y="130391"/>
                    <a:pt x="58516" y="133249"/>
                    <a:pt x="55659" y="135154"/>
                  </a:cubicBezTo>
                  <a:cubicBezTo>
                    <a:pt x="53754" y="136106"/>
                    <a:pt x="51849" y="137059"/>
                    <a:pt x="49944" y="138011"/>
                  </a:cubicBezTo>
                  <a:cubicBezTo>
                    <a:pt x="49944" y="138011"/>
                    <a:pt x="45181" y="139916"/>
                    <a:pt x="48039" y="138964"/>
                  </a:cubicBezTo>
                  <a:cubicBezTo>
                    <a:pt x="44229" y="139916"/>
                    <a:pt x="41371" y="141821"/>
                    <a:pt x="37561" y="142774"/>
                  </a:cubicBezTo>
                  <a:cubicBezTo>
                    <a:pt x="35656" y="143726"/>
                    <a:pt x="33751" y="143726"/>
                    <a:pt x="31846" y="143726"/>
                  </a:cubicBezTo>
                  <a:cubicBezTo>
                    <a:pt x="35656" y="142774"/>
                    <a:pt x="31846" y="143726"/>
                    <a:pt x="30894" y="143726"/>
                  </a:cubicBezTo>
                  <a:cubicBezTo>
                    <a:pt x="28989" y="143726"/>
                    <a:pt x="27084" y="143726"/>
                    <a:pt x="25179" y="143726"/>
                  </a:cubicBezTo>
                  <a:cubicBezTo>
                    <a:pt x="24226" y="143726"/>
                    <a:pt x="17559" y="142774"/>
                    <a:pt x="22321" y="143726"/>
                  </a:cubicBezTo>
                  <a:cubicBezTo>
                    <a:pt x="12796" y="142774"/>
                    <a:pt x="3271" y="145631"/>
                    <a:pt x="414" y="156109"/>
                  </a:cubicBezTo>
                  <a:cubicBezTo>
                    <a:pt x="-1491" y="164681"/>
                    <a:pt x="3271" y="177064"/>
                    <a:pt x="12796" y="178016"/>
                  </a:cubicBezTo>
                  <a:cubicBezTo>
                    <a:pt x="77566" y="186589"/>
                    <a:pt x="140431" y="121819"/>
                    <a:pt x="129001" y="57049"/>
                  </a:cubicBezTo>
                  <a:cubicBezTo>
                    <a:pt x="125191" y="37046"/>
                    <a:pt x="113761" y="18949"/>
                    <a:pt x="98521" y="4661"/>
                  </a:cubicBezTo>
                  <a:cubicBezTo>
                    <a:pt x="84234" y="-10579"/>
                    <a:pt x="58516" y="15139"/>
                    <a:pt x="75661" y="30379"/>
                  </a:cubicBezTo>
                  <a:lnTo>
                    <a:pt x="75661" y="3037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E12803B-3946-47BE-BEC9-8878A8243C61}"/>
                </a:ext>
              </a:extLst>
            </p:cNvPr>
            <p:cNvSpPr/>
            <p:nvPr/>
          </p:nvSpPr>
          <p:spPr>
            <a:xfrm>
              <a:off x="3156584" y="1828410"/>
              <a:ext cx="176601" cy="108633"/>
            </a:xfrm>
            <a:custGeom>
              <a:avLst/>
              <a:gdLst>
                <a:gd name="connsiteX0" fmla="*/ 1905 w 176601"/>
                <a:gd name="connsiteY0" fmla="*/ 27059 h 108633"/>
                <a:gd name="connsiteX1" fmla="*/ 167640 w 176601"/>
                <a:gd name="connsiteY1" fmla="*/ 98497 h 108633"/>
                <a:gd name="connsiteX2" fmla="*/ 174308 w 176601"/>
                <a:gd name="connsiteY2" fmla="*/ 73732 h 108633"/>
                <a:gd name="connsiteX3" fmla="*/ 149542 w 176601"/>
                <a:gd name="connsiteY3" fmla="*/ 67064 h 108633"/>
                <a:gd name="connsiteX4" fmla="*/ 142875 w 176601"/>
                <a:gd name="connsiteY4" fmla="*/ 69922 h 108633"/>
                <a:gd name="connsiteX5" fmla="*/ 133350 w 176601"/>
                <a:gd name="connsiteY5" fmla="*/ 72779 h 108633"/>
                <a:gd name="connsiteX6" fmla="*/ 133350 w 176601"/>
                <a:gd name="connsiteY6" fmla="*/ 72779 h 108633"/>
                <a:gd name="connsiteX7" fmla="*/ 131445 w 176601"/>
                <a:gd name="connsiteY7" fmla="*/ 72779 h 108633"/>
                <a:gd name="connsiteX8" fmla="*/ 126683 w 176601"/>
                <a:gd name="connsiteY8" fmla="*/ 72779 h 108633"/>
                <a:gd name="connsiteX9" fmla="*/ 116205 w 176601"/>
                <a:gd name="connsiteY9" fmla="*/ 71827 h 108633"/>
                <a:gd name="connsiteX10" fmla="*/ 115253 w 176601"/>
                <a:gd name="connsiteY10" fmla="*/ 71827 h 108633"/>
                <a:gd name="connsiteX11" fmla="*/ 109538 w 176601"/>
                <a:gd name="connsiteY11" fmla="*/ 70874 h 108633"/>
                <a:gd name="connsiteX12" fmla="*/ 100013 w 176601"/>
                <a:gd name="connsiteY12" fmla="*/ 68017 h 108633"/>
                <a:gd name="connsiteX13" fmla="*/ 83820 w 176601"/>
                <a:gd name="connsiteY13" fmla="*/ 60397 h 108633"/>
                <a:gd name="connsiteX14" fmla="*/ 32385 w 176601"/>
                <a:gd name="connsiteY14" fmla="*/ 8962 h 108633"/>
                <a:gd name="connsiteX15" fmla="*/ 7620 w 176601"/>
                <a:gd name="connsiteY15" fmla="*/ 2294 h 108633"/>
                <a:gd name="connsiteX16" fmla="*/ 1905 w 176601"/>
                <a:gd name="connsiteY16" fmla="*/ 27059 h 108633"/>
                <a:gd name="connsiteX17" fmla="*/ 1905 w 176601"/>
                <a:gd name="connsiteY17" fmla="*/ 27059 h 1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6601" h="108633">
                  <a:moveTo>
                    <a:pt x="1905" y="27059"/>
                  </a:moveTo>
                  <a:cubicBezTo>
                    <a:pt x="29528" y="83257"/>
                    <a:pt x="106680" y="129929"/>
                    <a:pt x="167640" y="98497"/>
                  </a:cubicBezTo>
                  <a:cubicBezTo>
                    <a:pt x="176213" y="93734"/>
                    <a:pt x="179070" y="82304"/>
                    <a:pt x="174308" y="73732"/>
                  </a:cubicBezTo>
                  <a:cubicBezTo>
                    <a:pt x="169545" y="65159"/>
                    <a:pt x="158115" y="63254"/>
                    <a:pt x="149542" y="67064"/>
                  </a:cubicBezTo>
                  <a:cubicBezTo>
                    <a:pt x="145733" y="68969"/>
                    <a:pt x="147638" y="68969"/>
                    <a:pt x="142875" y="69922"/>
                  </a:cubicBezTo>
                  <a:cubicBezTo>
                    <a:pt x="140017" y="70874"/>
                    <a:pt x="136208" y="71827"/>
                    <a:pt x="133350" y="72779"/>
                  </a:cubicBezTo>
                  <a:cubicBezTo>
                    <a:pt x="132398" y="72779"/>
                    <a:pt x="132398" y="72779"/>
                    <a:pt x="133350" y="72779"/>
                  </a:cubicBezTo>
                  <a:cubicBezTo>
                    <a:pt x="132398" y="72779"/>
                    <a:pt x="132398" y="72779"/>
                    <a:pt x="131445" y="72779"/>
                  </a:cubicBezTo>
                  <a:cubicBezTo>
                    <a:pt x="129540" y="72779"/>
                    <a:pt x="128588" y="72779"/>
                    <a:pt x="126683" y="72779"/>
                  </a:cubicBezTo>
                  <a:cubicBezTo>
                    <a:pt x="122872" y="72779"/>
                    <a:pt x="120015" y="72779"/>
                    <a:pt x="116205" y="71827"/>
                  </a:cubicBezTo>
                  <a:cubicBezTo>
                    <a:pt x="118110" y="71827"/>
                    <a:pt x="116205" y="71827"/>
                    <a:pt x="115253" y="71827"/>
                  </a:cubicBezTo>
                  <a:cubicBezTo>
                    <a:pt x="113347" y="71827"/>
                    <a:pt x="111442" y="70874"/>
                    <a:pt x="109538" y="70874"/>
                  </a:cubicBezTo>
                  <a:cubicBezTo>
                    <a:pt x="106680" y="69922"/>
                    <a:pt x="102870" y="68969"/>
                    <a:pt x="100013" y="68017"/>
                  </a:cubicBezTo>
                  <a:cubicBezTo>
                    <a:pt x="94297" y="66112"/>
                    <a:pt x="89535" y="64207"/>
                    <a:pt x="83820" y="60397"/>
                  </a:cubicBezTo>
                  <a:cubicBezTo>
                    <a:pt x="61913" y="48014"/>
                    <a:pt x="43815" y="30869"/>
                    <a:pt x="32385" y="8962"/>
                  </a:cubicBezTo>
                  <a:cubicBezTo>
                    <a:pt x="27622" y="389"/>
                    <a:pt x="16192" y="-2468"/>
                    <a:pt x="7620" y="2294"/>
                  </a:cubicBezTo>
                  <a:cubicBezTo>
                    <a:pt x="0" y="8009"/>
                    <a:pt x="-1905" y="18487"/>
                    <a:pt x="1905" y="27059"/>
                  </a:cubicBezTo>
                  <a:lnTo>
                    <a:pt x="1905" y="2705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A4AF976-5ED6-4575-973D-CEEF61F3E82B}"/>
                </a:ext>
              </a:extLst>
            </p:cNvPr>
            <p:cNvSpPr/>
            <p:nvPr/>
          </p:nvSpPr>
          <p:spPr>
            <a:xfrm>
              <a:off x="3409107" y="1132397"/>
              <a:ext cx="161333" cy="109447"/>
            </a:xfrm>
            <a:custGeom>
              <a:avLst/>
              <a:gdLst>
                <a:gd name="connsiteX0" fmla="*/ 31322 w 161333"/>
                <a:gd name="connsiteY0" fmla="*/ 48702 h 109447"/>
                <a:gd name="connsiteX1" fmla="*/ 35132 w 161333"/>
                <a:gd name="connsiteY1" fmla="*/ 44892 h 109447"/>
                <a:gd name="connsiteX2" fmla="*/ 37989 w 161333"/>
                <a:gd name="connsiteY2" fmla="*/ 42987 h 109447"/>
                <a:gd name="connsiteX3" fmla="*/ 37989 w 161333"/>
                <a:gd name="connsiteY3" fmla="*/ 42987 h 109447"/>
                <a:gd name="connsiteX4" fmla="*/ 47514 w 161333"/>
                <a:gd name="connsiteY4" fmla="*/ 37272 h 109447"/>
                <a:gd name="connsiteX5" fmla="*/ 49419 w 161333"/>
                <a:gd name="connsiteY5" fmla="*/ 36319 h 109447"/>
                <a:gd name="connsiteX6" fmla="*/ 54182 w 161333"/>
                <a:gd name="connsiteY6" fmla="*/ 35367 h 109447"/>
                <a:gd name="connsiteX7" fmla="*/ 58944 w 161333"/>
                <a:gd name="connsiteY7" fmla="*/ 34414 h 109447"/>
                <a:gd name="connsiteX8" fmla="*/ 59897 w 161333"/>
                <a:gd name="connsiteY8" fmla="*/ 34414 h 109447"/>
                <a:gd name="connsiteX9" fmla="*/ 68469 w 161333"/>
                <a:gd name="connsiteY9" fmla="*/ 34414 h 109447"/>
                <a:gd name="connsiteX10" fmla="*/ 69422 w 161333"/>
                <a:gd name="connsiteY10" fmla="*/ 34414 h 109447"/>
                <a:gd name="connsiteX11" fmla="*/ 74184 w 161333"/>
                <a:gd name="connsiteY11" fmla="*/ 35367 h 109447"/>
                <a:gd name="connsiteX12" fmla="*/ 83709 w 161333"/>
                <a:gd name="connsiteY12" fmla="*/ 38224 h 109447"/>
                <a:gd name="connsiteX13" fmla="*/ 84662 w 161333"/>
                <a:gd name="connsiteY13" fmla="*/ 39177 h 109447"/>
                <a:gd name="connsiteX14" fmla="*/ 88472 w 161333"/>
                <a:gd name="connsiteY14" fmla="*/ 41082 h 109447"/>
                <a:gd name="connsiteX15" fmla="*/ 96092 w 161333"/>
                <a:gd name="connsiteY15" fmla="*/ 45844 h 109447"/>
                <a:gd name="connsiteX16" fmla="*/ 99902 w 161333"/>
                <a:gd name="connsiteY16" fmla="*/ 48702 h 109447"/>
                <a:gd name="connsiteX17" fmla="*/ 100854 w 161333"/>
                <a:gd name="connsiteY17" fmla="*/ 49654 h 109447"/>
                <a:gd name="connsiteX18" fmla="*/ 108474 w 161333"/>
                <a:gd name="connsiteY18" fmla="*/ 57274 h 109447"/>
                <a:gd name="connsiteX19" fmla="*/ 111332 w 161333"/>
                <a:gd name="connsiteY19" fmla="*/ 61084 h 109447"/>
                <a:gd name="connsiteX20" fmla="*/ 113237 w 161333"/>
                <a:gd name="connsiteY20" fmla="*/ 62989 h 109447"/>
                <a:gd name="connsiteX21" fmla="*/ 113237 w 161333"/>
                <a:gd name="connsiteY21" fmla="*/ 62989 h 109447"/>
                <a:gd name="connsiteX22" fmla="*/ 122762 w 161333"/>
                <a:gd name="connsiteY22" fmla="*/ 79182 h 109447"/>
                <a:gd name="connsiteX23" fmla="*/ 123714 w 161333"/>
                <a:gd name="connsiteY23" fmla="*/ 81087 h 109447"/>
                <a:gd name="connsiteX24" fmla="*/ 124667 w 161333"/>
                <a:gd name="connsiteY24" fmla="*/ 85849 h 109447"/>
                <a:gd name="connsiteX25" fmla="*/ 126572 w 161333"/>
                <a:gd name="connsiteY25" fmla="*/ 96327 h 109447"/>
                <a:gd name="connsiteX26" fmla="*/ 148479 w 161333"/>
                <a:gd name="connsiteY26" fmla="*/ 108709 h 109447"/>
                <a:gd name="connsiteX27" fmla="*/ 160862 w 161333"/>
                <a:gd name="connsiteY27" fmla="*/ 86802 h 109447"/>
                <a:gd name="connsiteX28" fmla="*/ 102759 w 161333"/>
                <a:gd name="connsiteY28" fmla="*/ 9649 h 109447"/>
                <a:gd name="connsiteX29" fmla="*/ 4652 w 161333"/>
                <a:gd name="connsiteY29" fmla="*/ 23937 h 109447"/>
                <a:gd name="connsiteX30" fmla="*/ 31322 w 161333"/>
                <a:gd name="connsiteY30" fmla="*/ 48702 h 109447"/>
                <a:gd name="connsiteX31" fmla="*/ 31322 w 161333"/>
                <a:gd name="connsiteY31" fmla="*/ 48702 h 1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1333" h="109447">
                  <a:moveTo>
                    <a:pt x="31322" y="48702"/>
                  </a:moveTo>
                  <a:cubicBezTo>
                    <a:pt x="32274" y="47749"/>
                    <a:pt x="34179" y="45844"/>
                    <a:pt x="35132" y="44892"/>
                  </a:cubicBezTo>
                  <a:cubicBezTo>
                    <a:pt x="36084" y="43939"/>
                    <a:pt x="37037" y="42987"/>
                    <a:pt x="37989" y="42987"/>
                  </a:cubicBezTo>
                  <a:cubicBezTo>
                    <a:pt x="37037" y="43939"/>
                    <a:pt x="37037" y="43939"/>
                    <a:pt x="37989" y="42987"/>
                  </a:cubicBezTo>
                  <a:cubicBezTo>
                    <a:pt x="40847" y="41082"/>
                    <a:pt x="43704" y="39177"/>
                    <a:pt x="47514" y="37272"/>
                  </a:cubicBezTo>
                  <a:cubicBezTo>
                    <a:pt x="44657" y="38224"/>
                    <a:pt x="48467" y="37272"/>
                    <a:pt x="49419" y="36319"/>
                  </a:cubicBezTo>
                  <a:cubicBezTo>
                    <a:pt x="51324" y="35367"/>
                    <a:pt x="52277" y="35367"/>
                    <a:pt x="54182" y="35367"/>
                  </a:cubicBezTo>
                  <a:cubicBezTo>
                    <a:pt x="56087" y="35367"/>
                    <a:pt x="57039" y="34414"/>
                    <a:pt x="58944" y="34414"/>
                  </a:cubicBezTo>
                  <a:cubicBezTo>
                    <a:pt x="63707" y="33462"/>
                    <a:pt x="55134" y="34414"/>
                    <a:pt x="59897" y="34414"/>
                  </a:cubicBezTo>
                  <a:cubicBezTo>
                    <a:pt x="62754" y="34414"/>
                    <a:pt x="65612" y="34414"/>
                    <a:pt x="68469" y="34414"/>
                  </a:cubicBezTo>
                  <a:cubicBezTo>
                    <a:pt x="70374" y="34414"/>
                    <a:pt x="73232" y="35367"/>
                    <a:pt x="69422" y="34414"/>
                  </a:cubicBezTo>
                  <a:cubicBezTo>
                    <a:pt x="71327" y="34414"/>
                    <a:pt x="73232" y="35367"/>
                    <a:pt x="74184" y="35367"/>
                  </a:cubicBezTo>
                  <a:cubicBezTo>
                    <a:pt x="77042" y="36319"/>
                    <a:pt x="80852" y="37272"/>
                    <a:pt x="83709" y="38224"/>
                  </a:cubicBezTo>
                  <a:cubicBezTo>
                    <a:pt x="87519" y="39177"/>
                    <a:pt x="81804" y="37272"/>
                    <a:pt x="84662" y="39177"/>
                  </a:cubicBezTo>
                  <a:cubicBezTo>
                    <a:pt x="85614" y="40129"/>
                    <a:pt x="87519" y="40129"/>
                    <a:pt x="88472" y="41082"/>
                  </a:cubicBezTo>
                  <a:cubicBezTo>
                    <a:pt x="91329" y="42987"/>
                    <a:pt x="94187" y="43939"/>
                    <a:pt x="96092" y="45844"/>
                  </a:cubicBezTo>
                  <a:cubicBezTo>
                    <a:pt x="97044" y="46797"/>
                    <a:pt x="98949" y="47749"/>
                    <a:pt x="99902" y="48702"/>
                  </a:cubicBezTo>
                  <a:cubicBezTo>
                    <a:pt x="97044" y="46797"/>
                    <a:pt x="100854" y="49654"/>
                    <a:pt x="100854" y="49654"/>
                  </a:cubicBezTo>
                  <a:cubicBezTo>
                    <a:pt x="103712" y="51559"/>
                    <a:pt x="105617" y="54417"/>
                    <a:pt x="108474" y="57274"/>
                  </a:cubicBezTo>
                  <a:cubicBezTo>
                    <a:pt x="109427" y="58227"/>
                    <a:pt x="110379" y="59179"/>
                    <a:pt x="111332" y="61084"/>
                  </a:cubicBezTo>
                  <a:cubicBezTo>
                    <a:pt x="112284" y="62037"/>
                    <a:pt x="112284" y="62037"/>
                    <a:pt x="113237" y="62989"/>
                  </a:cubicBezTo>
                  <a:cubicBezTo>
                    <a:pt x="112284" y="61084"/>
                    <a:pt x="112284" y="61084"/>
                    <a:pt x="113237" y="62989"/>
                  </a:cubicBezTo>
                  <a:cubicBezTo>
                    <a:pt x="117047" y="67752"/>
                    <a:pt x="119904" y="73467"/>
                    <a:pt x="122762" y="79182"/>
                  </a:cubicBezTo>
                  <a:cubicBezTo>
                    <a:pt x="120857" y="75372"/>
                    <a:pt x="122762" y="80134"/>
                    <a:pt x="123714" y="81087"/>
                  </a:cubicBezTo>
                  <a:cubicBezTo>
                    <a:pt x="124667" y="82992"/>
                    <a:pt x="124667" y="83944"/>
                    <a:pt x="124667" y="85849"/>
                  </a:cubicBezTo>
                  <a:cubicBezTo>
                    <a:pt x="125619" y="89659"/>
                    <a:pt x="126572" y="92517"/>
                    <a:pt x="126572" y="96327"/>
                  </a:cubicBezTo>
                  <a:cubicBezTo>
                    <a:pt x="127524" y="105852"/>
                    <a:pt x="139907" y="111567"/>
                    <a:pt x="148479" y="108709"/>
                  </a:cubicBezTo>
                  <a:cubicBezTo>
                    <a:pt x="158957" y="105852"/>
                    <a:pt x="162767" y="96327"/>
                    <a:pt x="160862" y="86802"/>
                  </a:cubicBezTo>
                  <a:cubicBezTo>
                    <a:pt x="156099" y="54417"/>
                    <a:pt x="132287" y="23937"/>
                    <a:pt x="102759" y="9649"/>
                  </a:cubicBezTo>
                  <a:cubicBezTo>
                    <a:pt x="69422" y="-6543"/>
                    <a:pt x="31322" y="-2733"/>
                    <a:pt x="4652" y="23937"/>
                  </a:cubicBezTo>
                  <a:cubicBezTo>
                    <a:pt x="-10588" y="40129"/>
                    <a:pt x="15129" y="64894"/>
                    <a:pt x="31322" y="48702"/>
                  </a:cubicBezTo>
                  <a:lnTo>
                    <a:pt x="31322" y="4870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E9D96F-AE57-46C8-AF54-E923E44DA980}"/>
                </a:ext>
              </a:extLst>
            </p:cNvPr>
            <p:cNvSpPr/>
            <p:nvPr/>
          </p:nvSpPr>
          <p:spPr>
            <a:xfrm>
              <a:off x="3417569" y="1273491"/>
              <a:ext cx="34289" cy="36195"/>
            </a:xfrm>
            <a:custGeom>
              <a:avLst/>
              <a:gdLst>
                <a:gd name="connsiteX0" fmla="*/ 17145 w 34289"/>
                <a:gd name="connsiteY0" fmla="*/ 36195 h 36195"/>
                <a:gd name="connsiteX1" fmla="*/ 17145 w 34289"/>
                <a:gd name="connsiteY1" fmla="*/ 0 h 36195"/>
                <a:gd name="connsiteX2" fmla="*/ 17145 w 34289"/>
                <a:gd name="connsiteY2" fmla="*/ 36195 h 36195"/>
                <a:gd name="connsiteX3" fmla="*/ 17145 w 34289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8C76D59-5BC8-4254-803A-2ACDBAA0384E}"/>
                </a:ext>
              </a:extLst>
            </p:cNvPr>
            <p:cNvSpPr/>
            <p:nvPr/>
          </p:nvSpPr>
          <p:spPr>
            <a:xfrm>
              <a:off x="3584256" y="1399222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B6B7324-1A07-49AE-8AEC-2863D4EF7539}"/>
                </a:ext>
              </a:extLst>
            </p:cNvPr>
            <p:cNvSpPr/>
            <p:nvPr/>
          </p:nvSpPr>
          <p:spPr>
            <a:xfrm>
              <a:off x="3569969" y="1545907"/>
              <a:ext cx="34290" cy="36195"/>
            </a:xfrm>
            <a:custGeom>
              <a:avLst/>
              <a:gdLst>
                <a:gd name="connsiteX0" fmla="*/ 17145 w 34290"/>
                <a:gd name="connsiteY0" fmla="*/ 36195 h 36195"/>
                <a:gd name="connsiteX1" fmla="*/ 17145 w 34290"/>
                <a:gd name="connsiteY1" fmla="*/ 0 h 36195"/>
                <a:gd name="connsiteX2" fmla="*/ 17145 w 34290"/>
                <a:gd name="connsiteY2" fmla="*/ 36195 h 36195"/>
                <a:gd name="connsiteX3" fmla="*/ 17145 w 34290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E99ADC1-92B5-4BAC-89A8-3E305A23BBA5}"/>
                </a:ext>
              </a:extLst>
            </p:cNvPr>
            <p:cNvSpPr/>
            <p:nvPr/>
          </p:nvSpPr>
          <p:spPr>
            <a:xfrm>
              <a:off x="3421379" y="1729739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193BAA4-87A3-46EA-8F2B-AE9A9E12681B}"/>
                </a:ext>
              </a:extLst>
            </p:cNvPr>
            <p:cNvSpPr/>
            <p:nvPr/>
          </p:nvSpPr>
          <p:spPr>
            <a:xfrm>
              <a:off x="3262312" y="1763077"/>
              <a:ext cx="34289" cy="36194"/>
            </a:xfrm>
            <a:custGeom>
              <a:avLst/>
              <a:gdLst>
                <a:gd name="connsiteX0" fmla="*/ 17145 w 34289"/>
                <a:gd name="connsiteY0" fmla="*/ 36195 h 36194"/>
                <a:gd name="connsiteX1" fmla="*/ 17145 w 34289"/>
                <a:gd name="connsiteY1" fmla="*/ 0 h 36194"/>
                <a:gd name="connsiteX2" fmla="*/ 17145 w 34289"/>
                <a:gd name="connsiteY2" fmla="*/ 36195 h 36194"/>
                <a:gd name="connsiteX3" fmla="*/ 17145 w 34289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952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657D4B7-009A-4059-874D-24E0283C36EF}"/>
                </a:ext>
              </a:extLst>
            </p:cNvPr>
            <p:cNvSpPr/>
            <p:nvPr/>
          </p:nvSpPr>
          <p:spPr>
            <a:xfrm>
              <a:off x="3420426" y="1571658"/>
              <a:ext cx="74481" cy="91050"/>
            </a:xfrm>
            <a:custGeom>
              <a:avLst/>
              <a:gdLst>
                <a:gd name="connsiteX0" fmla="*/ 4763 w 74481"/>
                <a:gd name="connsiteY0" fmla="*/ 8539 h 91050"/>
                <a:gd name="connsiteX1" fmla="*/ 0 w 74481"/>
                <a:gd name="connsiteY1" fmla="*/ 27589 h 91050"/>
                <a:gd name="connsiteX2" fmla="*/ 1905 w 74481"/>
                <a:gd name="connsiteY2" fmla="*/ 47591 h 91050"/>
                <a:gd name="connsiteX3" fmla="*/ 27623 w 74481"/>
                <a:gd name="connsiteY3" fmla="*/ 84739 h 91050"/>
                <a:gd name="connsiteX4" fmla="*/ 57150 w 74481"/>
                <a:gd name="connsiteY4" fmla="*/ 90454 h 91050"/>
                <a:gd name="connsiteX5" fmla="*/ 69533 w 74481"/>
                <a:gd name="connsiteY5" fmla="*/ 85691 h 91050"/>
                <a:gd name="connsiteX6" fmla="*/ 74295 w 74481"/>
                <a:gd name="connsiteY6" fmla="*/ 73309 h 91050"/>
                <a:gd name="connsiteX7" fmla="*/ 69533 w 74481"/>
                <a:gd name="connsiteY7" fmla="*/ 60926 h 91050"/>
                <a:gd name="connsiteX8" fmla="*/ 57150 w 74481"/>
                <a:gd name="connsiteY8" fmla="*/ 56164 h 91050"/>
                <a:gd name="connsiteX9" fmla="*/ 46673 w 74481"/>
                <a:gd name="connsiteY9" fmla="*/ 56164 h 91050"/>
                <a:gd name="connsiteX10" fmla="*/ 51435 w 74481"/>
                <a:gd name="connsiteY10" fmla="*/ 57116 h 91050"/>
                <a:gd name="connsiteX11" fmla="*/ 43815 w 74481"/>
                <a:gd name="connsiteY11" fmla="*/ 55211 h 91050"/>
                <a:gd name="connsiteX12" fmla="*/ 47625 w 74481"/>
                <a:gd name="connsiteY12" fmla="*/ 57116 h 91050"/>
                <a:gd name="connsiteX13" fmla="*/ 40958 w 74481"/>
                <a:gd name="connsiteY13" fmla="*/ 53306 h 91050"/>
                <a:gd name="connsiteX14" fmla="*/ 44768 w 74481"/>
                <a:gd name="connsiteY14" fmla="*/ 56164 h 91050"/>
                <a:gd name="connsiteX15" fmla="*/ 39053 w 74481"/>
                <a:gd name="connsiteY15" fmla="*/ 50449 h 91050"/>
                <a:gd name="connsiteX16" fmla="*/ 41910 w 74481"/>
                <a:gd name="connsiteY16" fmla="*/ 54259 h 91050"/>
                <a:gd name="connsiteX17" fmla="*/ 36195 w 74481"/>
                <a:gd name="connsiteY17" fmla="*/ 44734 h 91050"/>
                <a:gd name="connsiteX18" fmla="*/ 38100 w 74481"/>
                <a:gd name="connsiteY18" fmla="*/ 48544 h 91050"/>
                <a:gd name="connsiteX19" fmla="*/ 34290 w 74481"/>
                <a:gd name="connsiteY19" fmla="*/ 34256 h 91050"/>
                <a:gd name="connsiteX20" fmla="*/ 35243 w 74481"/>
                <a:gd name="connsiteY20" fmla="*/ 39019 h 91050"/>
                <a:gd name="connsiteX21" fmla="*/ 35243 w 74481"/>
                <a:gd name="connsiteY21" fmla="*/ 25684 h 91050"/>
                <a:gd name="connsiteX22" fmla="*/ 34290 w 74481"/>
                <a:gd name="connsiteY22" fmla="*/ 30446 h 91050"/>
                <a:gd name="connsiteX23" fmla="*/ 36195 w 74481"/>
                <a:gd name="connsiteY23" fmla="*/ 24731 h 91050"/>
                <a:gd name="connsiteX24" fmla="*/ 34290 w 74481"/>
                <a:gd name="connsiteY24" fmla="*/ 28541 h 91050"/>
                <a:gd name="connsiteX25" fmla="*/ 35243 w 74481"/>
                <a:gd name="connsiteY25" fmla="*/ 26636 h 91050"/>
                <a:gd name="connsiteX26" fmla="*/ 28575 w 74481"/>
                <a:gd name="connsiteY26" fmla="*/ 1871 h 91050"/>
                <a:gd name="connsiteX27" fmla="*/ 4763 w 74481"/>
                <a:gd name="connsiteY27" fmla="*/ 8539 h 91050"/>
                <a:gd name="connsiteX28" fmla="*/ 4763 w 74481"/>
                <a:gd name="connsiteY28" fmla="*/ 8539 h 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4481" h="91050">
                  <a:moveTo>
                    <a:pt x="4763" y="8539"/>
                  </a:moveTo>
                  <a:cubicBezTo>
                    <a:pt x="953" y="14254"/>
                    <a:pt x="0" y="20921"/>
                    <a:pt x="0" y="27589"/>
                  </a:cubicBezTo>
                  <a:cubicBezTo>
                    <a:pt x="0" y="34256"/>
                    <a:pt x="0" y="40924"/>
                    <a:pt x="1905" y="47591"/>
                  </a:cubicBezTo>
                  <a:cubicBezTo>
                    <a:pt x="4763" y="62831"/>
                    <a:pt x="14288" y="77119"/>
                    <a:pt x="27623" y="84739"/>
                  </a:cubicBezTo>
                  <a:cubicBezTo>
                    <a:pt x="36195" y="89501"/>
                    <a:pt x="47625" y="92359"/>
                    <a:pt x="57150" y="90454"/>
                  </a:cubicBezTo>
                  <a:cubicBezTo>
                    <a:pt x="61913" y="89501"/>
                    <a:pt x="65723" y="88549"/>
                    <a:pt x="69533" y="85691"/>
                  </a:cubicBezTo>
                  <a:cubicBezTo>
                    <a:pt x="72390" y="82834"/>
                    <a:pt x="75248" y="77119"/>
                    <a:pt x="74295" y="73309"/>
                  </a:cubicBezTo>
                  <a:cubicBezTo>
                    <a:pt x="74295" y="68546"/>
                    <a:pt x="72390" y="63784"/>
                    <a:pt x="69533" y="60926"/>
                  </a:cubicBezTo>
                  <a:cubicBezTo>
                    <a:pt x="66675" y="58069"/>
                    <a:pt x="61913" y="55211"/>
                    <a:pt x="57150" y="56164"/>
                  </a:cubicBezTo>
                  <a:cubicBezTo>
                    <a:pt x="53340" y="56164"/>
                    <a:pt x="50483" y="57116"/>
                    <a:pt x="46673" y="56164"/>
                  </a:cubicBezTo>
                  <a:cubicBezTo>
                    <a:pt x="48577" y="56164"/>
                    <a:pt x="49530" y="56164"/>
                    <a:pt x="51435" y="57116"/>
                  </a:cubicBezTo>
                  <a:cubicBezTo>
                    <a:pt x="48577" y="57116"/>
                    <a:pt x="46673" y="56164"/>
                    <a:pt x="43815" y="55211"/>
                  </a:cubicBezTo>
                  <a:cubicBezTo>
                    <a:pt x="44768" y="56164"/>
                    <a:pt x="46673" y="56164"/>
                    <a:pt x="47625" y="57116"/>
                  </a:cubicBezTo>
                  <a:cubicBezTo>
                    <a:pt x="45720" y="56164"/>
                    <a:pt x="42863" y="55211"/>
                    <a:pt x="40958" y="53306"/>
                  </a:cubicBezTo>
                  <a:cubicBezTo>
                    <a:pt x="41910" y="54259"/>
                    <a:pt x="43815" y="55211"/>
                    <a:pt x="44768" y="56164"/>
                  </a:cubicBezTo>
                  <a:cubicBezTo>
                    <a:pt x="42863" y="54259"/>
                    <a:pt x="40958" y="52354"/>
                    <a:pt x="39053" y="50449"/>
                  </a:cubicBezTo>
                  <a:cubicBezTo>
                    <a:pt x="40005" y="51401"/>
                    <a:pt x="40958" y="53306"/>
                    <a:pt x="41910" y="54259"/>
                  </a:cubicBezTo>
                  <a:cubicBezTo>
                    <a:pt x="40005" y="51401"/>
                    <a:pt x="38100" y="48544"/>
                    <a:pt x="36195" y="44734"/>
                  </a:cubicBezTo>
                  <a:cubicBezTo>
                    <a:pt x="37148" y="45686"/>
                    <a:pt x="37148" y="47591"/>
                    <a:pt x="38100" y="48544"/>
                  </a:cubicBezTo>
                  <a:cubicBezTo>
                    <a:pt x="36195" y="43781"/>
                    <a:pt x="35243" y="39019"/>
                    <a:pt x="34290" y="34256"/>
                  </a:cubicBezTo>
                  <a:cubicBezTo>
                    <a:pt x="34290" y="36161"/>
                    <a:pt x="34290" y="37114"/>
                    <a:pt x="35243" y="39019"/>
                  </a:cubicBezTo>
                  <a:cubicBezTo>
                    <a:pt x="34290" y="34256"/>
                    <a:pt x="34290" y="30446"/>
                    <a:pt x="35243" y="25684"/>
                  </a:cubicBezTo>
                  <a:cubicBezTo>
                    <a:pt x="35243" y="27589"/>
                    <a:pt x="35243" y="28541"/>
                    <a:pt x="34290" y="30446"/>
                  </a:cubicBezTo>
                  <a:cubicBezTo>
                    <a:pt x="34290" y="28541"/>
                    <a:pt x="35243" y="26636"/>
                    <a:pt x="36195" y="24731"/>
                  </a:cubicBezTo>
                  <a:cubicBezTo>
                    <a:pt x="35243" y="25684"/>
                    <a:pt x="35243" y="27589"/>
                    <a:pt x="34290" y="28541"/>
                  </a:cubicBezTo>
                  <a:cubicBezTo>
                    <a:pt x="34290" y="27589"/>
                    <a:pt x="35243" y="27589"/>
                    <a:pt x="35243" y="26636"/>
                  </a:cubicBezTo>
                  <a:cubicBezTo>
                    <a:pt x="40005" y="19016"/>
                    <a:pt x="37148" y="6634"/>
                    <a:pt x="28575" y="1871"/>
                  </a:cubicBezTo>
                  <a:cubicBezTo>
                    <a:pt x="20955" y="-1939"/>
                    <a:pt x="9525" y="-34"/>
                    <a:pt x="4763" y="8539"/>
                  </a:cubicBezTo>
                  <a:lnTo>
                    <a:pt x="4763" y="85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186D62-00D6-40E7-96E6-547502DE8929}"/>
                </a:ext>
              </a:extLst>
            </p:cNvPr>
            <p:cNvSpPr/>
            <p:nvPr/>
          </p:nvSpPr>
          <p:spPr>
            <a:xfrm>
              <a:off x="3436619" y="1419163"/>
              <a:ext cx="95623" cy="46733"/>
            </a:xfrm>
            <a:custGeom>
              <a:avLst/>
              <a:gdLst>
                <a:gd name="connsiteX0" fmla="*/ 73343 w 95623"/>
                <a:gd name="connsiteY0" fmla="*/ 1013 h 46733"/>
                <a:gd name="connsiteX1" fmla="*/ 34290 w 95623"/>
                <a:gd name="connsiteY1" fmla="*/ 10538 h 46733"/>
                <a:gd name="connsiteX2" fmla="*/ 39053 w 95623"/>
                <a:gd name="connsiteY2" fmla="*/ 9586 h 46733"/>
                <a:gd name="connsiteX3" fmla="*/ 18098 w 95623"/>
                <a:gd name="connsiteY3" fmla="*/ 10538 h 46733"/>
                <a:gd name="connsiteX4" fmla="*/ 0 w 95623"/>
                <a:gd name="connsiteY4" fmla="*/ 28636 h 46733"/>
                <a:gd name="connsiteX5" fmla="*/ 18098 w 95623"/>
                <a:gd name="connsiteY5" fmla="*/ 46733 h 46733"/>
                <a:gd name="connsiteX6" fmla="*/ 82868 w 95623"/>
                <a:gd name="connsiteY6" fmla="*/ 34351 h 46733"/>
                <a:gd name="connsiteX7" fmla="*/ 93345 w 95623"/>
                <a:gd name="connsiteY7" fmla="*/ 25778 h 46733"/>
                <a:gd name="connsiteX8" fmla="*/ 95250 w 95623"/>
                <a:gd name="connsiteY8" fmla="*/ 12443 h 46733"/>
                <a:gd name="connsiteX9" fmla="*/ 73343 w 95623"/>
                <a:gd name="connsiteY9" fmla="*/ 1013 h 46733"/>
                <a:gd name="connsiteX10" fmla="*/ 73343 w 95623"/>
                <a:gd name="connsiteY10" fmla="*/ 1013 h 4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623" h="46733">
                  <a:moveTo>
                    <a:pt x="73343" y="1013"/>
                  </a:moveTo>
                  <a:cubicBezTo>
                    <a:pt x="60960" y="5776"/>
                    <a:pt x="47625" y="9586"/>
                    <a:pt x="34290" y="10538"/>
                  </a:cubicBezTo>
                  <a:cubicBezTo>
                    <a:pt x="36195" y="10538"/>
                    <a:pt x="37147" y="10538"/>
                    <a:pt x="39053" y="9586"/>
                  </a:cubicBezTo>
                  <a:cubicBezTo>
                    <a:pt x="32385" y="10538"/>
                    <a:pt x="24765" y="10538"/>
                    <a:pt x="18098" y="10538"/>
                  </a:cubicBezTo>
                  <a:cubicBezTo>
                    <a:pt x="8573" y="10538"/>
                    <a:pt x="0" y="19111"/>
                    <a:pt x="0" y="28636"/>
                  </a:cubicBezTo>
                  <a:cubicBezTo>
                    <a:pt x="0" y="38161"/>
                    <a:pt x="7620" y="46733"/>
                    <a:pt x="18098" y="46733"/>
                  </a:cubicBezTo>
                  <a:cubicBezTo>
                    <a:pt x="40005" y="46733"/>
                    <a:pt x="62865" y="42923"/>
                    <a:pt x="82868" y="34351"/>
                  </a:cubicBezTo>
                  <a:cubicBezTo>
                    <a:pt x="87630" y="32446"/>
                    <a:pt x="91440" y="30541"/>
                    <a:pt x="93345" y="25778"/>
                  </a:cubicBezTo>
                  <a:cubicBezTo>
                    <a:pt x="95250" y="21968"/>
                    <a:pt x="96203" y="16253"/>
                    <a:pt x="95250" y="12443"/>
                  </a:cubicBezTo>
                  <a:cubicBezTo>
                    <a:pt x="92393" y="4823"/>
                    <a:pt x="82868" y="-2797"/>
                    <a:pt x="73343" y="1013"/>
                  </a:cubicBezTo>
                  <a:lnTo>
                    <a:pt x="73343" y="10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99E2AD0-4666-487A-9424-78C34B64864C}"/>
                </a:ext>
              </a:extLst>
            </p:cNvPr>
            <p:cNvSpPr/>
            <p:nvPr/>
          </p:nvSpPr>
          <p:spPr>
            <a:xfrm>
              <a:off x="3515481" y="1295546"/>
              <a:ext cx="96234" cy="63092"/>
            </a:xfrm>
            <a:custGeom>
              <a:avLst/>
              <a:gdLst>
                <a:gd name="connsiteX0" fmla="*/ 95445 w 96234"/>
                <a:gd name="connsiteY0" fmla="*/ 38906 h 63092"/>
                <a:gd name="connsiteX1" fmla="*/ 78301 w 96234"/>
                <a:gd name="connsiteY1" fmla="*/ 14141 h 63092"/>
                <a:gd name="connsiteX2" fmla="*/ 52583 w 96234"/>
                <a:gd name="connsiteY2" fmla="*/ 1758 h 63092"/>
                <a:gd name="connsiteX3" fmla="*/ 8768 w 96234"/>
                <a:gd name="connsiteY3" fmla="*/ 6521 h 63092"/>
                <a:gd name="connsiteX4" fmla="*/ 2101 w 96234"/>
                <a:gd name="connsiteY4" fmla="*/ 31286 h 63092"/>
                <a:gd name="connsiteX5" fmla="*/ 26865 w 96234"/>
                <a:gd name="connsiteY5" fmla="*/ 37953 h 63092"/>
                <a:gd name="connsiteX6" fmla="*/ 26865 w 96234"/>
                <a:gd name="connsiteY6" fmla="*/ 37953 h 63092"/>
                <a:gd name="connsiteX7" fmla="*/ 27818 w 96234"/>
                <a:gd name="connsiteY7" fmla="*/ 37953 h 63092"/>
                <a:gd name="connsiteX8" fmla="*/ 34485 w 96234"/>
                <a:gd name="connsiteY8" fmla="*/ 37001 h 63092"/>
                <a:gd name="connsiteX9" fmla="*/ 29723 w 96234"/>
                <a:gd name="connsiteY9" fmla="*/ 37953 h 63092"/>
                <a:gd name="connsiteX10" fmla="*/ 44010 w 96234"/>
                <a:gd name="connsiteY10" fmla="*/ 37953 h 63092"/>
                <a:gd name="connsiteX11" fmla="*/ 39248 w 96234"/>
                <a:gd name="connsiteY11" fmla="*/ 37001 h 63092"/>
                <a:gd name="connsiteX12" fmla="*/ 48773 w 96234"/>
                <a:gd name="connsiteY12" fmla="*/ 38906 h 63092"/>
                <a:gd name="connsiteX13" fmla="*/ 51630 w 96234"/>
                <a:gd name="connsiteY13" fmla="*/ 39858 h 63092"/>
                <a:gd name="connsiteX14" fmla="*/ 49726 w 96234"/>
                <a:gd name="connsiteY14" fmla="*/ 38906 h 63092"/>
                <a:gd name="connsiteX15" fmla="*/ 54488 w 96234"/>
                <a:gd name="connsiteY15" fmla="*/ 41763 h 63092"/>
                <a:gd name="connsiteX16" fmla="*/ 56393 w 96234"/>
                <a:gd name="connsiteY16" fmla="*/ 43668 h 63092"/>
                <a:gd name="connsiteX17" fmla="*/ 55441 w 96234"/>
                <a:gd name="connsiteY17" fmla="*/ 42716 h 63092"/>
                <a:gd name="connsiteX18" fmla="*/ 59251 w 96234"/>
                <a:gd name="connsiteY18" fmla="*/ 46526 h 63092"/>
                <a:gd name="connsiteX19" fmla="*/ 58298 w 96234"/>
                <a:gd name="connsiteY19" fmla="*/ 45573 h 63092"/>
                <a:gd name="connsiteX20" fmla="*/ 60203 w 96234"/>
                <a:gd name="connsiteY20" fmla="*/ 48431 h 63092"/>
                <a:gd name="connsiteX21" fmla="*/ 61155 w 96234"/>
                <a:gd name="connsiteY21" fmla="*/ 50336 h 63092"/>
                <a:gd name="connsiteX22" fmla="*/ 69728 w 96234"/>
                <a:gd name="connsiteY22" fmla="*/ 60813 h 63092"/>
                <a:gd name="connsiteX23" fmla="*/ 83063 w 96234"/>
                <a:gd name="connsiteY23" fmla="*/ 62718 h 63092"/>
                <a:gd name="connsiteX24" fmla="*/ 93541 w 96234"/>
                <a:gd name="connsiteY24" fmla="*/ 54146 h 63092"/>
                <a:gd name="connsiteX25" fmla="*/ 95445 w 96234"/>
                <a:gd name="connsiteY25" fmla="*/ 38906 h 63092"/>
                <a:gd name="connsiteX26" fmla="*/ 95445 w 96234"/>
                <a:gd name="connsiteY26" fmla="*/ 38906 h 6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234" h="63092">
                  <a:moveTo>
                    <a:pt x="95445" y="38906"/>
                  </a:moveTo>
                  <a:cubicBezTo>
                    <a:pt x="91635" y="29381"/>
                    <a:pt x="86873" y="20808"/>
                    <a:pt x="78301" y="14141"/>
                  </a:cubicBezTo>
                  <a:cubicBezTo>
                    <a:pt x="70680" y="8426"/>
                    <a:pt x="62108" y="3663"/>
                    <a:pt x="52583" y="1758"/>
                  </a:cubicBezTo>
                  <a:cubicBezTo>
                    <a:pt x="38295" y="-1099"/>
                    <a:pt x="21151" y="-1099"/>
                    <a:pt x="8768" y="6521"/>
                  </a:cubicBezTo>
                  <a:cubicBezTo>
                    <a:pt x="1148" y="11283"/>
                    <a:pt x="-2662" y="22713"/>
                    <a:pt x="2101" y="31286"/>
                  </a:cubicBezTo>
                  <a:cubicBezTo>
                    <a:pt x="6863" y="38906"/>
                    <a:pt x="18293" y="42716"/>
                    <a:pt x="26865" y="37953"/>
                  </a:cubicBezTo>
                  <a:cubicBezTo>
                    <a:pt x="27818" y="37001"/>
                    <a:pt x="30676" y="36048"/>
                    <a:pt x="26865" y="37953"/>
                  </a:cubicBezTo>
                  <a:cubicBezTo>
                    <a:pt x="23055" y="39858"/>
                    <a:pt x="26865" y="37953"/>
                    <a:pt x="27818" y="37953"/>
                  </a:cubicBezTo>
                  <a:cubicBezTo>
                    <a:pt x="29723" y="37001"/>
                    <a:pt x="31628" y="37001"/>
                    <a:pt x="34485" y="37001"/>
                  </a:cubicBezTo>
                  <a:cubicBezTo>
                    <a:pt x="32580" y="37001"/>
                    <a:pt x="31628" y="37001"/>
                    <a:pt x="29723" y="37953"/>
                  </a:cubicBezTo>
                  <a:cubicBezTo>
                    <a:pt x="34485" y="37001"/>
                    <a:pt x="39248" y="37001"/>
                    <a:pt x="44010" y="37953"/>
                  </a:cubicBezTo>
                  <a:cubicBezTo>
                    <a:pt x="42105" y="37953"/>
                    <a:pt x="41153" y="37953"/>
                    <a:pt x="39248" y="37001"/>
                  </a:cubicBezTo>
                  <a:cubicBezTo>
                    <a:pt x="43058" y="37001"/>
                    <a:pt x="45916" y="37953"/>
                    <a:pt x="48773" y="38906"/>
                  </a:cubicBezTo>
                  <a:cubicBezTo>
                    <a:pt x="49726" y="38906"/>
                    <a:pt x="50678" y="39858"/>
                    <a:pt x="51630" y="39858"/>
                  </a:cubicBezTo>
                  <a:cubicBezTo>
                    <a:pt x="50678" y="39858"/>
                    <a:pt x="46868" y="37953"/>
                    <a:pt x="49726" y="38906"/>
                  </a:cubicBezTo>
                  <a:cubicBezTo>
                    <a:pt x="51630" y="39858"/>
                    <a:pt x="52583" y="40811"/>
                    <a:pt x="54488" y="41763"/>
                  </a:cubicBezTo>
                  <a:cubicBezTo>
                    <a:pt x="55441" y="42716"/>
                    <a:pt x="56393" y="42716"/>
                    <a:pt x="56393" y="43668"/>
                  </a:cubicBezTo>
                  <a:cubicBezTo>
                    <a:pt x="51630" y="39858"/>
                    <a:pt x="54488" y="41763"/>
                    <a:pt x="55441" y="42716"/>
                  </a:cubicBezTo>
                  <a:cubicBezTo>
                    <a:pt x="56393" y="43668"/>
                    <a:pt x="57345" y="44621"/>
                    <a:pt x="59251" y="46526"/>
                  </a:cubicBezTo>
                  <a:cubicBezTo>
                    <a:pt x="62108" y="49383"/>
                    <a:pt x="57345" y="43668"/>
                    <a:pt x="58298" y="45573"/>
                  </a:cubicBezTo>
                  <a:cubicBezTo>
                    <a:pt x="59251" y="46526"/>
                    <a:pt x="59251" y="47478"/>
                    <a:pt x="60203" y="48431"/>
                  </a:cubicBezTo>
                  <a:cubicBezTo>
                    <a:pt x="61155" y="50336"/>
                    <a:pt x="64013" y="57003"/>
                    <a:pt x="61155" y="50336"/>
                  </a:cubicBezTo>
                  <a:cubicBezTo>
                    <a:pt x="63060" y="55098"/>
                    <a:pt x="64966" y="58908"/>
                    <a:pt x="69728" y="60813"/>
                  </a:cubicBezTo>
                  <a:cubicBezTo>
                    <a:pt x="73538" y="62718"/>
                    <a:pt x="79253" y="63671"/>
                    <a:pt x="83063" y="62718"/>
                  </a:cubicBezTo>
                  <a:cubicBezTo>
                    <a:pt x="87826" y="61766"/>
                    <a:pt x="91635" y="58908"/>
                    <a:pt x="93541" y="54146"/>
                  </a:cubicBezTo>
                  <a:cubicBezTo>
                    <a:pt x="95445" y="49383"/>
                    <a:pt x="97351" y="43668"/>
                    <a:pt x="95445" y="38906"/>
                  </a:cubicBezTo>
                  <a:lnTo>
                    <a:pt x="95445" y="389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0A33477-4E05-452C-B5E8-8199A3AD95FC}"/>
                </a:ext>
              </a:extLst>
            </p:cNvPr>
            <p:cNvSpPr/>
            <p:nvPr/>
          </p:nvSpPr>
          <p:spPr>
            <a:xfrm>
              <a:off x="3247184" y="1468516"/>
              <a:ext cx="95375" cy="104298"/>
            </a:xfrm>
            <a:custGeom>
              <a:avLst/>
              <a:gdLst>
                <a:gd name="connsiteX0" fmla="*/ 4650 w 95375"/>
                <a:gd name="connsiteY0" fmla="*/ 30718 h 104298"/>
                <a:gd name="connsiteX1" fmla="*/ 64658 w 95375"/>
                <a:gd name="connsiteY1" fmla="*/ 99298 h 104298"/>
                <a:gd name="connsiteX2" fmla="*/ 90375 w 95375"/>
                <a:gd name="connsiteY2" fmla="*/ 99298 h 104298"/>
                <a:gd name="connsiteX3" fmla="*/ 90375 w 95375"/>
                <a:gd name="connsiteY3" fmla="*/ 73581 h 104298"/>
                <a:gd name="connsiteX4" fmla="*/ 30368 w 95375"/>
                <a:gd name="connsiteY4" fmla="*/ 5001 h 104298"/>
                <a:gd name="connsiteX5" fmla="*/ 4650 w 95375"/>
                <a:gd name="connsiteY5" fmla="*/ 5001 h 104298"/>
                <a:gd name="connsiteX6" fmla="*/ 4650 w 95375"/>
                <a:gd name="connsiteY6" fmla="*/ 30718 h 104298"/>
                <a:gd name="connsiteX7" fmla="*/ 4650 w 95375"/>
                <a:gd name="connsiteY7" fmla="*/ 30718 h 1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375" h="104298">
                  <a:moveTo>
                    <a:pt x="4650" y="30718"/>
                  </a:moveTo>
                  <a:cubicBezTo>
                    <a:pt x="24653" y="53578"/>
                    <a:pt x="44655" y="76438"/>
                    <a:pt x="64658" y="99298"/>
                  </a:cubicBezTo>
                  <a:cubicBezTo>
                    <a:pt x="71325" y="105966"/>
                    <a:pt x="83708" y="105966"/>
                    <a:pt x="90375" y="99298"/>
                  </a:cubicBezTo>
                  <a:cubicBezTo>
                    <a:pt x="97043" y="91678"/>
                    <a:pt x="97043" y="81201"/>
                    <a:pt x="90375" y="73581"/>
                  </a:cubicBezTo>
                  <a:cubicBezTo>
                    <a:pt x="70373" y="50721"/>
                    <a:pt x="50370" y="27861"/>
                    <a:pt x="30368" y="5001"/>
                  </a:cubicBezTo>
                  <a:cubicBezTo>
                    <a:pt x="23700" y="-1667"/>
                    <a:pt x="11318" y="-1667"/>
                    <a:pt x="4650" y="5001"/>
                  </a:cubicBezTo>
                  <a:cubicBezTo>
                    <a:pt x="-2017" y="12621"/>
                    <a:pt x="-1065" y="23098"/>
                    <a:pt x="4650" y="30718"/>
                  </a:cubicBezTo>
                  <a:lnTo>
                    <a:pt x="4650" y="307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BCE42E6-29BA-4FC2-8506-4E6A7A03693E}"/>
                </a:ext>
              </a:extLst>
            </p:cNvPr>
            <p:cNvSpPr/>
            <p:nvPr/>
          </p:nvSpPr>
          <p:spPr>
            <a:xfrm>
              <a:off x="3239451" y="1627252"/>
              <a:ext cx="66861" cy="88199"/>
            </a:xfrm>
            <a:custGeom>
              <a:avLst/>
              <a:gdLst>
                <a:gd name="connsiteX0" fmla="*/ 1905 w 66861"/>
                <a:gd name="connsiteY0" fmla="*/ 27240 h 88199"/>
                <a:gd name="connsiteX1" fmla="*/ 37148 w 66861"/>
                <a:gd name="connsiteY1" fmla="*/ 83437 h 88199"/>
                <a:gd name="connsiteX2" fmla="*/ 49530 w 66861"/>
                <a:gd name="connsiteY2" fmla="*/ 88200 h 88199"/>
                <a:gd name="connsiteX3" fmla="*/ 61913 w 66861"/>
                <a:gd name="connsiteY3" fmla="*/ 83437 h 88199"/>
                <a:gd name="connsiteX4" fmla="*/ 66675 w 66861"/>
                <a:gd name="connsiteY4" fmla="*/ 71055 h 88199"/>
                <a:gd name="connsiteX5" fmla="*/ 61913 w 66861"/>
                <a:gd name="connsiteY5" fmla="*/ 58672 h 88199"/>
                <a:gd name="connsiteX6" fmla="*/ 60008 w 66861"/>
                <a:gd name="connsiteY6" fmla="*/ 55815 h 88199"/>
                <a:gd name="connsiteX7" fmla="*/ 62865 w 66861"/>
                <a:gd name="connsiteY7" fmla="*/ 59625 h 88199"/>
                <a:gd name="connsiteX8" fmla="*/ 33338 w 66861"/>
                <a:gd name="connsiteY8" fmla="*/ 9142 h 88199"/>
                <a:gd name="connsiteX9" fmla="*/ 22860 w 66861"/>
                <a:gd name="connsiteY9" fmla="*/ 570 h 88199"/>
                <a:gd name="connsiteX10" fmla="*/ 9525 w 66861"/>
                <a:gd name="connsiteY10" fmla="*/ 2475 h 88199"/>
                <a:gd name="connsiteX11" fmla="*/ 953 w 66861"/>
                <a:gd name="connsiteY11" fmla="*/ 12952 h 88199"/>
                <a:gd name="connsiteX12" fmla="*/ 0 w 66861"/>
                <a:gd name="connsiteY12" fmla="*/ 17715 h 88199"/>
                <a:gd name="connsiteX13" fmla="*/ 1905 w 66861"/>
                <a:gd name="connsiteY13" fmla="*/ 27240 h 88199"/>
                <a:gd name="connsiteX14" fmla="*/ 1905 w 66861"/>
                <a:gd name="connsiteY14" fmla="*/ 27240 h 8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861" h="88199">
                  <a:moveTo>
                    <a:pt x="1905" y="27240"/>
                  </a:moveTo>
                  <a:cubicBezTo>
                    <a:pt x="10478" y="48195"/>
                    <a:pt x="22860" y="66292"/>
                    <a:pt x="37148" y="83437"/>
                  </a:cubicBezTo>
                  <a:cubicBezTo>
                    <a:pt x="40005" y="87247"/>
                    <a:pt x="45720" y="88200"/>
                    <a:pt x="49530" y="88200"/>
                  </a:cubicBezTo>
                  <a:cubicBezTo>
                    <a:pt x="54293" y="88200"/>
                    <a:pt x="59055" y="86295"/>
                    <a:pt x="61913" y="83437"/>
                  </a:cubicBezTo>
                  <a:cubicBezTo>
                    <a:pt x="64770" y="79627"/>
                    <a:pt x="67628" y="75817"/>
                    <a:pt x="66675" y="71055"/>
                  </a:cubicBezTo>
                  <a:cubicBezTo>
                    <a:pt x="66675" y="66292"/>
                    <a:pt x="64770" y="62482"/>
                    <a:pt x="61913" y="58672"/>
                  </a:cubicBezTo>
                  <a:cubicBezTo>
                    <a:pt x="60960" y="57720"/>
                    <a:pt x="60008" y="56767"/>
                    <a:pt x="60008" y="55815"/>
                  </a:cubicBezTo>
                  <a:cubicBezTo>
                    <a:pt x="60960" y="56767"/>
                    <a:pt x="61913" y="58672"/>
                    <a:pt x="62865" y="59625"/>
                  </a:cubicBezTo>
                  <a:cubicBezTo>
                    <a:pt x="51435" y="44385"/>
                    <a:pt x="40958" y="27240"/>
                    <a:pt x="33338" y="9142"/>
                  </a:cubicBezTo>
                  <a:cubicBezTo>
                    <a:pt x="31433" y="5332"/>
                    <a:pt x="26670" y="1522"/>
                    <a:pt x="22860" y="570"/>
                  </a:cubicBezTo>
                  <a:cubicBezTo>
                    <a:pt x="19050" y="-383"/>
                    <a:pt x="13335" y="-383"/>
                    <a:pt x="9525" y="2475"/>
                  </a:cubicBezTo>
                  <a:cubicBezTo>
                    <a:pt x="5715" y="5332"/>
                    <a:pt x="1905" y="8190"/>
                    <a:pt x="953" y="12952"/>
                  </a:cubicBezTo>
                  <a:cubicBezTo>
                    <a:pt x="953" y="14857"/>
                    <a:pt x="953" y="15810"/>
                    <a:pt x="0" y="17715"/>
                  </a:cubicBezTo>
                  <a:cubicBezTo>
                    <a:pt x="0" y="21525"/>
                    <a:pt x="0" y="24382"/>
                    <a:pt x="1905" y="27240"/>
                  </a:cubicBezTo>
                  <a:lnTo>
                    <a:pt x="1905" y="27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aphic 6">
            <a:extLst>
              <a:ext uri="{FF2B5EF4-FFF2-40B4-BE49-F238E27FC236}">
                <a16:creationId xmlns:a16="http://schemas.microsoft.com/office/drawing/2014/main" id="{E3F8839C-9EB1-4906-878C-8CEA183A3E95}"/>
              </a:ext>
            </a:extLst>
          </p:cNvPr>
          <p:cNvGrpSpPr/>
          <p:nvPr userDrawn="1"/>
        </p:nvGrpSpPr>
        <p:grpSpPr>
          <a:xfrm rot="954128">
            <a:off x="5040244" y="3576284"/>
            <a:ext cx="4417465" cy="4885442"/>
            <a:chOff x="4808087" y="1161166"/>
            <a:chExt cx="826747" cy="914331"/>
          </a:xfrm>
        </p:grpSpPr>
        <p:grpSp>
          <p:nvGrpSpPr>
            <p:cNvPr id="90" name="Graphic 6">
              <a:extLst>
                <a:ext uri="{FF2B5EF4-FFF2-40B4-BE49-F238E27FC236}">
                  <a16:creationId xmlns:a16="http://schemas.microsoft.com/office/drawing/2014/main" id="{A4DB67A5-0474-4223-B631-2C23CA61A5E6}"/>
                </a:ext>
              </a:extLst>
            </p:cNvPr>
            <p:cNvGrpSpPr/>
            <p:nvPr/>
          </p:nvGrpSpPr>
          <p:grpSpPr>
            <a:xfrm>
              <a:off x="4808087" y="1161166"/>
              <a:ext cx="826747" cy="836229"/>
              <a:chOff x="4808087" y="1161166"/>
              <a:chExt cx="826747" cy="836229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09D8354-C115-4F21-90F5-C4303E0E3ECD}"/>
                  </a:ext>
                </a:extLst>
              </p:cNvPr>
              <p:cNvSpPr/>
              <p:nvPr/>
            </p:nvSpPr>
            <p:spPr>
              <a:xfrm>
                <a:off x="4808087" y="1161166"/>
                <a:ext cx="826747" cy="836229"/>
              </a:xfrm>
              <a:custGeom>
                <a:avLst/>
                <a:gdLst>
                  <a:gd name="connsiteX0" fmla="*/ 655452 w 826747"/>
                  <a:gd name="connsiteY0" fmla="*/ 660967 h 836229"/>
                  <a:gd name="connsiteX1" fmla="*/ 455427 w 826747"/>
                  <a:gd name="connsiteY1" fmla="*/ 807651 h 836229"/>
                  <a:gd name="connsiteX2" fmla="*/ 278262 w 826747"/>
                  <a:gd name="connsiteY2" fmla="*/ 836226 h 836229"/>
                  <a:gd name="connsiteX3" fmla="*/ 91572 w 826747"/>
                  <a:gd name="connsiteY3" fmla="*/ 740976 h 836229"/>
                  <a:gd name="connsiteX4" fmla="*/ 12514 w 826747"/>
                  <a:gd name="connsiteY4" fmla="*/ 245676 h 836229"/>
                  <a:gd name="connsiteX5" fmla="*/ 440187 w 826747"/>
                  <a:gd name="connsiteY5" fmla="*/ 26601 h 836229"/>
                  <a:gd name="connsiteX6" fmla="*/ 817377 w 826747"/>
                  <a:gd name="connsiteY6" fmla="*/ 347594 h 836229"/>
                  <a:gd name="connsiteX7" fmla="*/ 655452 w 826747"/>
                  <a:gd name="connsiteY7" fmla="*/ 660967 h 83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6747" h="836229">
                    <a:moveTo>
                      <a:pt x="655452" y="660967"/>
                    </a:moveTo>
                    <a:cubicBezTo>
                      <a:pt x="587824" y="699067"/>
                      <a:pt x="526864" y="766694"/>
                      <a:pt x="455427" y="807651"/>
                    </a:cubicBezTo>
                    <a:cubicBezTo>
                      <a:pt x="402087" y="837179"/>
                      <a:pt x="337317" y="836226"/>
                      <a:pt x="278262" y="836226"/>
                    </a:cubicBezTo>
                    <a:cubicBezTo>
                      <a:pt x="202062" y="836226"/>
                      <a:pt x="129672" y="807651"/>
                      <a:pt x="91572" y="740976"/>
                    </a:cubicBezTo>
                    <a:cubicBezTo>
                      <a:pt x="6799" y="594292"/>
                      <a:pt x="-17966" y="411412"/>
                      <a:pt x="12514" y="245676"/>
                    </a:cubicBezTo>
                    <a:cubicBezTo>
                      <a:pt x="52519" y="33269"/>
                      <a:pt x="238257" y="-46741"/>
                      <a:pt x="440187" y="26601"/>
                    </a:cubicBezTo>
                    <a:cubicBezTo>
                      <a:pt x="591634" y="81846"/>
                      <a:pt x="771657" y="183764"/>
                      <a:pt x="817377" y="347594"/>
                    </a:cubicBezTo>
                    <a:cubicBezTo>
                      <a:pt x="855477" y="481896"/>
                      <a:pt x="772609" y="595244"/>
                      <a:pt x="655452" y="66096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CB62364-C49F-4BF0-8CA8-D762549466D6}"/>
                  </a:ext>
                </a:extLst>
              </p:cNvPr>
              <p:cNvSpPr/>
              <p:nvPr/>
            </p:nvSpPr>
            <p:spPr>
              <a:xfrm>
                <a:off x="4900216" y="1270303"/>
                <a:ext cx="644136" cy="646062"/>
              </a:xfrm>
              <a:custGeom>
                <a:avLst/>
                <a:gdLst>
                  <a:gd name="connsiteX0" fmla="*/ 512841 w 644136"/>
                  <a:gd name="connsiteY0" fmla="*/ 499441 h 646062"/>
                  <a:gd name="connsiteX1" fmla="*/ 355678 w 644136"/>
                  <a:gd name="connsiteY1" fmla="*/ 616599 h 646062"/>
                  <a:gd name="connsiteX2" fmla="*/ 215661 w 644136"/>
                  <a:gd name="connsiteY2" fmla="*/ 642316 h 646062"/>
                  <a:gd name="connsiteX3" fmla="*/ 54688 w 644136"/>
                  <a:gd name="connsiteY3" fmla="*/ 547066 h 646062"/>
                  <a:gd name="connsiteX4" fmla="*/ 11826 w 644136"/>
                  <a:gd name="connsiteY4" fmla="*/ 212738 h 646062"/>
                  <a:gd name="connsiteX5" fmla="*/ 342343 w 644136"/>
                  <a:gd name="connsiteY5" fmla="*/ 6046 h 646062"/>
                  <a:gd name="connsiteX6" fmla="*/ 634761 w 644136"/>
                  <a:gd name="connsiteY6" fmla="*/ 225121 h 646062"/>
                  <a:gd name="connsiteX7" fmla="*/ 512841 w 644136"/>
                  <a:gd name="connsiteY7" fmla="*/ 499441 h 64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136" h="646062">
                    <a:moveTo>
                      <a:pt x="512841" y="499441"/>
                    </a:moveTo>
                    <a:cubicBezTo>
                      <a:pt x="458549" y="528968"/>
                      <a:pt x="410924" y="582309"/>
                      <a:pt x="355678" y="616599"/>
                    </a:cubicBezTo>
                    <a:cubicBezTo>
                      <a:pt x="304243" y="648031"/>
                      <a:pt x="264238" y="649936"/>
                      <a:pt x="215661" y="642316"/>
                    </a:cubicBezTo>
                    <a:cubicBezTo>
                      <a:pt x="147081" y="631839"/>
                      <a:pt x="87074" y="605168"/>
                      <a:pt x="54688" y="547066"/>
                    </a:cubicBezTo>
                    <a:cubicBezTo>
                      <a:pt x="-8176" y="432766"/>
                      <a:pt x="-8176" y="337516"/>
                      <a:pt x="11826" y="212738"/>
                    </a:cubicBezTo>
                    <a:cubicBezTo>
                      <a:pt x="37543" y="50813"/>
                      <a:pt x="174703" y="-22529"/>
                      <a:pt x="342343" y="6046"/>
                    </a:cubicBezTo>
                    <a:cubicBezTo>
                      <a:pt x="465216" y="27001"/>
                      <a:pt x="597614" y="107963"/>
                      <a:pt x="634761" y="225121"/>
                    </a:cubicBezTo>
                    <a:cubicBezTo>
                      <a:pt x="668099" y="331801"/>
                      <a:pt x="609043" y="446101"/>
                      <a:pt x="512841" y="499441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FD0727D-D24F-47D0-B7B7-3ECF753DD390}"/>
                  </a:ext>
                </a:extLst>
              </p:cNvPr>
              <p:cNvSpPr/>
              <p:nvPr/>
            </p:nvSpPr>
            <p:spPr>
              <a:xfrm>
                <a:off x="5063335" y="1446574"/>
                <a:ext cx="312614" cy="302543"/>
              </a:xfrm>
              <a:custGeom>
                <a:avLst/>
                <a:gdLst>
                  <a:gd name="connsiteX0" fmla="*/ 130646 w 312614"/>
                  <a:gd name="connsiteY0" fmla="*/ 302216 h 302543"/>
                  <a:gd name="connsiteX1" fmla="*/ 55399 w 312614"/>
                  <a:gd name="connsiteY1" fmla="*/ 288881 h 302543"/>
                  <a:gd name="connsiteX2" fmla="*/ 8726 w 312614"/>
                  <a:gd name="connsiteY2" fmla="*/ 242208 h 302543"/>
                  <a:gd name="connsiteX3" fmla="*/ 7774 w 312614"/>
                  <a:gd name="connsiteY3" fmla="*/ 151721 h 302543"/>
                  <a:gd name="connsiteX4" fmla="*/ 104929 w 312614"/>
                  <a:gd name="connsiteY4" fmla="*/ 21228 h 302543"/>
                  <a:gd name="connsiteX5" fmla="*/ 284951 w 312614"/>
                  <a:gd name="connsiteY5" fmla="*/ 37421 h 302543"/>
                  <a:gd name="connsiteX6" fmla="*/ 283046 w 312614"/>
                  <a:gd name="connsiteY6" fmla="*/ 187916 h 302543"/>
                  <a:gd name="connsiteX7" fmla="*/ 130646 w 312614"/>
                  <a:gd name="connsiteY7" fmla="*/ 302216 h 30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614" h="302543">
                    <a:moveTo>
                      <a:pt x="130646" y="302216"/>
                    </a:moveTo>
                    <a:cubicBezTo>
                      <a:pt x="105881" y="304121"/>
                      <a:pt x="78259" y="297453"/>
                      <a:pt x="55399" y="288881"/>
                    </a:cubicBezTo>
                    <a:cubicBezTo>
                      <a:pt x="33491" y="279356"/>
                      <a:pt x="19204" y="264116"/>
                      <a:pt x="8726" y="242208"/>
                    </a:cubicBezTo>
                    <a:cubicBezTo>
                      <a:pt x="-4609" y="213633"/>
                      <a:pt x="-799" y="186963"/>
                      <a:pt x="7774" y="151721"/>
                    </a:cubicBezTo>
                    <a:cubicBezTo>
                      <a:pt x="20156" y="97428"/>
                      <a:pt x="55399" y="50756"/>
                      <a:pt x="104929" y="21228"/>
                    </a:cubicBezTo>
                    <a:cubicBezTo>
                      <a:pt x="162079" y="-13062"/>
                      <a:pt x="237326" y="-4489"/>
                      <a:pt x="284951" y="37421"/>
                    </a:cubicBezTo>
                    <a:cubicBezTo>
                      <a:pt x="329719" y="77426"/>
                      <a:pt x="313526" y="143148"/>
                      <a:pt x="283046" y="187916"/>
                    </a:cubicBezTo>
                    <a:cubicBezTo>
                      <a:pt x="252566" y="230778"/>
                      <a:pt x="206846" y="297453"/>
                      <a:pt x="130646" y="302216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Graphic 6">
              <a:extLst>
                <a:ext uri="{FF2B5EF4-FFF2-40B4-BE49-F238E27FC236}">
                  <a16:creationId xmlns:a16="http://schemas.microsoft.com/office/drawing/2014/main" id="{423DD3F1-BA1E-4412-B651-553E500CBA06}"/>
                </a:ext>
              </a:extLst>
            </p:cNvPr>
            <p:cNvGrpSpPr/>
            <p:nvPr/>
          </p:nvGrpSpPr>
          <p:grpSpPr>
            <a:xfrm>
              <a:off x="5038962" y="1245852"/>
              <a:ext cx="323373" cy="829644"/>
              <a:chOff x="5038962" y="1245852"/>
              <a:chExt cx="323373" cy="829644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4F6CCCB7-4112-458F-8F2E-FC23F0130BE2}"/>
                  </a:ext>
                </a:extLst>
              </p:cNvPr>
              <p:cNvSpPr/>
              <p:nvPr/>
            </p:nvSpPr>
            <p:spPr>
              <a:xfrm>
                <a:off x="5051345" y="1245852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6FBB569-F432-4694-BFD4-97E0F4CE70D6}"/>
                  </a:ext>
                </a:extLst>
              </p:cNvPr>
              <p:cNvSpPr/>
              <p:nvPr/>
            </p:nvSpPr>
            <p:spPr>
              <a:xfrm>
                <a:off x="5038962" y="1344929"/>
                <a:ext cx="35718" cy="37147"/>
              </a:xfrm>
              <a:custGeom>
                <a:avLst/>
                <a:gdLst>
                  <a:gd name="connsiteX0" fmla="*/ 17859 w 35718"/>
                  <a:gd name="connsiteY0" fmla="*/ 37148 h 37147"/>
                  <a:gd name="connsiteX1" fmla="*/ 17859 w 35718"/>
                  <a:gd name="connsiteY1" fmla="*/ 0 h 37147"/>
                  <a:gd name="connsiteX2" fmla="*/ 17859 w 35718"/>
                  <a:gd name="connsiteY2" fmla="*/ 37148 h 37147"/>
                  <a:gd name="connsiteX3" fmla="*/ 17859 w 35718"/>
                  <a:gd name="connsiteY3" fmla="*/ 37148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8"/>
                    </a:moveTo>
                    <a:cubicBezTo>
                      <a:pt x="41672" y="37148"/>
                      <a:pt x="41672" y="0"/>
                      <a:pt x="17859" y="0"/>
                    </a:cubicBezTo>
                    <a:cubicBezTo>
                      <a:pt x="-5953" y="0"/>
                      <a:pt x="-5953" y="37148"/>
                      <a:pt x="17859" y="37148"/>
                    </a:cubicBezTo>
                    <a:lnTo>
                      <a:pt x="17859" y="37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5A2813E-496B-4683-9930-71E117528296}"/>
                  </a:ext>
                </a:extLst>
              </p:cNvPr>
              <p:cNvSpPr/>
              <p:nvPr/>
            </p:nvSpPr>
            <p:spPr>
              <a:xfrm>
                <a:off x="5325903" y="138682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3166BA9-7711-4349-96C7-389BDA6F4B94}"/>
                  </a:ext>
                </a:extLst>
              </p:cNvPr>
              <p:cNvSpPr/>
              <p:nvPr/>
            </p:nvSpPr>
            <p:spPr>
              <a:xfrm>
                <a:off x="5295185" y="1542079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31E5CC2-BD21-43FC-97CA-F8DAD990AA51}"/>
                  </a:ext>
                </a:extLst>
              </p:cNvPr>
              <p:cNvSpPr/>
              <p:nvPr/>
            </p:nvSpPr>
            <p:spPr>
              <a:xfrm>
                <a:off x="5291375" y="1838325"/>
                <a:ext cx="35718" cy="37147"/>
              </a:xfrm>
              <a:custGeom>
                <a:avLst/>
                <a:gdLst>
                  <a:gd name="connsiteX0" fmla="*/ 17859 w 35718"/>
                  <a:gd name="connsiteY0" fmla="*/ 37147 h 37147"/>
                  <a:gd name="connsiteX1" fmla="*/ 17859 w 35718"/>
                  <a:gd name="connsiteY1" fmla="*/ 0 h 37147"/>
                  <a:gd name="connsiteX2" fmla="*/ 17859 w 35718"/>
                  <a:gd name="connsiteY2" fmla="*/ 37147 h 37147"/>
                  <a:gd name="connsiteX3" fmla="*/ 17859 w 35718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7"/>
                    </a:moveTo>
                    <a:cubicBezTo>
                      <a:pt x="41672" y="37147"/>
                      <a:pt x="41672" y="0"/>
                      <a:pt x="17859" y="0"/>
                    </a:cubicBezTo>
                    <a:cubicBezTo>
                      <a:pt x="-5953" y="0"/>
                      <a:pt x="-5953" y="37147"/>
                      <a:pt x="17859" y="37147"/>
                    </a:cubicBezTo>
                    <a:lnTo>
                      <a:pt x="17859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1A78742-F73E-48CC-A65F-BE78B56AECCE}"/>
                  </a:ext>
                </a:extLst>
              </p:cNvPr>
              <p:cNvSpPr/>
              <p:nvPr/>
            </p:nvSpPr>
            <p:spPr>
              <a:xfrm>
                <a:off x="5179218" y="203833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94DF3B3-DCD7-4C7C-B122-81DAFE13AAF1}"/>
                  </a:ext>
                </a:extLst>
              </p:cNvPr>
              <p:cNvSpPr/>
              <p:nvPr/>
            </p:nvSpPr>
            <p:spPr>
              <a:xfrm>
                <a:off x="5101113" y="1805940"/>
                <a:ext cx="36433" cy="37147"/>
              </a:xfrm>
              <a:custGeom>
                <a:avLst/>
                <a:gdLst>
                  <a:gd name="connsiteX0" fmla="*/ 18574 w 36433"/>
                  <a:gd name="connsiteY0" fmla="*/ 37147 h 37147"/>
                  <a:gd name="connsiteX1" fmla="*/ 18574 w 36433"/>
                  <a:gd name="connsiteY1" fmla="*/ 0 h 37147"/>
                  <a:gd name="connsiteX2" fmla="*/ 18574 w 36433"/>
                  <a:gd name="connsiteY2" fmla="*/ 37147 h 37147"/>
                  <a:gd name="connsiteX3" fmla="*/ 18574 w 36433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47">
                    <a:moveTo>
                      <a:pt x="18574" y="37147"/>
                    </a:moveTo>
                    <a:cubicBezTo>
                      <a:pt x="42386" y="37147"/>
                      <a:pt x="42386" y="0"/>
                      <a:pt x="18574" y="0"/>
                    </a:cubicBezTo>
                    <a:cubicBezTo>
                      <a:pt x="-6191" y="0"/>
                      <a:pt x="-6191" y="37147"/>
                      <a:pt x="18574" y="37147"/>
                    </a:cubicBezTo>
                    <a:lnTo>
                      <a:pt x="18574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1" name="ตัวแทนข้อความ 6">
            <a:extLst>
              <a:ext uri="{FF2B5EF4-FFF2-40B4-BE49-F238E27FC236}">
                <a16:creationId xmlns:a16="http://schemas.microsoft.com/office/drawing/2014/main" id="{B25793DE-D5A6-41C5-8D1F-E417AC9AE2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69186" y="1200312"/>
            <a:ext cx="4320297" cy="632252"/>
          </a:xfrm>
        </p:spPr>
        <p:txBody>
          <a:bodyPr>
            <a:noAutofit/>
          </a:bodyPr>
          <a:lstStyle>
            <a:lvl1pPr marL="0" indent="0" algn="thaiDist">
              <a:lnSpc>
                <a:spcPct val="103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52" name="ตัวแทนข้อความ 6">
            <a:extLst>
              <a:ext uri="{FF2B5EF4-FFF2-40B4-BE49-F238E27FC236}">
                <a16:creationId xmlns:a16="http://schemas.microsoft.com/office/drawing/2014/main" id="{6328B54D-B26F-46E5-91D7-D308381079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9185" y="628879"/>
            <a:ext cx="3693849" cy="462409"/>
          </a:xfrm>
        </p:spPr>
        <p:txBody>
          <a:bodyPr>
            <a:noAutofit/>
          </a:bodyPr>
          <a:lstStyle>
            <a:lvl1pPr marL="0" indent="0" algn="thaiDist">
              <a:lnSpc>
                <a:spcPct val="103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53" name="ตัวแทนข้อความ 6">
            <a:extLst>
              <a:ext uri="{FF2B5EF4-FFF2-40B4-BE49-F238E27FC236}">
                <a16:creationId xmlns:a16="http://schemas.microsoft.com/office/drawing/2014/main" id="{22F7FD3F-2427-400D-8227-33B122AAA3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9185" y="1965607"/>
            <a:ext cx="4417465" cy="1258851"/>
          </a:xfrm>
        </p:spPr>
        <p:txBody>
          <a:bodyPr>
            <a:noAutofit/>
          </a:bodyPr>
          <a:lstStyle>
            <a:lvl1pPr marL="0" indent="0" algn="thaiDist">
              <a:lnSpc>
                <a:spcPct val="103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48" name="ตัวแทนข้อความ 6">
            <a:extLst>
              <a:ext uri="{FF2B5EF4-FFF2-40B4-BE49-F238E27FC236}">
                <a16:creationId xmlns:a16="http://schemas.microsoft.com/office/drawing/2014/main" id="{69B51293-FC39-4EC2-BA93-386CC404CC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481" y="4264130"/>
            <a:ext cx="2876702" cy="447949"/>
          </a:xfrm>
        </p:spPr>
        <p:txBody>
          <a:bodyPr>
            <a:noAutofit/>
          </a:bodyPr>
          <a:lstStyle>
            <a:lvl1pPr marL="0" indent="0">
              <a:buNone/>
              <a:defRPr sz="3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54" name="ตัวแทนข้อความ 6">
            <a:extLst>
              <a:ext uri="{FF2B5EF4-FFF2-40B4-BE49-F238E27FC236}">
                <a16:creationId xmlns:a16="http://schemas.microsoft.com/office/drawing/2014/main" id="{FAD1BC90-D2C1-44A9-AA58-840DDBB2F1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480" y="3674960"/>
            <a:ext cx="3580795" cy="447949"/>
          </a:xfrm>
        </p:spPr>
        <p:txBody>
          <a:bodyPr>
            <a:noAutofit/>
          </a:bodyPr>
          <a:lstStyle>
            <a:lvl1pPr marL="0" indent="0">
              <a:buNone/>
              <a:defRPr sz="4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0E434A-C475-4CE4-B0BB-679F9FCCF012}"/>
              </a:ext>
            </a:extLst>
          </p:cNvPr>
          <p:cNvGrpSpPr/>
          <p:nvPr userDrawn="1"/>
        </p:nvGrpSpPr>
        <p:grpSpPr>
          <a:xfrm flipH="1" flipV="1">
            <a:off x="-205763" y="-830950"/>
            <a:ext cx="3053003" cy="3345025"/>
            <a:chOff x="4519493" y="2942914"/>
            <a:chExt cx="1754623" cy="1922454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18874E5-3B58-4B24-BE46-F6DEBC2A8DFC}"/>
                </a:ext>
              </a:extLst>
            </p:cNvPr>
            <p:cNvSpPr/>
            <p:nvPr/>
          </p:nvSpPr>
          <p:spPr>
            <a:xfrm>
              <a:off x="5457333" y="3871960"/>
              <a:ext cx="456747" cy="401088"/>
            </a:xfrm>
            <a:custGeom>
              <a:avLst/>
              <a:gdLst>
                <a:gd name="connsiteX0" fmla="*/ 438641 w 456747"/>
                <a:gd name="connsiteY0" fmla="*/ 19954 h 401088"/>
                <a:gd name="connsiteX1" fmla="*/ 242426 w 456747"/>
                <a:gd name="connsiteY1" fmla="*/ 180926 h 401088"/>
                <a:gd name="connsiteX2" fmla="*/ 123364 w 456747"/>
                <a:gd name="connsiteY2" fmla="*/ 3761 h 401088"/>
                <a:gd name="connsiteX3" fmla="*/ 198611 w 456747"/>
                <a:gd name="connsiteY3" fmla="*/ 199024 h 401088"/>
                <a:gd name="connsiteX4" fmla="*/ 16684 w 456747"/>
                <a:gd name="connsiteY4" fmla="*/ 369521 h 401088"/>
                <a:gd name="connsiteX5" fmla="*/ 220519 w 456747"/>
                <a:gd name="connsiteY5" fmla="*/ 216169 h 401088"/>
                <a:gd name="connsiteX6" fmla="*/ 331009 w 456747"/>
                <a:gd name="connsiteY6" fmla="*/ 398096 h 401088"/>
                <a:gd name="connsiteX7" fmla="*/ 262429 w 456747"/>
                <a:gd name="connsiteY7" fmla="*/ 198071 h 401088"/>
                <a:gd name="connsiteX8" fmla="*/ 438641 w 456747"/>
                <a:gd name="connsiteY8" fmla="*/ 19954 h 40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47" h="401088">
                  <a:moveTo>
                    <a:pt x="438641" y="19954"/>
                  </a:moveTo>
                  <a:cubicBezTo>
                    <a:pt x="364346" y="-37196"/>
                    <a:pt x="242426" y="180926"/>
                    <a:pt x="242426" y="180926"/>
                  </a:cubicBezTo>
                  <a:cubicBezTo>
                    <a:pt x="242426" y="180926"/>
                    <a:pt x="231949" y="-30529"/>
                    <a:pt x="123364" y="3761"/>
                  </a:cubicBezTo>
                  <a:cubicBezTo>
                    <a:pt x="35734" y="31384"/>
                    <a:pt x="151939" y="154256"/>
                    <a:pt x="198611" y="199024"/>
                  </a:cubicBezTo>
                  <a:cubicBezTo>
                    <a:pt x="80501" y="242839"/>
                    <a:pt x="-46181" y="317134"/>
                    <a:pt x="16684" y="369521"/>
                  </a:cubicBezTo>
                  <a:cubicBezTo>
                    <a:pt x="89074" y="429529"/>
                    <a:pt x="220519" y="216169"/>
                    <a:pt x="220519" y="216169"/>
                  </a:cubicBezTo>
                  <a:cubicBezTo>
                    <a:pt x="220519" y="216169"/>
                    <a:pt x="221471" y="428576"/>
                    <a:pt x="331009" y="398096"/>
                  </a:cubicBezTo>
                  <a:cubicBezTo>
                    <a:pt x="420544" y="373331"/>
                    <a:pt x="306244" y="242839"/>
                    <a:pt x="262429" y="198071"/>
                  </a:cubicBezTo>
                  <a:cubicBezTo>
                    <a:pt x="378634" y="150446"/>
                    <a:pt x="504364" y="70436"/>
                    <a:pt x="438641" y="19954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556A73A0-D265-4683-9546-2E3F2A7CE448}"/>
                </a:ext>
              </a:extLst>
            </p:cNvPr>
            <p:cNvGrpSpPr/>
            <p:nvPr/>
          </p:nvGrpSpPr>
          <p:grpSpPr>
            <a:xfrm>
              <a:off x="4519493" y="2942914"/>
              <a:ext cx="1646037" cy="1520499"/>
              <a:chOff x="4519493" y="2942914"/>
              <a:chExt cx="1646037" cy="1520499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0563EED-D379-4B4A-8C91-CFB752104A3F}"/>
                  </a:ext>
                </a:extLst>
              </p:cNvPr>
              <p:cNvSpPr/>
              <p:nvPr/>
            </p:nvSpPr>
            <p:spPr>
              <a:xfrm>
                <a:off x="4519493" y="2942914"/>
                <a:ext cx="1646037" cy="1520499"/>
              </a:xfrm>
              <a:custGeom>
                <a:avLst/>
                <a:gdLst>
                  <a:gd name="connsiteX0" fmla="*/ 1646038 w 1646037"/>
                  <a:gd name="connsiteY0" fmla="*/ 33647 h 1520499"/>
                  <a:gd name="connsiteX1" fmla="*/ 1062156 w 1646037"/>
                  <a:gd name="connsiteY1" fmla="*/ 211765 h 1520499"/>
                  <a:gd name="connsiteX2" fmla="*/ 503991 w 1646037"/>
                  <a:gd name="connsiteY2" fmla="*/ 818507 h 1520499"/>
                  <a:gd name="connsiteX3" fmla="*/ 12501 w 1646037"/>
                  <a:gd name="connsiteY3" fmla="*/ 1520500 h 1520499"/>
                  <a:gd name="connsiteX4" fmla="*/ 214431 w 1646037"/>
                  <a:gd name="connsiteY4" fmla="*/ 1520500 h 1520499"/>
                  <a:gd name="connsiteX5" fmla="*/ 578286 w 1646037"/>
                  <a:gd name="connsiteY5" fmla="*/ 875657 h 1520499"/>
                  <a:gd name="connsiteX6" fmla="*/ 1337428 w 1646037"/>
                  <a:gd name="connsiteY6" fmla="*/ 626102 h 1520499"/>
                  <a:gd name="connsiteX7" fmla="*/ 1646038 w 1646037"/>
                  <a:gd name="connsiteY7" fmla="*/ 486085 h 1520499"/>
                  <a:gd name="connsiteX8" fmla="*/ 1646038 w 1646037"/>
                  <a:gd name="connsiteY8" fmla="*/ 33647 h 152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6037" h="1520499">
                    <a:moveTo>
                      <a:pt x="1646038" y="33647"/>
                    </a:moveTo>
                    <a:cubicBezTo>
                      <a:pt x="1491733" y="-13978"/>
                      <a:pt x="1220271" y="-50173"/>
                      <a:pt x="1062156" y="211765"/>
                    </a:cubicBezTo>
                    <a:cubicBezTo>
                      <a:pt x="832603" y="592765"/>
                      <a:pt x="840223" y="872800"/>
                      <a:pt x="503991" y="818507"/>
                    </a:cubicBezTo>
                    <a:cubicBezTo>
                      <a:pt x="237291" y="775645"/>
                      <a:pt x="-65604" y="1174742"/>
                      <a:pt x="12501" y="1520500"/>
                    </a:cubicBezTo>
                    <a:lnTo>
                      <a:pt x="214431" y="1520500"/>
                    </a:lnTo>
                    <a:cubicBezTo>
                      <a:pt x="106798" y="1224272"/>
                      <a:pt x="138231" y="839462"/>
                      <a:pt x="578286" y="875657"/>
                    </a:cubicBezTo>
                    <a:cubicBezTo>
                      <a:pt x="1166931" y="924235"/>
                      <a:pt x="1237416" y="980432"/>
                      <a:pt x="1337428" y="626102"/>
                    </a:cubicBezTo>
                    <a:cubicBezTo>
                      <a:pt x="1406008" y="383215"/>
                      <a:pt x="1541263" y="443222"/>
                      <a:pt x="1646038" y="486085"/>
                    </a:cubicBezTo>
                    <a:lnTo>
                      <a:pt x="1646038" y="33647"/>
                    </a:ln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FC591E9-6CB4-45CA-9EFC-FD5F3567B830}"/>
                  </a:ext>
                </a:extLst>
              </p:cNvPr>
              <p:cNvSpPr/>
              <p:nvPr/>
            </p:nvSpPr>
            <p:spPr>
              <a:xfrm>
                <a:off x="5758926" y="3228010"/>
                <a:ext cx="328188" cy="275171"/>
              </a:xfrm>
              <a:custGeom>
                <a:avLst/>
                <a:gdLst>
                  <a:gd name="connsiteX0" fmla="*/ 316118 w 328188"/>
                  <a:gd name="connsiteY0" fmla="*/ 7631 h 275171"/>
                  <a:gd name="connsiteX1" fmla="*/ 138000 w 328188"/>
                  <a:gd name="connsiteY1" fmla="*/ 41921 h 275171"/>
                  <a:gd name="connsiteX2" fmla="*/ 47513 w 328188"/>
                  <a:gd name="connsiteY2" fmla="*/ 175271 h 275171"/>
                  <a:gd name="connsiteX3" fmla="*/ 4650 w 328188"/>
                  <a:gd name="connsiteY3" fmla="*/ 246709 h 275171"/>
                  <a:gd name="connsiteX4" fmla="*/ 4650 w 328188"/>
                  <a:gd name="connsiteY4" fmla="*/ 270521 h 275171"/>
                  <a:gd name="connsiteX5" fmla="*/ 28463 w 328188"/>
                  <a:gd name="connsiteY5" fmla="*/ 270521 h 275171"/>
                  <a:gd name="connsiteX6" fmla="*/ 104663 w 328188"/>
                  <a:gd name="connsiteY6" fmla="*/ 139076 h 275171"/>
                  <a:gd name="connsiteX7" fmla="*/ 204675 w 328188"/>
                  <a:gd name="connsiteY7" fmla="*/ 40016 h 275171"/>
                  <a:gd name="connsiteX8" fmla="*/ 307545 w 328188"/>
                  <a:gd name="connsiteY8" fmla="*/ 39064 h 275171"/>
                  <a:gd name="connsiteX9" fmla="*/ 316118 w 328188"/>
                  <a:gd name="connsiteY9" fmla="*/ 7631 h 275171"/>
                  <a:gd name="connsiteX10" fmla="*/ 316118 w 328188"/>
                  <a:gd name="connsiteY10" fmla="*/ 7631 h 27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188" h="275171">
                    <a:moveTo>
                      <a:pt x="316118" y="7631"/>
                    </a:moveTo>
                    <a:cubicBezTo>
                      <a:pt x="253253" y="-7609"/>
                      <a:pt x="188483" y="-1894"/>
                      <a:pt x="138000" y="41921"/>
                    </a:cubicBezTo>
                    <a:cubicBezTo>
                      <a:pt x="97043" y="77164"/>
                      <a:pt x="72278" y="127646"/>
                      <a:pt x="47513" y="175271"/>
                    </a:cubicBezTo>
                    <a:cubicBezTo>
                      <a:pt x="35130" y="200036"/>
                      <a:pt x="20843" y="225754"/>
                      <a:pt x="4650" y="246709"/>
                    </a:cubicBezTo>
                    <a:cubicBezTo>
                      <a:pt x="-1065" y="253376"/>
                      <a:pt x="-2017" y="262901"/>
                      <a:pt x="4650" y="270521"/>
                    </a:cubicBezTo>
                    <a:cubicBezTo>
                      <a:pt x="10365" y="276236"/>
                      <a:pt x="22748" y="277189"/>
                      <a:pt x="28463" y="270521"/>
                    </a:cubicBezTo>
                    <a:cubicBezTo>
                      <a:pt x="60848" y="230516"/>
                      <a:pt x="79898" y="183844"/>
                      <a:pt x="104663" y="139076"/>
                    </a:cubicBezTo>
                    <a:cubicBezTo>
                      <a:pt x="128475" y="98119"/>
                      <a:pt x="158003" y="56209"/>
                      <a:pt x="204675" y="40016"/>
                    </a:cubicBezTo>
                    <a:cubicBezTo>
                      <a:pt x="238013" y="28586"/>
                      <a:pt x="273255" y="31444"/>
                      <a:pt x="307545" y="39064"/>
                    </a:cubicBezTo>
                    <a:cubicBezTo>
                      <a:pt x="328500" y="44779"/>
                      <a:pt x="337073" y="12394"/>
                      <a:pt x="316118" y="7631"/>
                    </a:cubicBezTo>
                    <a:lnTo>
                      <a:pt x="316118" y="763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7DBBCE0-55CC-476F-A3F9-170A742F4F38}"/>
                  </a:ext>
                </a:extLst>
              </p:cNvPr>
              <p:cNvSpPr/>
              <p:nvPr/>
            </p:nvSpPr>
            <p:spPr>
              <a:xfrm>
                <a:off x="5374613" y="3090841"/>
                <a:ext cx="649472" cy="695025"/>
              </a:xfrm>
              <a:custGeom>
                <a:avLst/>
                <a:gdLst>
                  <a:gd name="connsiteX0" fmla="*/ 633756 w 649472"/>
                  <a:gd name="connsiteY0" fmla="*/ 20 h 695025"/>
                  <a:gd name="connsiteX1" fmla="*/ 342291 w 649472"/>
                  <a:gd name="connsiteY1" fmla="*/ 239098 h 695025"/>
                  <a:gd name="connsiteX2" fmla="*/ 187034 w 649472"/>
                  <a:gd name="connsiteY2" fmla="*/ 551518 h 695025"/>
                  <a:gd name="connsiteX3" fmla="*/ 8916 w 649472"/>
                  <a:gd name="connsiteY3" fmla="*/ 664865 h 695025"/>
                  <a:gd name="connsiteX4" fmla="*/ 26061 w 649472"/>
                  <a:gd name="connsiteY4" fmla="*/ 693440 h 695025"/>
                  <a:gd name="connsiteX5" fmla="*/ 190844 w 649472"/>
                  <a:gd name="connsiteY5" fmla="*/ 594380 h 695025"/>
                  <a:gd name="connsiteX6" fmla="*/ 286094 w 649472"/>
                  <a:gd name="connsiteY6" fmla="*/ 466745 h 695025"/>
                  <a:gd name="connsiteX7" fmla="*/ 353721 w 649472"/>
                  <a:gd name="connsiteY7" fmla="*/ 295295 h 695025"/>
                  <a:gd name="connsiteX8" fmla="*/ 452781 w 649472"/>
                  <a:gd name="connsiteY8" fmla="*/ 131465 h 695025"/>
                  <a:gd name="connsiteX9" fmla="*/ 633756 w 649472"/>
                  <a:gd name="connsiteY9" fmla="*/ 32405 h 695025"/>
                  <a:gd name="connsiteX10" fmla="*/ 633756 w 649472"/>
                  <a:gd name="connsiteY10" fmla="*/ 20 h 695025"/>
                  <a:gd name="connsiteX11" fmla="*/ 633756 w 649472"/>
                  <a:gd name="connsiteY11" fmla="*/ 20 h 69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9472" h="695025">
                    <a:moveTo>
                      <a:pt x="633756" y="20"/>
                    </a:moveTo>
                    <a:cubicBezTo>
                      <a:pt x="495644" y="7640"/>
                      <a:pt x="399441" y="124798"/>
                      <a:pt x="342291" y="239098"/>
                    </a:cubicBezTo>
                    <a:cubicBezTo>
                      <a:pt x="289904" y="343873"/>
                      <a:pt x="270854" y="464840"/>
                      <a:pt x="187034" y="551518"/>
                    </a:cubicBezTo>
                    <a:cubicBezTo>
                      <a:pt x="137504" y="602952"/>
                      <a:pt x="73686" y="636290"/>
                      <a:pt x="8916" y="664865"/>
                    </a:cubicBezTo>
                    <a:cubicBezTo>
                      <a:pt x="-11086" y="673438"/>
                      <a:pt x="6059" y="702013"/>
                      <a:pt x="26061" y="693440"/>
                    </a:cubicBezTo>
                    <a:cubicBezTo>
                      <a:pt x="85116" y="667723"/>
                      <a:pt x="142266" y="637243"/>
                      <a:pt x="190844" y="594380"/>
                    </a:cubicBezTo>
                    <a:cubicBezTo>
                      <a:pt x="230849" y="559138"/>
                      <a:pt x="262281" y="514370"/>
                      <a:pt x="286094" y="466745"/>
                    </a:cubicBezTo>
                    <a:cubicBezTo>
                      <a:pt x="313716" y="411500"/>
                      <a:pt x="329909" y="352445"/>
                      <a:pt x="353721" y="295295"/>
                    </a:cubicBezTo>
                    <a:cubicBezTo>
                      <a:pt x="378486" y="237192"/>
                      <a:pt x="410871" y="180042"/>
                      <a:pt x="452781" y="131465"/>
                    </a:cubicBezTo>
                    <a:cubicBezTo>
                      <a:pt x="499454" y="78125"/>
                      <a:pt x="561366" y="36215"/>
                      <a:pt x="633756" y="32405"/>
                    </a:cubicBezTo>
                    <a:cubicBezTo>
                      <a:pt x="654711" y="32405"/>
                      <a:pt x="654711" y="-933"/>
                      <a:pt x="633756" y="20"/>
                    </a:cubicBezTo>
                    <a:lnTo>
                      <a:pt x="633756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59309B0-822F-4262-843E-4FC84766F723}"/>
                  </a:ext>
                </a:extLst>
              </p:cNvPr>
              <p:cNvSpPr/>
              <p:nvPr/>
            </p:nvSpPr>
            <p:spPr>
              <a:xfrm>
                <a:off x="5651169" y="3021608"/>
                <a:ext cx="256130" cy="209954"/>
              </a:xfrm>
              <a:custGeom>
                <a:avLst/>
                <a:gdLst>
                  <a:gd name="connsiteX0" fmla="*/ 235280 w 256130"/>
                  <a:gd name="connsiteY0" fmla="*/ 673 h 209954"/>
                  <a:gd name="connsiteX1" fmla="*/ 100977 w 256130"/>
                  <a:gd name="connsiteY1" fmla="*/ 59728 h 209954"/>
                  <a:gd name="connsiteX2" fmla="*/ 1917 w 256130"/>
                  <a:gd name="connsiteY2" fmla="*/ 184506 h 209954"/>
                  <a:gd name="connsiteX3" fmla="*/ 30492 w 256130"/>
                  <a:gd name="connsiteY3" fmla="*/ 201651 h 209954"/>
                  <a:gd name="connsiteX4" fmla="*/ 120027 w 256130"/>
                  <a:gd name="connsiteY4" fmla="*/ 87351 h 209954"/>
                  <a:gd name="connsiteX5" fmla="*/ 244805 w 256130"/>
                  <a:gd name="connsiteY5" fmla="*/ 33058 h 209954"/>
                  <a:gd name="connsiteX6" fmla="*/ 235280 w 256130"/>
                  <a:gd name="connsiteY6" fmla="*/ 673 h 209954"/>
                  <a:gd name="connsiteX7" fmla="*/ 235280 w 256130"/>
                  <a:gd name="connsiteY7" fmla="*/ 673 h 20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130" h="209954">
                    <a:moveTo>
                      <a:pt x="235280" y="673"/>
                    </a:moveTo>
                    <a:cubicBezTo>
                      <a:pt x="187655" y="13056"/>
                      <a:pt x="140030" y="30201"/>
                      <a:pt x="100977" y="59728"/>
                    </a:cubicBezTo>
                    <a:cubicBezTo>
                      <a:pt x="57162" y="92113"/>
                      <a:pt x="26682" y="135928"/>
                      <a:pt x="1917" y="184506"/>
                    </a:cubicBezTo>
                    <a:cubicBezTo>
                      <a:pt x="-7608" y="203556"/>
                      <a:pt x="20967" y="220701"/>
                      <a:pt x="30492" y="201651"/>
                    </a:cubicBezTo>
                    <a:cubicBezTo>
                      <a:pt x="52399" y="157836"/>
                      <a:pt x="80022" y="116878"/>
                      <a:pt x="120027" y="87351"/>
                    </a:cubicBezTo>
                    <a:cubicBezTo>
                      <a:pt x="157174" y="59728"/>
                      <a:pt x="200037" y="44488"/>
                      <a:pt x="244805" y="33058"/>
                    </a:cubicBezTo>
                    <a:cubicBezTo>
                      <a:pt x="264807" y="27343"/>
                      <a:pt x="256235" y="-5042"/>
                      <a:pt x="235280" y="673"/>
                    </a:cubicBezTo>
                    <a:lnTo>
                      <a:pt x="235280" y="67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F5362BA2-05CB-4234-B431-BF317F65AECB}"/>
                </a:ext>
              </a:extLst>
            </p:cNvPr>
            <p:cNvGrpSpPr/>
            <p:nvPr/>
          </p:nvGrpSpPr>
          <p:grpSpPr>
            <a:xfrm>
              <a:off x="4785359" y="3907154"/>
              <a:ext cx="506847" cy="410304"/>
              <a:chOff x="4785359" y="3907154"/>
              <a:chExt cx="506847" cy="410304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30D9A83-A7B2-47C5-98CA-157C6D9E9C99}"/>
                  </a:ext>
                </a:extLst>
              </p:cNvPr>
              <p:cNvSpPr/>
              <p:nvPr/>
            </p:nvSpPr>
            <p:spPr>
              <a:xfrm>
                <a:off x="4785359" y="3907154"/>
                <a:ext cx="506847" cy="410304"/>
              </a:xfrm>
              <a:custGeom>
                <a:avLst/>
                <a:gdLst>
                  <a:gd name="connsiteX0" fmla="*/ 441008 w 506847"/>
                  <a:gd name="connsiteY0" fmla="*/ 27622 h 410304"/>
                  <a:gd name="connsiteX1" fmla="*/ 431483 w 506847"/>
                  <a:gd name="connsiteY1" fmla="*/ 18097 h 410304"/>
                  <a:gd name="connsiteX2" fmla="*/ 416243 w 506847"/>
                  <a:gd name="connsiteY2" fmla="*/ 124777 h 410304"/>
                  <a:gd name="connsiteX3" fmla="*/ 371475 w 506847"/>
                  <a:gd name="connsiteY3" fmla="*/ 33338 h 410304"/>
                  <a:gd name="connsiteX4" fmla="*/ 350520 w 506847"/>
                  <a:gd name="connsiteY4" fmla="*/ 3810 h 410304"/>
                  <a:gd name="connsiteX5" fmla="*/ 301943 w 506847"/>
                  <a:gd name="connsiteY5" fmla="*/ 124777 h 410304"/>
                  <a:gd name="connsiteX6" fmla="*/ 287655 w 506847"/>
                  <a:gd name="connsiteY6" fmla="*/ 85725 h 410304"/>
                  <a:gd name="connsiteX7" fmla="*/ 255270 w 506847"/>
                  <a:gd name="connsiteY7" fmla="*/ 0 h 410304"/>
                  <a:gd name="connsiteX8" fmla="*/ 216218 w 506847"/>
                  <a:gd name="connsiteY8" fmla="*/ 122872 h 410304"/>
                  <a:gd name="connsiteX9" fmla="*/ 177165 w 506847"/>
                  <a:gd name="connsiteY9" fmla="*/ 31432 h 410304"/>
                  <a:gd name="connsiteX10" fmla="*/ 120968 w 506847"/>
                  <a:gd name="connsiteY10" fmla="*/ 110490 h 410304"/>
                  <a:gd name="connsiteX11" fmla="*/ 97155 w 506847"/>
                  <a:gd name="connsiteY11" fmla="*/ 21907 h 410304"/>
                  <a:gd name="connsiteX12" fmla="*/ 0 w 506847"/>
                  <a:gd name="connsiteY12" fmla="*/ 265747 h 410304"/>
                  <a:gd name="connsiteX13" fmla="*/ 182880 w 506847"/>
                  <a:gd name="connsiteY13" fmla="*/ 409575 h 410304"/>
                  <a:gd name="connsiteX14" fmla="*/ 260985 w 506847"/>
                  <a:gd name="connsiteY14" fmla="*/ 390525 h 410304"/>
                  <a:gd name="connsiteX15" fmla="*/ 380048 w 506847"/>
                  <a:gd name="connsiteY15" fmla="*/ 387667 h 410304"/>
                  <a:gd name="connsiteX16" fmla="*/ 441008 w 506847"/>
                  <a:gd name="connsiteY16" fmla="*/ 27622 h 410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6847" h="410304">
                    <a:moveTo>
                      <a:pt x="441008" y="27622"/>
                    </a:moveTo>
                    <a:cubicBezTo>
                      <a:pt x="438150" y="24765"/>
                      <a:pt x="434340" y="20955"/>
                      <a:pt x="431483" y="18097"/>
                    </a:cubicBezTo>
                    <a:cubicBezTo>
                      <a:pt x="432435" y="55245"/>
                      <a:pt x="426720" y="89535"/>
                      <a:pt x="416243" y="124777"/>
                    </a:cubicBezTo>
                    <a:cubicBezTo>
                      <a:pt x="405765" y="92392"/>
                      <a:pt x="390525" y="61913"/>
                      <a:pt x="371475" y="33338"/>
                    </a:cubicBezTo>
                    <a:cubicBezTo>
                      <a:pt x="364808" y="23813"/>
                      <a:pt x="357188" y="13335"/>
                      <a:pt x="350520" y="3810"/>
                    </a:cubicBezTo>
                    <a:cubicBezTo>
                      <a:pt x="330518" y="41910"/>
                      <a:pt x="316230" y="83820"/>
                      <a:pt x="301943" y="124777"/>
                    </a:cubicBezTo>
                    <a:cubicBezTo>
                      <a:pt x="297180" y="111442"/>
                      <a:pt x="292418" y="99060"/>
                      <a:pt x="287655" y="85725"/>
                    </a:cubicBezTo>
                    <a:cubicBezTo>
                      <a:pt x="277178" y="57150"/>
                      <a:pt x="265748" y="28575"/>
                      <a:pt x="255270" y="0"/>
                    </a:cubicBezTo>
                    <a:cubicBezTo>
                      <a:pt x="242888" y="40957"/>
                      <a:pt x="229553" y="81915"/>
                      <a:pt x="216218" y="122872"/>
                    </a:cubicBezTo>
                    <a:cubicBezTo>
                      <a:pt x="208598" y="91440"/>
                      <a:pt x="201930" y="54292"/>
                      <a:pt x="177165" y="31432"/>
                    </a:cubicBezTo>
                    <a:cubicBezTo>
                      <a:pt x="156210" y="56197"/>
                      <a:pt x="137160" y="81915"/>
                      <a:pt x="120968" y="110490"/>
                    </a:cubicBezTo>
                    <a:cubicBezTo>
                      <a:pt x="111443" y="80963"/>
                      <a:pt x="102870" y="51435"/>
                      <a:pt x="97155" y="21907"/>
                    </a:cubicBezTo>
                    <a:cubicBezTo>
                      <a:pt x="47625" y="92392"/>
                      <a:pt x="0" y="179070"/>
                      <a:pt x="0" y="265747"/>
                    </a:cubicBezTo>
                    <a:cubicBezTo>
                      <a:pt x="0" y="364807"/>
                      <a:pt x="86678" y="417195"/>
                      <a:pt x="182880" y="409575"/>
                    </a:cubicBezTo>
                    <a:cubicBezTo>
                      <a:pt x="209550" y="407670"/>
                      <a:pt x="236220" y="400050"/>
                      <a:pt x="260985" y="390525"/>
                    </a:cubicBezTo>
                    <a:cubicBezTo>
                      <a:pt x="300990" y="394335"/>
                      <a:pt x="340995" y="395288"/>
                      <a:pt x="380048" y="387667"/>
                    </a:cubicBezTo>
                    <a:cubicBezTo>
                      <a:pt x="542925" y="351472"/>
                      <a:pt x="532447" y="124777"/>
                      <a:pt x="441008" y="27622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CFFDBCC-4D70-4E7B-8B22-DB94EB3B7D8F}"/>
                  </a:ext>
                </a:extLst>
              </p:cNvPr>
              <p:cNvSpPr/>
              <p:nvPr/>
            </p:nvSpPr>
            <p:spPr>
              <a:xfrm>
                <a:off x="4847748" y="4076699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25157C5-946E-4A49-B348-9D50E6E0E791}"/>
                  </a:ext>
                </a:extLst>
              </p:cNvPr>
              <p:cNvSpPr/>
              <p:nvPr/>
            </p:nvSpPr>
            <p:spPr>
              <a:xfrm>
                <a:off x="4951570" y="407193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865982E-AC1C-4904-A292-984DDE6B6DD2}"/>
                  </a:ext>
                </a:extLst>
              </p:cNvPr>
              <p:cNvSpPr/>
              <p:nvPr/>
            </p:nvSpPr>
            <p:spPr>
              <a:xfrm>
                <a:off x="5096706" y="4070031"/>
                <a:ext cx="48221" cy="50482"/>
              </a:xfrm>
              <a:custGeom>
                <a:avLst/>
                <a:gdLst>
                  <a:gd name="connsiteX0" fmla="*/ 23933 w 48221"/>
                  <a:gd name="connsiteY0" fmla="*/ 50483 h 50482"/>
                  <a:gd name="connsiteX1" fmla="*/ 23933 w 48221"/>
                  <a:gd name="connsiteY1" fmla="*/ 0 h 50482"/>
                  <a:gd name="connsiteX2" fmla="*/ 23933 w 48221"/>
                  <a:gd name="connsiteY2" fmla="*/ 50483 h 50482"/>
                  <a:gd name="connsiteX3" fmla="*/ 23933 w 48221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21" h="50482">
                    <a:moveTo>
                      <a:pt x="23933" y="50483"/>
                    </a:moveTo>
                    <a:cubicBezTo>
                      <a:pt x="56318" y="50483"/>
                      <a:pt x="56318" y="0"/>
                      <a:pt x="23933" y="0"/>
                    </a:cubicBezTo>
                    <a:cubicBezTo>
                      <a:pt x="-7500" y="0"/>
                      <a:pt x="-8452" y="50483"/>
                      <a:pt x="23933" y="50483"/>
                    </a:cubicBezTo>
                    <a:lnTo>
                      <a:pt x="23933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254664E-98A4-4835-AC74-F5E21903B9A7}"/>
                  </a:ext>
                </a:extLst>
              </p:cNvPr>
              <p:cNvSpPr/>
              <p:nvPr/>
            </p:nvSpPr>
            <p:spPr>
              <a:xfrm>
                <a:off x="5175408" y="416337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57D3773-3E28-4D77-B076-872C381353D6}"/>
                  </a:ext>
                </a:extLst>
              </p:cNvPr>
              <p:cNvSpPr/>
              <p:nvPr/>
            </p:nvSpPr>
            <p:spPr>
              <a:xfrm>
                <a:off x="5016340" y="4160519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B7163AD-7C98-4446-AA40-A8BB53BBEC0E}"/>
                  </a:ext>
                </a:extLst>
              </p:cNvPr>
              <p:cNvSpPr/>
              <p:nvPr/>
            </p:nvSpPr>
            <p:spPr>
              <a:xfrm>
                <a:off x="4901088" y="416718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3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6651F3B-F50A-4B10-930F-B58842339E1B}"/>
                </a:ext>
              </a:extLst>
            </p:cNvPr>
            <p:cNvSpPr/>
            <p:nvPr/>
          </p:nvSpPr>
          <p:spPr>
            <a:xfrm>
              <a:off x="5078948" y="3888851"/>
              <a:ext cx="1195168" cy="976517"/>
            </a:xfrm>
            <a:custGeom>
              <a:avLst/>
              <a:gdLst>
                <a:gd name="connsiteX0" fmla="*/ 1195169 w 1195168"/>
                <a:gd name="connsiteY0" fmla="*/ 10683 h 976517"/>
                <a:gd name="connsiteX1" fmla="*/ 853221 w 1195168"/>
                <a:gd name="connsiteY1" fmla="*/ 213566 h 976517"/>
                <a:gd name="connsiteX2" fmla="*/ 445551 w 1195168"/>
                <a:gd name="connsiteY2" fmla="*/ 461216 h 976517"/>
                <a:gd name="connsiteX3" fmla="*/ 3591 w 1195168"/>
                <a:gd name="connsiteY3" fmla="*/ 678386 h 976517"/>
                <a:gd name="connsiteX4" fmla="*/ 1122779 w 1195168"/>
                <a:gd name="connsiteY4" fmla="*/ 976518 h 976517"/>
                <a:gd name="connsiteX5" fmla="*/ 1195169 w 1195168"/>
                <a:gd name="connsiteY5" fmla="*/ 10683 h 9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168" h="976517">
                  <a:moveTo>
                    <a:pt x="1195169" y="10683"/>
                  </a:moveTo>
                  <a:cubicBezTo>
                    <a:pt x="1195169" y="10683"/>
                    <a:pt x="879891" y="-70280"/>
                    <a:pt x="853221" y="213566"/>
                  </a:cubicBezTo>
                  <a:cubicBezTo>
                    <a:pt x="826551" y="497410"/>
                    <a:pt x="679866" y="490743"/>
                    <a:pt x="445551" y="461216"/>
                  </a:cubicBezTo>
                  <a:cubicBezTo>
                    <a:pt x="211236" y="431688"/>
                    <a:pt x="-32604" y="464073"/>
                    <a:pt x="3591" y="678386"/>
                  </a:cubicBezTo>
                  <a:cubicBezTo>
                    <a:pt x="38834" y="892698"/>
                    <a:pt x="1122779" y="976518"/>
                    <a:pt x="1122779" y="976518"/>
                  </a:cubicBezTo>
                  <a:lnTo>
                    <a:pt x="1195169" y="10683"/>
                  </a:ln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3">
              <a:extLst>
                <a:ext uri="{FF2B5EF4-FFF2-40B4-BE49-F238E27FC236}">
                  <a16:creationId xmlns:a16="http://schemas.microsoft.com/office/drawing/2014/main" id="{D299F4A9-E896-4BCF-BEAB-E93AA13A1613}"/>
                </a:ext>
              </a:extLst>
            </p:cNvPr>
            <p:cNvGrpSpPr/>
            <p:nvPr/>
          </p:nvGrpSpPr>
          <p:grpSpPr>
            <a:xfrm>
              <a:off x="5329794" y="3166109"/>
              <a:ext cx="312814" cy="446036"/>
              <a:chOff x="5329794" y="3166109"/>
              <a:chExt cx="312814" cy="446036"/>
            </a:xfrm>
            <a:solidFill>
              <a:srgbClr val="273570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34F192A-598A-46DE-9C5C-F03191BAB3DB}"/>
                  </a:ext>
                </a:extLst>
              </p:cNvPr>
              <p:cNvSpPr/>
              <p:nvPr/>
            </p:nvSpPr>
            <p:spPr>
              <a:xfrm>
                <a:off x="5509817" y="3166109"/>
                <a:ext cx="132792" cy="190923"/>
              </a:xfrm>
              <a:custGeom>
                <a:avLst/>
                <a:gdLst>
                  <a:gd name="connsiteX0" fmla="*/ 15635 w 132792"/>
                  <a:gd name="connsiteY0" fmla="*/ 0 h 190923"/>
                  <a:gd name="connsiteX1" fmla="*/ 18492 w 132792"/>
                  <a:gd name="connsiteY1" fmla="*/ 10478 h 190923"/>
                  <a:gd name="connsiteX2" fmla="*/ 22302 w 132792"/>
                  <a:gd name="connsiteY2" fmla="*/ 39053 h 190923"/>
                  <a:gd name="connsiteX3" fmla="*/ 24207 w 132792"/>
                  <a:gd name="connsiteY3" fmla="*/ 58103 h 190923"/>
                  <a:gd name="connsiteX4" fmla="*/ 27064 w 132792"/>
                  <a:gd name="connsiteY4" fmla="*/ 78105 h 190923"/>
                  <a:gd name="connsiteX5" fmla="*/ 28970 w 132792"/>
                  <a:gd name="connsiteY5" fmla="*/ 87630 h 190923"/>
                  <a:gd name="connsiteX6" fmla="*/ 31827 w 132792"/>
                  <a:gd name="connsiteY6" fmla="*/ 97155 h 190923"/>
                  <a:gd name="connsiteX7" fmla="*/ 33732 w 132792"/>
                  <a:gd name="connsiteY7" fmla="*/ 100965 h 190923"/>
                  <a:gd name="connsiteX8" fmla="*/ 33732 w 132792"/>
                  <a:gd name="connsiteY8" fmla="*/ 101918 h 190923"/>
                  <a:gd name="connsiteX9" fmla="*/ 33732 w 132792"/>
                  <a:gd name="connsiteY9" fmla="*/ 102870 h 190923"/>
                  <a:gd name="connsiteX10" fmla="*/ 33732 w 132792"/>
                  <a:gd name="connsiteY10" fmla="*/ 102870 h 190923"/>
                  <a:gd name="connsiteX11" fmla="*/ 33732 w 132792"/>
                  <a:gd name="connsiteY11" fmla="*/ 102870 h 190923"/>
                  <a:gd name="connsiteX12" fmla="*/ 33732 w 132792"/>
                  <a:gd name="connsiteY12" fmla="*/ 102870 h 190923"/>
                  <a:gd name="connsiteX13" fmla="*/ 33732 w 132792"/>
                  <a:gd name="connsiteY13" fmla="*/ 101918 h 190923"/>
                  <a:gd name="connsiteX14" fmla="*/ 35637 w 132792"/>
                  <a:gd name="connsiteY14" fmla="*/ 104775 h 190923"/>
                  <a:gd name="connsiteX15" fmla="*/ 41352 w 132792"/>
                  <a:gd name="connsiteY15" fmla="*/ 113347 h 190923"/>
                  <a:gd name="connsiteX16" fmla="*/ 55639 w 132792"/>
                  <a:gd name="connsiteY16" fmla="*/ 129540 h 190923"/>
                  <a:gd name="connsiteX17" fmla="*/ 70880 w 132792"/>
                  <a:gd name="connsiteY17" fmla="*/ 144780 h 190923"/>
                  <a:gd name="connsiteX18" fmla="*/ 86120 w 132792"/>
                  <a:gd name="connsiteY18" fmla="*/ 158115 h 190923"/>
                  <a:gd name="connsiteX19" fmla="*/ 100407 w 132792"/>
                  <a:gd name="connsiteY19" fmla="*/ 169545 h 190923"/>
                  <a:gd name="connsiteX20" fmla="*/ 112789 w 132792"/>
                  <a:gd name="connsiteY20" fmla="*/ 179070 h 190923"/>
                  <a:gd name="connsiteX21" fmla="*/ 123267 w 132792"/>
                  <a:gd name="connsiteY21" fmla="*/ 185738 h 190923"/>
                  <a:gd name="connsiteX22" fmla="*/ 129935 w 132792"/>
                  <a:gd name="connsiteY22" fmla="*/ 189547 h 190923"/>
                  <a:gd name="connsiteX23" fmla="*/ 132792 w 132792"/>
                  <a:gd name="connsiteY23" fmla="*/ 190500 h 190923"/>
                  <a:gd name="connsiteX24" fmla="*/ 129935 w 132792"/>
                  <a:gd name="connsiteY24" fmla="*/ 190500 h 190923"/>
                  <a:gd name="connsiteX25" fmla="*/ 121362 w 132792"/>
                  <a:gd name="connsiteY25" fmla="*/ 190500 h 190923"/>
                  <a:gd name="connsiteX26" fmla="*/ 108027 w 132792"/>
                  <a:gd name="connsiteY26" fmla="*/ 188595 h 190923"/>
                  <a:gd name="connsiteX27" fmla="*/ 91835 w 132792"/>
                  <a:gd name="connsiteY27" fmla="*/ 183833 h 190923"/>
                  <a:gd name="connsiteX28" fmla="*/ 53735 w 132792"/>
                  <a:gd name="connsiteY28" fmla="*/ 163830 h 190923"/>
                  <a:gd name="connsiteX29" fmla="*/ 17539 w 132792"/>
                  <a:gd name="connsiteY29" fmla="*/ 129540 h 190923"/>
                  <a:gd name="connsiteX30" fmla="*/ 9920 w 132792"/>
                  <a:gd name="connsiteY30" fmla="*/ 118110 h 190923"/>
                  <a:gd name="connsiteX31" fmla="*/ 8014 w 132792"/>
                  <a:gd name="connsiteY31" fmla="*/ 115253 h 190923"/>
                  <a:gd name="connsiteX32" fmla="*/ 8014 w 132792"/>
                  <a:gd name="connsiteY32" fmla="*/ 114300 h 190923"/>
                  <a:gd name="connsiteX33" fmla="*/ 8014 w 132792"/>
                  <a:gd name="connsiteY33" fmla="*/ 114300 h 190923"/>
                  <a:gd name="connsiteX34" fmla="*/ 8014 w 132792"/>
                  <a:gd name="connsiteY34" fmla="*/ 114300 h 190923"/>
                  <a:gd name="connsiteX35" fmla="*/ 8014 w 132792"/>
                  <a:gd name="connsiteY35" fmla="*/ 114300 h 190923"/>
                  <a:gd name="connsiteX36" fmla="*/ 8014 w 132792"/>
                  <a:gd name="connsiteY36" fmla="*/ 113347 h 190923"/>
                  <a:gd name="connsiteX37" fmla="*/ 7062 w 132792"/>
                  <a:gd name="connsiteY37" fmla="*/ 111443 h 190923"/>
                  <a:gd name="connsiteX38" fmla="*/ 4205 w 132792"/>
                  <a:gd name="connsiteY38" fmla="*/ 104775 h 190923"/>
                  <a:gd name="connsiteX39" fmla="*/ 1347 w 132792"/>
                  <a:gd name="connsiteY39" fmla="*/ 91440 h 190923"/>
                  <a:gd name="connsiteX40" fmla="*/ 395 w 132792"/>
                  <a:gd name="connsiteY40" fmla="*/ 79058 h 190923"/>
                  <a:gd name="connsiteX41" fmla="*/ 1347 w 132792"/>
                  <a:gd name="connsiteY41" fmla="*/ 56197 h 190923"/>
                  <a:gd name="connsiteX42" fmla="*/ 4205 w 132792"/>
                  <a:gd name="connsiteY42" fmla="*/ 36195 h 190923"/>
                  <a:gd name="connsiteX43" fmla="*/ 10872 w 132792"/>
                  <a:gd name="connsiteY43" fmla="*/ 7620 h 190923"/>
                  <a:gd name="connsiteX44" fmla="*/ 15635 w 132792"/>
                  <a:gd name="connsiteY44" fmla="*/ 0 h 19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32792" h="190923">
                    <a:moveTo>
                      <a:pt x="15635" y="0"/>
                    </a:moveTo>
                    <a:cubicBezTo>
                      <a:pt x="15635" y="0"/>
                      <a:pt x="16587" y="3810"/>
                      <a:pt x="18492" y="10478"/>
                    </a:cubicBezTo>
                    <a:cubicBezTo>
                      <a:pt x="20397" y="17145"/>
                      <a:pt x="21350" y="27622"/>
                      <a:pt x="22302" y="39053"/>
                    </a:cubicBezTo>
                    <a:cubicBezTo>
                      <a:pt x="23255" y="44768"/>
                      <a:pt x="23255" y="51435"/>
                      <a:pt x="24207" y="58103"/>
                    </a:cubicBezTo>
                    <a:cubicBezTo>
                      <a:pt x="25160" y="64770"/>
                      <a:pt x="26112" y="71438"/>
                      <a:pt x="27064" y="78105"/>
                    </a:cubicBezTo>
                    <a:cubicBezTo>
                      <a:pt x="28017" y="81915"/>
                      <a:pt x="28017" y="84772"/>
                      <a:pt x="28970" y="87630"/>
                    </a:cubicBezTo>
                    <a:cubicBezTo>
                      <a:pt x="29922" y="90488"/>
                      <a:pt x="30875" y="94297"/>
                      <a:pt x="31827" y="97155"/>
                    </a:cubicBezTo>
                    <a:lnTo>
                      <a:pt x="33732" y="100965"/>
                    </a:lnTo>
                    <a:lnTo>
                      <a:pt x="33732" y="101918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cubicBezTo>
                      <a:pt x="32780" y="101918"/>
                      <a:pt x="33732" y="102870"/>
                      <a:pt x="33732" y="101918"/>
                    </a:cubicBezTo>
                    <a:lnTo>
                      <a:pt x="35637" y="104775"/>
                    </a:lnTo>
                    <a:cubicBezTo>
                      <a:pt x="37542" y="108585"/>
                      <a:pt x="39447" y="110490"/>
                      <a:pt x="41352" y="113347"/>
                    </a:cubicBezTo>
                    <a:cubicBezTo>
                      <a:pt x="45162" y="119063"/>
                      <a:pt x="49925" y="124778"/>
                      <a:pt x="55639" y="129540"/>
                    </a:cubicBezTo>
                    <a:cubicBezTo>
                      <a:pt x="60402" y="135255"/>
                      <a:pt x="65164" y="140018"/>
                      <a:pt x="70880" y="144780"/>
                    </a:cubicBezTo>
                    <a:cubicBezTo>
                      <a:pt x="75642" y="149543"/>
                      <a:pt x="81357" y="154305"/>
                      <a:pt x="86120" y="158115"/>
                    </a:cubicBezTo>
                    <a:cubicBezTo>
                      <a:pt x="90882" y="161925"/>
                      <a:pt x="95645" y="166688"/>
                      <a:pt x="100407" y="169545"/>
                    </a:cubicBezTo>
                    <a:cubicBezTo>
                      <a:pt x="105170" y="173355"/>
                      <a:pt x="108980" y="176213"/>
                      <a:pt x="112789" y="179070"/>
                    </a:cubicBezTo>
                    <a:cubicBezTo>
                      <a:pt x="116600" y="181928"/>
                      <a:pt x="120410" y="183833"/>
                      <a:pt x="123267" y="185738"/>
                    </a:cubicBezTo>
                    <a:cubicBezTo>
                      <a:pt x="126125" y="187643"/>
                      <a:pt x="128982" y="188595"/>
                      <a:pt x="129935" y="189547"/>
                    </a:cubicBezTo>
                    <a:cubicBezTo>
                      <a:pt x="131839" y="190500"/>
                      <a:pt x="132792" y="190500"/>
                      <a:pt x="132792" y="190500"/>
                    </a:cubicBezTo>
                    <a:cubicBezTo>
                      <a:pt x="132792" y="190500"/>
                      <a:pt x="131839" y="190500"/>
                      <a:pt x="129935" y="190500"/>
                    </a:cubicBezTo>
                    <a:cubicBezTo>
                      <a:pt x="128030" y="190500"/>
                      <a:pt x="125172" y="191453"/>
                      <a:pt x="121362" y="190500"/>
                    </a:cubicBezTo>
                    <a:cubicBezTo>
                      <a:pt x="117552" y="190500"/>
                      <a:pt x="112789" y="189547"/>
                      <a:pt x="108027" y="188595"/>
                    </a:cubicBezTo>
                    <a:cubicBezTo>
                      <a:pt x="103264" y="187643"/>
                      <a:pt x="97550" y="185738"/>
                      <a:pt x="91835" y="183833"/>
                    </a:cubicBezTo>
                    <a:cubicBezTo>
                      <a:pt x="80405" y="180022"/>
                      <a:pt x="67070" y="173355"/>
                      <a:pt x="53735" y="163830"/>
                    </a:cubicBezTo>
                    <a:cubicBezTo>
                      <a:pt x="41352" y="155258"/>
                      <a:pt x="28017" y="143828"/>
                      <a:pt x="17539" y="129540"/>
                    </a:cubicBezTo>
                    <a:cubicBezTo>
                      <a:pt x="14682" y="125730"/>
                      <a:pt x="11825" y="120968"/>
                      <a:pt x="9920" y="118110"/>
                    </a:cubicBezTo>
                    <a:lnTo>
                      <a:pt x="8014" y="115253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3347"/>
                    </a:lnTo>
                    <a:lnTo>
                      <a:pt x="7062" y="111443"/>
                    </a:lnTo>
                    <a:lnTo>
                      <a:pt x="4205" y="104775"/>
                    </a:lnTo>
                    <a:cubicBezTo>
                      <a:pt x="2300" y="100013"/>
                      <a:pt x="1347" y="96203"/>
                      <a:pt x="1347" y="91440"/>
                    </a:cubicBezTo>
                    <a:cubicBezTo>
                      <a:pt x="395" y="86678"/>
                      <a:pt x="-558" y="82868"/>
                      <a:pt x="395" y="79058"/>
                    </a:cubicBezTo>
                    <a:cubicBezTo>
                      <a:pt x="-558" y="70485"/>
                      <a:pt x="395" y="62865"/>
                      <a:pt x="1347" y="56197"/>
                    </a:cubicBezTo>
                    <a:cubicBezTo>
                      <a:pt x="2300" y="49530"/>
                      <a:pt x="3252" y="42863"/>
                      <a:pt x="4205" y="36195"/>
                    </a:cubicBezTo>
                    <a:cubicBezTo>
                      <a:pt x="7062" y="23813"/>
                      <a:pt x="8967" y="15240"/>
                      <a:pt x="10872" y="7620"/>
                    </a:cubicBezTo>
                    <a:cubicBezTo>
                      <a:pt x="14682" y="3810"/>
                      <a:pt x="15635" y="0"/>
                      <a:pt x="15635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E40612E-5D6B-4292-8A2B-9B44C88AE34E}"/>
                  </a:ext>
                </a:extLst>
              </p:cNvPr>
              <p:cNvSpPr/>
              <p:nvPr/>
            </p:nvSpPr>
            <p:spPr>
              <a:xfrm>
                <a:off x="5414009" y="3290887"/>
                <a:ext cx="105727" cy="166687"/>
              </a:xfrm>
              <a:custGeom>
                <a:avLst/>
                <a:gdLst>
                  <a:gd name="connsiteX0" fmla="*/ 19050 w 105727"/>
                  <a:gd name="connsiteY0" fmla="*/ 0 h 166687"/>
                  <a:gd name="connsiteX1" fmla="*/ 19050 w 105727"/>
                  <a:gd name="connsiteY1" fmla="*/ 9525 h 166687"/>
                  <a:gd name="connsiteX2" fmla="*/ 19050 w 105727"/>
                  <a:gd name="connsiteY2" fmla="*/ 14288 h 166687"/>
                  <a:gd name="connsiteX3" fmla="*/ 19050 w 105727"/>
                  <a:gd name="connsiteY3" fmla="*/ 20003 h 166687"/>
                  <a:gd name="connsiteX4" fmla="*/ 20003 w 105727"/>
                  <a:gd name="connsiteY4" fmla="*/ 32385 h 166687"/>
                  <a:gd name="connsiteX5" fmla="*/ 20955 w 105727"/>
                  <a:gd name="connsiteY5" fmla="*/ 40005 h 166687"/>
                  <a:gd name="connsiteX6" fmla="*/ 21908 w 105727"/>
                  <a:gd name="connsiteY6" fmla="*/ 47625 h 166687"/>
                  <a:gd name="connsiteX7" fmla="*/ 23813 w 105727"/>
                  <a:gd name="connsiteY7" fmla="*/ 55245 h 166687"/>
                  <a:gd name="connsiteX8" fmla="*/ 25718 w 105727"/>
                  <a:gd name="connsiteY8" fmla="*/ 62865 h 166687"/>
                  <a:gd name="connsiteX9" fmla="*/ 28575 w 105727"/>
                  <a:gd name="connsiteY9" fmla="*/ 70485 h 166687"/>
                  <a:gd name="connsiteX10" fmla="*/ 31433 w 105727"/>
                  <a:gd name="connsiteY10" fmla="*/ 78105 h 166687"/>
                  <a:gd name="connsiteX11" fmla="*/ 35243 w 105727"/>
                  <a:gd name="connsiteY11" fmla="*/ 85725 h 166687"/>
                  <a:gd name="connsiteX12" fmla="*/ 39053 w 105727"/>
                  <a:gd name="connsiteY12" fmla="*/ 93345 h 166687"/>
                  <a:gd name="connsiteX13" fmla="*/ 43815 w 105727"/>
                  <a:gd name="connsiteY13" fmla="*/ 100965 h 166687"/>
                  <a:gd name="connsiteX14" fmla="*/ 48578 w 105727"/>
                  <a:gd name="connsiteY14" fmla="*/ 108585 h 166687"/>
                  <a:gd name="connsiteX15" fmla="*/ 59055 w 105727"/>
                  <a:gd name="connsiteY15" fmla="*/ 121920 h 166687"/>
                  <a:gd name="connsiteX16" fmla="*/ 70485 w 105727"/>
                  <a:gd name="connsiteY16" fmla="*/ 134303 h 166687"/>
                  <a:gd name="connsiteX17" fmla="*/ 80963 w 105727"/>
                  <a:gd name="connsiteY17" fmla="*/ 144780 h 166687"/>
                  <a:gd name="connsiteX18" fmla="*/ 90488 w 105727"/>
                  <a:gd name="connsiteY18" fmla="*/ 153353 h 166687"/>
                  <a:gd name="connsiteX19" fmla="*/ 98108 w 105727"/>
                  <a:gd name="connsiteY19" fmla="*/ 160020 h 166687"/>
                  <a:gd name="connsiteX20" fmla="*/ 105728 w 105727"/>
                  <a:gd name="connsiteY20" fmla="*/ 166688 h 166687"/>
                  <a:gd name="connsiteX21" fmla="*/ 96203 w 105727"/>
                  <a:gd name="connsiteY21" fmla="*/ 165735 h 166687"/>
                  <a:gd name="connsiteX22" fmla="*/ 85725 w 105727"/>
                  <a:gd name="connsiteY22" fmla="*/ 163830 h 166687"/>
                  <a:gd name="connsiteX23" fmla="*/ 72390 w 105727"/>
                  <a:gd name="connsiteY23" fmla="*/ 159068 h 166687"/>
                  <a:gd name="connsiteX24" fmla="*/ 57150 w 105727"/>
                  <a:gd name="connsiteY24" fmla="*/ 151447 h 166687"/>
                  <a:gd name="connsiteX25" fmla="*/ 40958 w 105727"/>
                  <a:gd name="connsiteY25" fmla="*/ 140018 h 166687"/>
                  <a:gd name="connsiteX26" fmla="*/ 33338 w 105727"/>
                  <a:gd name="connsiteY26" fmla="*/ 133350 h 166687"/>
                  <a:gd name="connsiteX27" fmla="*/ 25718 w 105727"/>
                  <a:gd name="connsiteY27" fmla="*/ 125730 h 166687"/>
                  <a:gd name="connsiteX28" fmla="*/ 19050 w 105727"/>
                  <a:gd name="connsiteY28" fmla="*/ 117157 h 166687"/>
                  <a:gd name="connsiteX29" fmla="*/ 13335 w 105727"/>
                  <a:gd name="connsiteY29" fmla="*/ 107632 h 166687"/>
                  <a:gd name="connsiteX30" fmla="*/ 8572 w 105727"/>
                  <a:gd name="connsiteY30" fmla="*/ 98107 h 166687"/>
                  <a:gd name="connsiteX31" fmla="*/ 4763 w 105727"/>
                  <a:gd name="connsiteY31" fmla="*/ 87630 h 166687"/>
                  <a:gd name="connsiteX32" fmla="*/ 0 w 105727"/>
                  <a:gd name="connsiteY32" fmla="*/ 66675 h 166687"/>
                  <a:gd name="connsiteX33" fmla="*/ 0 w 105727"/>
                  <a:gd name="connsiteY33" fmla="*/ 56197 h 166687"/>
                  <a:gd name="connsiteX34" fmla="*/ 0 w 105727"/>
                  <a:gd name="connsiteY34" fmla="*/ 46672 h 166687"/>
                  <a:gd name="connsiteX35" fmla="*/ 953 w 105727"/>
                  <a:gd name="connsiteY35" fmla="*/ 37147 h 166687"/>
                  <a:gd name="connsiteX36" fmla="*/ 2858 w 105727"/>
                  <a:gd name="connsiteY36" fmla="*/ 28575 h 166687"/>
                  <a:gd name="connsiteX37" fmla="*/ 8572 w 105727"/>
                  <a:gd name="connsiteY37" fmla="*/ 14288 h 166687"/>
                  <a:gd name="connsiteX38" fmla="*/ 11430 w 105727"/>
                  <a:gd name="connsiteY38" fmla="*/ 8572 h 166687"/>
                  <a:gd name="connsiteX39" fmla="*/ 14288 w 105727"/>
                  <a:gd name="connsiteY39" fmla="*/ 4763 h 166687"/>
                  <a:gd name="connsiteX40" fmla="*/ 19050 w 105727"/>
                  <a:gd name="connsiteY40" fmla="*/ 0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5727" h="166687">
                    <a:moveTo>
                      <a:pt x="19050" y="0"/>
                    </a:moveTo>
                    <a:cubicBezTo>
                      <a:pt x="19050" y="0"/>
                      <a:pt x="19050" y="3810"/>
                      <a:pt x="19050" y="9525"/>
                    </a:cubicBezTo>
                    <a:cubicBezTo>
                      <a:pt x="19050" y="11430"/>
                      <a:pt x="19050" y="12382"/>
                      <a:pt x="19050" y="14288"/>
                    </a:cubicBezTo>
                    <a:cubicBezTo>
                      <a:pt x="19050" y="16193"/>
                      <a:pt x="19050" y="18097"/>
                      <a:pt x="19050" y="20003"/>
                    </a:cubicBezTo>
                    <a:cubicBezTo>
                      <a:pt x="19050" y="23813"/>
                      <a:pt x="19050" y="27622"/>
                      <a:pt x="20003" y="32385"/>
                    </a:cubicBezTo>
                    <a:cubicBezTo>
                      <a:pt x="20003" y="34290"/>
                      <a:pt x="20003" y="37147"/>
                      <a:pt x="20955" y="40005"/>
                    </a:cubicBezTo>
                    <a:cubicBezTo>
                      <a:pt x="20955" y="42863"/>
                      <a:pt x="21908" y="44768"/>
                      <a:pt x="21908" y="47625"/>
                    </a:cubicBezTo>
                    <a:cubicBezTo>
                      <a:pt x="21908" y="50482"/>
                      <a:pt x="22860" y="52388"/>
                      <a:pt x="23813" y="55245"/>
                    </a:cubicBezTo>
                    <a:cubicBezTo>
                      <a:pt x="24765" y="58103"/>
                      <a:pt x="24765" y="60960"/>
                      <a:pt x="25718" y="62865"/>
                    </a:cubicBezTo>
                    <a:cubicBezTo>
                      <a:pt x="26670" y="65722"/>
                      <a:pt x="27622" y="68580"/>
                      <a:pt x="28575" y="70485"/>
                    </a:cubicBezTo>
                    <a:cubicBezTo>
                      <a:pt x="29528" y="73343"/>
                      <a:pt x="30480" y="75247"/>
                      <a:pt x="31433" y="78105"/>
                    </a:cubicBezTo>
                    <a:cubicBezTo>
                      <a:pt x="32385" y="80963"/>
                      <a:pt x="33338" y="83820"/>
                      <a:pt x="35243" y="85725"/>
                    </a:cubicBezTo>
                    <a:cubicBezTo>
                      <a:pt x="36195" y="88582"/>
                      <a:pt x="38100" y="91440"/>
                      <a:pt x="39053" y="93345"/>
                    </a:cubicBezTo>
                    <a:lnTo>
                      <a:pt x="43815" y="100965"/>
                    </a:lnTo>
                    <a:lnTo>
                      <a:pt x="48578" y="108585"/>
                    </a:lnTo>
                    <a:cubicBezTo>
                      <a:pt x="51435" y="113347"/>
                      <a:pt x="55245" y="118110"/>
                      <a:pt x="59055" y="121920"/>
                    </a:cubicBezTo>
                    <a:cubicBezTo>
                      <a:pt x="62865" y="125730"/>
                      <a:pt x="66675" y="130493"/>
                      <a:pt x="70485" y="134303"/>
                    </a:cubicBezTo>
                    <a:cubicBezTo>
                      <a:pt x="74295" y="138113"/>
                      <a:pt x="78105" y="141922"/>
                      <a:pt x="80963" y="144780"/>
                    </a:cubicBezTo>
                    <a:cubicBezTo>
                      <a:pt x="84772" y="148590"/>
                      <a:pt x="87630" y="151447"/>
                      <a:pt x="90488" y="153353"/>
                    </a:cubicBezTo>
                    <a:cubicBezTo>
                      <a:pt x="93345" y="156210"/>
                      <a:pt x="96203" y="158115"/>
                      <a:pt x="98108" y="160020"/>
                    </a:cubicBezTo>
                    <a:cubicBezTo>
                      <a:pt x="102870" y="163830"/>
                      <a:pt x="105728" y="166688"/>
                      <a:pt x="105728" y="166688"/>
                    </a:cubicBezTo>
                    <a:cubicBezTo>
                      <a:pt x="105728" y="166688"/>
                      <a:pt x="101918" y="166688"/>
                      <a:pt x="96203" y="165735"/>
                    </a:cubicBezTo>
                    <a:cubicBezTo>
                      <a:pt x="93345" y="165735"/>
                      <a:pt x="89535" y="164782"/>
                      <a:pt x="85725" y="163830"/>
                    </a:cubicBezTo>
                    <a:cubicBezTo>
                      <a:pt x="81915" y="162878"/>
                      <a:pt x="77153" y="161925"/>
                      <a:pt x="72390" y="159068"/>
                    </a:cubicBezTo>
                    <a:cubicBezTo>
                      <a:pt x="67628" y="157163"/>
                      <a:pt x="61913" y="154305"/>
                      <a:pt x="57150" y="151447"/>
                    </a:cubicBezTo>
                    <a:cubicBezTo>
                      <a:pt x="51435" y="148590"/>
                      <a:pt x="46672" y="144780"/>
                      <a:pt x="40958" y="140018"/>
                    </a:cubicBezTo>
                    <a:cubicBezTo>
                      <a:pt x="38100" y="138113"/>
                      <a:pt x="36195" y="135255"/>
                      <a:pt x="33338" y="133350"/>
                    </a:cubicBezTo>
                    <a:cubicBezTo>
                      <a:pt x="30480" y="130493"/>
                      <a:pt x="28575" y="128588"/>
                      <a:pt x="25718" y="125730"/>
                    </a:cubicBezTo>
                    <a:cubicBezTo>
                      <a:pt x="23813" y="122872"/>
                      <a:pt x="20955" y="120015"/>
                      <a:pt x="19050" y="117157"/>
                    </a:cubicBezTo>
                    <a:lnTo>
                      <a:pt x="13335" y="107632"/>
                    </a:lnTo>
                    <a:cubicBezTo>
                      <a:pt x="11430" y="104775"/>
                      <a:pt x="10478" y="100965"/>
                      <a:pt x="8572" y="98107"/>
                    </a:cubicBezTo>
                    <a:cubicBezTo>
                      <a:pt x="6668" y="95250"/>
                      <a:pt x="5715" y="91440"/>
                      <a:pt x="4763" y="87630"/>
                    </a:cubicBezTo>
                    <a:cubicBezTo>
                      <a:pt x="1905" y="80963"/>
                      <a:pt x="953" y="73343"/>
                      <a:pt x="0" y="66675"/>
                    </a:cubicBezTo>
                    <a:cubicBezTo>
                      <a:pt x="0" y="62865"/>
                      <a:pt x="0" y="60007"/>
                      <a:pt x="0" y="56197"/>
                    </a:cubicBezTo>
                    <a:cubicBezTo>
                      <a:pt x="0" y="52388"/>
                      <a:pt x="0" y="49530"/>
                      <a:pt x="0" y="46672"/>
                    </a:cubicBezTo>
                    <a:cubicBezTo>
                      <a:pt x="0" y="43815"/>
                      <a:pt x="953" y="40957"/>
                      <a:pt x="953" y="37147"/>
                    </a:cubicBezTo>
                    <a:cubicBezTo>
                      <a:pt x="1905" y="34290"/>
                      <a:pt x="2858" y="31432"/>
                      <a:pt x="2858" y="28575"/>
                    </a:cubicBezTo>
                    <a:cubicBezTo>
                      <a:pt x="3810" y="23813"/>
                      <a:pt x="6668" y="19050"/>
                      <a:pt x="8572" y="14288"/>
                    </a:cubicBezTo>
                    <a:cubicBezTo>
                      <a:pt x="9525" y="12382"/>
                      <a:pt x="10478" y="10478"/>
                      <a:pt x="11430" y="8572"/>
                    </a:cubicBezTo>
                    <a:cubicBezTo>
                      <a:pt x="12383" y="6668"/>
                      <a:pt x="13335" y="5715"/>
                      <a:pt x="14288" y="4763"/>
                    </a:cubicBezTo>
                    <a:cubicBezTo>
                      <a:pt x="16193" y="1905"/>
                      <a:pt x="19050" y="0"/>
                      <a:pt x="1905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A92013F-B4CD-466D-B5C5-7E0AA82B392E}"/>
                  </a:ext>
                </a:extLst>
              </p:cNvPr>
              <p:cNvSpPr/>
              <p:nvPr/>
            </p:nvSpPr>
            <p:spPr>
              <a:xfrm>
                <a:off x="5329794" y="3455669"/>
                <a:ext cx="100407" cy="156476"/>
              </a:xfrm>
              <a:custGeom>
                <a:avLst/>
                <a:gdLst>
                  <a:gd name="connsiteX0" fmla="*/ 9920 w 100407"/>
                  <a:gd name="connsiteY0" fmla="*/ 0 h 156476"/>
                  <a:gd name="connsiteX1" fmla="*/ 12777 w 100407"/>
                  <a:gd name="connsiteY1" fmla="*/ 8573 h 156476"/>
                  <a:gd name="connsiteX2" fmla="*/ 19445 w 100407"/>
                  <a:gd name="connsiteY2" fmla="*/ 30480 h 156476"/>
                  <a:gd name="connsiteX3" fmla="*/ 27064 w 100407"/>
                  <a:gd name="connsiteY3" fmla="*/ 60960 h 156476"/>
                  <a:gd name="connsiteX4" fmla="*/ 28970 w 100407"/>
                  <a:gd name="connsiteY4" fmla="*/ 69533 h 156476"/>
                  <a:gd name="connsiteX5" fmla="*/ 31827 w 100407"/>
                  <a:gd name="connsiteY5" fmla="*/ 78105 h 156476"/>
                  <a:gd name="connsiteX6" fmla="*/ 36589 w 100407"/>
                  <a:gd name="connsiteY6" fmla="*/ 94298 h 156476"/>
                  <a:gd name="connsiteX7" fmla="*/ 43257 w 100407"/>
                  <a:gd name="connsiteY7" fmla="*/ 109538 h 156476"/>
                  <a:gd name="connsiteX8" fmla="*/ 50877 w 100407"/>
                  <a:gd name="connsiteY8" fmla="*/ 121920 h 156476"/>
                  <a:gd name="connsiteX9" fmla="*/ 60402 w 100407"/>
                  <a:gd name="connsiteY9" fmla="*/ 131445 h 156476"/>
                  <a:gd name="connsiteX10" fmla="*/ 70880 w 100407"/>
                  <a:gd name="connsiteY10" fmla="*/ 139065 h 156476"/>
                  <a:gd name="connsiteX11" fmla="*/ 76595 w 100407"/>
                  <a:gd name="connsiteY11" fmla="*/ 141923 h 156476"/>
                  <a:gd name="connsiteX12" fmla="*/ 82310 w 100407"/>
                  <a:gd name="connsiteY12" fmla="*/ 143828 h 156476"/>
                  <a:gd name="connsiteX13" fmla="*/ 91835 w 100407"/>
                  <a:gd name="connsiteY13" fmla="*/ 146685 h 156476"/>
                  <a:gd name="connsiteX14" fmla="*/ 100407 w 100407"/>
                  <a:gd name="connsiteY14" fmla="*/ 148590 h 156476"/>
                  <a:gd name="connsiteX15" fmla="*/ 91835 w 100407"/>
                  <a:gd name="connsiteY15" fmla="*/ 152400 h 156476"/>
                  <a:gd name="connsiteX16" fmla="*/ 81357 w 100407"/>
                  <a:gd name="connsiteY16" fmla="*/ 155258 h 156476"/>
                  <a:gd name="connsiteX17" fmla="*/ 67070 w 100407"/>
                  <a:gd name="connsiteY17" fmla="*/ 156210 h 156476"/>
                  <a:gd name="connsiteX18" fmla="*/ 49924 w 100407"/>
                  <a:gd name="connsiteY18" fmla="*/ 151448 h 156476"/>
                  <a:gd name="connsiteX19" fmla="*/ 32780 w 100407"/>
                  <a:gd name="connsiteY19" fmla="*/ 140018 h 156476"/>
                  <a:gd name="connsiteX20" fmla="*/ 25160 w 100407"/>
                  <a:gd name="connsiteY20" fmla="*/ 132398 h 156476"/>
                  <a:gd name="connsiteX21" fmla="*/ 18492 w 100407"/>
                  <a:gd name="connsiteY21" fmla="*/ 123825 h 156476"/>
                  <a:gd name="connsiteX22" fmla="*/ 8967 w 100407"/>
                  <a:gd name="connsiteY22" fmla="*/ 104775 h 156476"/>
                  <a:gd name="connsiteX23" fmla="*/ 3252 w 100407"/>
                  <a:gd name="connsiteY23" fmla="*/ 84773 h 156476"/>
                  <a:gd name="connsiteX24" fmla="*/ 395 w 100407"/>
                  <a:gd name="connsiteY24" fmla="*/ 65723 h 156476"/>
                  <a:gd name="connsiteX25" fmla="*/ 1347 w 100407"/>
                  <a:gd name="connsiteY25" fmla="*/ 32385 h 156476"/>
                  <a:gd name="connsiteX26" fmla="*/ 6110 w 100407"/>
                  <a:gd name="connsiteY26" fmla="*/ 9525 h 156476"/>
                  <a:gd name="connsiteX27" fmla="*/ 9920 w 100407"/>
                  <a:gd name="connsiteY27" fmla="*/ 0 h 156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407" h="156476">
                    <a:moveTo>
                      <a:pt x="9920" y="0"/>
                    </a:moveTo>
                    <a:cubicBezTo>
                      <a:pt x="9920" y="0"/>
                      <a:pt x="10872" y="2858"/>
                      <a:pt x="12777" y="8573"/>
                    </a:cubicBezTo>
                    <a:cubicBezTo>
                      <a:pt x="14682" y="14288"/>
                      <a:pt x="16587" y="21908"/>
                      <a:pt x="19445" y="30480"/>
                    </a:cubicBezTo>
                    <a:cubicBezTo>
                      <a:pt x="21349" y="39053"/>
                      <a:pt x="24207" y="49530"/>
                      <a:pt x="27064" y="60960"/>
                    </a:cubicBezTo>
                    <a:cubicBezTo>
                      <a:pt x="28017" y="63818"/>
                      <a:pt x="28970" y="66675"/>
                      <a:pt x="28970" y="69533"/>
                    </a:cubicBezTo>
                    <a:cubicBezTo>
                      <a:pt x="29922" y="72390"/>
                      <a:pt x="30874" y="75248"/>
                      <a:pt x="31827" y="78105"/>
                    </a:cubicBezTo>
                    <a:cubicBezTo>
                      <a:pt x="32780" y="83820"/>
                      <a:pt x="35637" y="88583"/>
                      <a:pt x="36589" y="94298"/>
                    </a:cubicBezTo>
                    <a:cubicBezTo>
                      <a:pt x="38495" y="99060"/>
                      <a:pt x="40399" y="104775"/>
                      <a:pt x="43257" y="109538"/>
                    </a:cubicBezTo>
                    <a:cubicBezTo>
                      <a:pt x="45162" y="114300"/>
                      <a:pt x="48020" y="118110"/>
                      <a:pt x="50877" y="121920"/>
                    </a:cubicBezTo>
                    <a:cubicBezTo>
                      <a:pt x="53735" y="125730"/>
                      <a:pt x="56592" y="129540"/>
                      <a:pt x="60402" y="131445"/>
                    </a:cubicBezTo>
                    <a:cubicBezTo>
                      <a:pt x="63260" y="134303"/>
                      <a:pt x="67070" y="136208"/>
                      <a:pt x="70880" y="139065"/>
                    </a:cubicBezTo>
                    <a:cubicBezTo>
                      <a:pt x="72785" y="140018"/>
                      <a:pt x="74689" y="140970"/>
                      <a:pt x="76595" y="141923"/>
                    </a:cubicBezTo>
                    <a:cubicBezTo>
                      <a:pt x="78499" y="142875"/>
                      <a:pt x="80405" y="143828"/>
                      <a:pt x="82310" y="143828"/>
                    </a:cubicBezTo>
                    <a:cubicBezTo>
                      <a:pt x="86120" y="145733"/>
                      <a:pt x="88977" y="145733"/>
                      <a:pt x="91835" y="146685"/>
                    </a:cubicBezTo>
                    <a:cubicBezTo>
                      <a:pt x="97549" y="147638"/>
                      <a:pt x="100407" y="148590"/>
                      <a:pt x="100407" y="148590"/>
                    </a:cubicBezTo>
                    <a:cubicBezTo>
                      <a:pt x="100407" y="148590"/>
                      <a:pt x="97549" y="150495"/>
                      <a:pt x="91835" y="152400"/>
                    </a:cubicBezTo>
                    <a:cubicBezTo>
                      <a:pt x="88977" y="153353"/>
                      <a:pt x="85167" y="155258"/>
                      <a:pt x="81357" y="155258"/>
                    </a:cubicBezTo>
                    <a:cubicBezTo>
                      <a:pt x="77547" y="155258"/>
                      <a:pt x="71832" y="157163"/>
                      <a:pt x="67070" y="156210"/>
                    </a:cubicBezTo>
                    <a:cubicBezTo>
                      <a:pt x="61355" y="155258"/>
                      <a:pt x="55639" y="154305"/>
                      <a:pt x="49924" y="151448"/>
                    </a:cubicBezTo>
                    <a:cubicBezTo>
                      <a:pt x="43257" y="149543"/>
                      <a:pt x="38495" y="144780"/>
                      <a:pt x="32780" y="140018"/>
                    </a:cubicBezTo>
                    <a:cubicBezTo>
                      <a:pt x="29922" y="138113"/>
                      <a:pt x="28017" y="135255"/>
                      <a:pt x="25160" y="132398"/>
                    </a:cubicBezTo>
                    <a:cubicBezTo>
                      <a:pt x="22302" y="129540"/>
                      <a:pt x="20397" y="126683"/>
                      <a:pt x="18492" y="123825"/>
                    </a:cubicBezTo>
                    <a:cubicBezTo>
                      <a:pt x="14682" y="118110"/>
                      <a:pt x="11824" y="111443"/>
                      <a:pt x="8967" y="104775"/>
                    </a:cubicBezTo>
                    <a:cubicBezTo>
                      <a:pt x="7062" y="98108"/>
                      <a:pt x="4205" y="91440"/>
                      <a:pt x="3252" y="84773"/>
                    </a:cubicBezTo>
                    <a:cubicBezTo>
                      <a:pt x="2299" y="78105"/>
                      <a:pt x="1347" y="71438"/>
                      <a:pt x="395" y="65723"/>
                    </a:cubicBezTo>
                    <a:cubicBezTo>
                      <a:pt x="-558" y="53340"/>
                      <a:pt x="395" y="41910"/>
                      <a:pt x="1347" y="32385"/>
                    </a:cubicBezTo>
                    <a:cubicBezTo>
                      <a:pt x="2299" y="22860"/>
                      <a:pt x="5157" y="14288"/>
                      <a:pt x="6110" y="9525"/>
                    </a:cubicBezTo>
                    <a:cubicBezTo>
                      <a:pt x="8967" y="2858"/>
                      <a:pt x="9920" y="0"/>
                      <a:pt x="992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C1B6D4E-8E66-4A51-8448-D2B2ED82AE94}"/>
              </a:ext>
            </a:extLst>
          </p:cNvPr>
          <p:cNvGrpSpPr/>
          <p:nvPr userDrawn="1"/>
        </p:nvGrpSpPr>
        <p:grpSpPr>
          <a:xfrm rot="1065928">
            <a:off x="7985392" y="2552043"/>
            <a:ext cx="989629" cy="782692"/>
            <a:chOff x="3146624" y="4485765"/>
            <a:chExt cx="1483594" cy="1173366"/>
          </a:xfrm>
        </p:grpSpPr>
        <p:grpSp>
          <p:nvGrpSpPr>
            <p:cNvPr id="126" name="Graphic 3">
              <a:extLst>
                <a:ext uri="{FF2B5EF4-FFF2-40B4-BE49-F238E27FC236}">
                  <a16:creationId xmlns:a16="http://schemas.microsoft.com/office/drawing/2014/main" id="{4C6C31DB-AA43-438A-B301-408ED2E8F885}"/>
                </a:ext>
              </a:extLst>
            </p:cNvPr>
            <p:cNvGrpSpPr/>
            <p:nvPr userDrawn="1"/>
          </p:nvGrpSpPr>
          <p:grpSpPr>
            <a:xfrm rot="17139227">
              <a:off x="3539542" y="4568456"/>
              <a:ext cx="1053651" cy="1127700"/>
              <a:chOff x="3502161" y="3748313"/>
              <a:chExt cx="625973" cy="600826"/>
            </a:xfrm>
            <a:solidFill>
              <a:srgbClr val="FFA900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7FE97E5-F726-4EEE-89DF-23D15E0E973A}"/>
                  </a:ext>
                </a:extLst>
              </p:cNvPr>
              <p:cNvSpPr/>
              <p:nvPr/>
            </p:nvSpPr>
            <p:spPr>
              <a:xfrm>
                <a:off x="3502161" y="3994712"/>
                <a:ext cx="400230" cy="354427"/>
              </a:xfrm>
              <a:custGeom>
                <a:avLst/>
                <a:gdLst>
                  <a:gd name="connsiteX0" fmla="*/ 63998 w 400230"/>
                  <a:gd name="connsiteY0" fmla="*/ 107704 h 354427"/>
                  <a:gd name="connsiteX1" fmla="*/ 80191 w 400230"/>
                  <a:gd name="connsiteY1" fmla="*/ 102942 h 354427"/>
                  <a:gd name="connsiteX2" fmla="*/ 88763 w 400230"/>
                  <a:gd name="connsiteY2" fmla="*/ 101037 h 354427"/>
                  <a:gd name="connsiteX3" fmla="*/ 88763 w 400230"/>
                  <a:gd name="connsiteY3" fmla="*/ 101037 h 354427"/>
                  <a:gd name="connsiteX4" fmla="*/ 131626 w 400230"/>
                  <a:gd name="connsiteY4" fmla="*/ 100084 h 354427"/>
                  <a:gd name="connsiteX5" fmla="*/ 153533 w 400230"/>
                  <a:gd name="connsiteY5" fmla="*/ 101989 h 354427"/>
                  <a:gd name="connsiteX6" fmla="*/ 152581 w 400230"/>
                  <a:gd name="connsiteY6" fmla="*/ 101989 h 354427"/>
                  <a:gd name="connsiteX7" fmla="*/ 164963 w 400230"/>
                  <a:gd name="connsiteY7" fmla="*/ 103894 h 354427"/>
                  <a:gd name="connsiteX8" fmla="*/ 210683 w 400230"/>
                  <a:gd name="connsiteY8" fmla="*/ 115324 h 354427"/>
                  <a:gd name="connsiteX9" fmla="*/ 230686 w 400230"/>
                  <a:gd name="connsiteY9" fmla="*/ 122944 h 354427"/>
                  <a:gd name="connsiteX10" fmla="*/ 226876 w 400230"/>
                  <a:gd name="connsiteY10" fmla="*/ 121039 h 354427"/>
                  <a:gd name="connsiteX11" fmla="*/ 230686 w 400230"/>
                  <a:gd name="connsiteY11" fmla="*/ 122944 h 354427"/>
                  <a:gd name="connsiteX12" fmla="*/ 241163 w 400230"/>
                  <a:gd name="connsiteY12" fmla="*/ 127707 h 354427"/>
                  <a:gd name="connsiteX13" fmla="*/ 257356 w 400230"/>
                  <a:gd name="connsiteY13" fmla="*/ 137232 h 354427"/>
                  <a:gd name="connsiteX14" fmla="*/ 256403 w 400230"/>
                  <a:gd name="connsiteY14" fmla="*/ 136279 h 354427"/>
                  <a:gd name="connsiteX15" fmla="*/ 266881 w 400230"/>
                  <a:gd name="connsiteY15" fmla="*/ 145804 h 354427"/>
                  <a:gd name="connsiteX16" fmla="*/ 275453 w 400230"/>
                  <a:gd name="connsiteY16" fmla="*/ 154377 h 354427"/>
                  <a:gd name="connsiteX17" fmla="*/ 276406 w 400230"/>
                  <a:gd name="connsiteY17" fmla="*/ 156282 h 354427"/>
                  <a:gd name="connsiteX18" fmla="*/ 288788 w 400230"/>
                  <a:gd name="connsiteY18" fmla="*/ 177237 h 354427"/>
                  <a:gd name="connsiteX19" fmla="*/ 289741 w 400230"/>
                  <a:gd name="connsiteY19" fmla="*/ 178189 h 354427"/>
                  <a:gd name="connsiteX20" fmla="*/ 293551 w 400230"/>
                  <a:gd name="connsiteY20" fmla="*/ 188667 h 354427"/>
                  <a:gd name="connsiteX21" fmla="*/ 298313 w 400230"/>
                  <a:gd name="connsiteY21" fmla="*/ 210574 h 354427"/>
                  <a:gd name="connsiteX22" fmla="*/ 299266 w 400230"/>
                  <a:gd name="connsiteY22" fmla="*/ 217242 h 354427"/>
                  <a:gd name="connsiteX23" fmla="*/ 298313 w 400230"/>
                  <a:gd name="connsiteY23" fmla="*/ 213432 h 354427"/>
                  <a:gd name="connsiteX24" fmla="*/ 299266 w 400230"/>
                  <a:gd name="connsiteY24" fmla="*/ 227719 h 354427"/>
                  <a:gd name="connsiteX25" fmla="*/ 299266 w 400230"/>
                  <a:gd name="connsiteY25" fmla="*/ 253437 h 354427"/>
                  <a:gd name="connsiteX26" fmla="*/ 295456 w 400230"/>
                  <a:gd name="connsiteY26" fmla="*/ 303919 h 354427"/>
                  <a:gd name="connsiteX27" fmla="*/ 345938 w 400230"/>
                  <a:gd name="connsiteY27" fmla="*/ 354402 h 354427"/>
                  <a:gd name="connsiteX28" fmla="*/ 396421 w 400230"/>
                  <a:gd name="connsiteY28" fmla="*/ 303919 h 354427"/>
                  <a:gd name="connsiteX29" fmla="*/ 348796 w 400230"/>
                  <a:gd name="connsiteY29" fmla="*/ 86749 h 354427"/>
                  <a:gd name="connsiteX30" fmla="*/ 147818 w 400230"/>
                  <a:gd name="connsiteY30" fmla="*/ 1977 h 354427"/>
                  <a:gd name="connsiteX31" fmla="*/ 37328 w 400230"/>
                  <a:gd name="connsiteY31" fmla="*/ 11502 h 354427"/>
                  <a:gd name="connsiteX32" fmla="*/ 2086 w 400230"/>
                  <a:gd name="connsiteY32" fmla="*/ 73414 h 354427"/>
                  <a:gd name="connsiteX33" fmla="*/ 63998 w 400230"/>
                  <a:gd name="connsiteY33" fmla="*/ 107704 h 354427"/>
                  <a:gd name="connsiteX34" fmla="*/ 63998 w 400230"/>
                  <a:gd name="connsiteY34" fmla="*/ 107704 h 35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00230" h="354427">
                    <a:moveTo>
                      <a:pt x="63998" y="107704"/>
                    </a:moveTo>
                    <a:cubicBezTo>
                      <a:pt x="68761" y="105799"/>
                      <a:pt x="74476" y="103894"/>
                      <a:pt x="80191" y="102942"/>
                    </a:cubicBezTo>
                    <a:cubicBezTo>
                      <a:pt x="83048" y="101989"/>
                      <a:pt x="85906" y="101989"/>
                      <a:pt x="88763" y="101037"/>
                    </a:cubicBezTo>
                    <a:cubicBezTo>
                      <a:pt x="99241" y="99132"/>
                      <a:pt x="77333" y="101989"/>
                      <a:pt x="88763" y="101037"/>
                    </a:cubicBezTo>
                    <a:cubicBezTo>
                      <a:pt x="103051" y="100084"/>
                      <a:pt x="117338" y="99132"/>
                      <a:pt x="131626" y="100084"/>
                    </a:cubicBezTo>
                    <a:cubicBezTo>
                      <a:pt x="139246" y="100084"/>
                      <a:pt x="146866" y="101037"/>
                      <a:pt x="153533" y="101989"/>
                    </a:cubicBezTo>
                    <a:cubicBezTo>
                      <a:pt x="163058" y="102942"/>
                      <a:pt x="143056" y="100084"/>
                      <a:pt x="152581" y="101989"/>
                    </a:cubicBezTo>
                    <a:cubicBezTo>
                      <a:pt x="157343" y="102942"/>
                      <a:pt x="161153" y="102942"/>
                      <a:pt x="164963" y="103894"/>
                    </a:cubicBezTo>
                    <a:cubicBezTo>
                      <a:pt x="180203" y="106752"/>
                      <a:pt x="195443" y="110562"/>
                      <a:pt x="210683" y="115324"/>
                    </a:cubicBezTo>
                    <a:cubicBezTo>
                      <a:pt x="217351" y="117229"/>
                      <a:pt x="224018" y="120087"/>
                      <a:pt x="230686" y="122944"/>
                    </a:cubicBezTo>
                    <a:cubicBezTo>
                      <a:pt x="236401" y="124849"/>
                      <a:pt x="221161" y="118182"/>
                      <a:pt x="226876" y="121039"/>
                    </a:cubicBezTo>
                    <a:cubicBezTo>
                      <a:pt x="227828" y="121992"/>
                      <a:pt x="229733" y="121992"/>
                      <a:pt x="230686" y="122944"/>
                    </a:cubicBezTo>
                    <a:cubicBezTo>
                      <a:pt x="234496" y="124849"/>
                      <a:pt x="237353" y="125802"/>
                      <a:pt x="241163" y="127707"/>
                    </a:cubicBezTo>
                    <a:cubicBezTo>
                      <a:pt x="246878" y="130564"/>
                      <a:pt x="251641" y="134374"/>
                      <a:pt x="257356" y="137232"/>
                    </a:cubicBezTo>
                    <a:cubicBezTo>
                      <a:pt x="264023" y="141042"/>
                      <a:pt x="247831" y="128659"/>
                      <a:pt x="256403" y="136279"/>
                    </a:cubicBezTo>
                    <a:cubicBezTo>
                      <a:pt x="260213" y="139137"/>
                      <a:pt x="263071" y="141994"/>
                      <a:pt x="266881" y="145804"/>
                    </a:cubicBezTo>
                    <a:cubicBezTo>
                      <a:pt x="269738" y="148662"/>
                      <a:pt x="272596" y="151519"/>
                      <a:pt x="275453" y="154377"/>
                    </a:cubicBezTo>
                    <a:cubicBezTo>
                      <a:pt x="281168" y="161044"/>
                      <a:pt x="269738" y="145804"/>
                      <a:pt x="276406" y="156282"/>
                    </a:cubicBezTo>
                    <a:cubicBezTo>
                      <a:pt x="281168" y="162949"/>
                      <a:pt x="284978" y="169617"/>
                      <a:pt x="288788" y="177237"/>
                    </a:cubicBezTo>
                    <a:cubicBezTo>
                      <a:pt x="292598" y="184857"/>
                      <a:pt x="284978" y="166759"/>
                      <a:pt x="289741" y="178189"/>
                    </a:cubicBezTo>
                    <a:cubicBezTo>
                      <a:pt x="290693" y="181999"/>
                      <a:pt x="292598" y="184857"/>
                      <a:pt x="293551" y="188667"/>
                    </a:cubicBezTo>
                    <a:cubicBezTo>
                      <a:pt x="295456" y="196287"/>
                      <a:pt x="297361" y="202954"/>
                      <a:pt x="298313" y="210574"/>
                    </a:cubicBezTo>
                    <a:cubicBezTo>
                      <a:pt x="298313" y="211527"/>
                      <a:pt x="298313" y="216289"/>
                      <a:pt x="299266" y="217242"/>
                    </a:cubicBezTo>
                    <a:cubicBezTo>
                      <a:pt x="298313" y="215337"/>
                      <a:pt x="298313" y="205812"/>
                      <a:pt x="298313" y="213432"/>
                    </a:cubicBezTo>
                    <a:cubicBezTo>
                      <a:pt x="298313" y="218194"/>
                      <a:pt x="299266" y="222957"/>
                      <a:pt x="299266" y="227719"/>
                    </a:cubicBezTo>
                    <a:cubicBezTo>
                      <a:pt x="299266" y="236292"/>
                      <a:pt x="300218" y="244864"/>
                      <a:pt x="299266" y="253437"/>
                    </a:cubicBezTo>
                    <a:cubicBezTo>
                      <a:pt x="299266" y="270582"/>
                      <a:pt x="297361" y="286774"/>
                      <a:pt x="295456" y="303919"/>
                    </a:cubicBezTo>
                    <a:cubicBezTo>
                      <a:pt x="291646" y="329637"/>
                      <a:pt x="321173" y="355354"/>
                      <a:pt x="345938" y="354402"/>
                    </a:cubicBezTo>
                    <a:cubicBezTo>
                      <a:pt x="376418" y="353449"/>
                      <a:pt x="392611" y="332494"/>
                      <a:pt x="396421" y="303919"/>
                    </a:cubicBezTo>
                    <a:cubicBezTo>
                      <a:pt x="405946" y="227719"/>
                      <a:pt x="400231" y="147709"/>
                      <a:pt x="348796" y="86749"/>
                    </a:cubicBezTo>
                    <a:cubicBezTo>
                      <a:pt x="300218" y="28647"/>
                      <a:pt x="219256" y="8644"/>
                      <a:pt x="147818" y="1977"/>
                    </a:cubicBezTo>
                    <a:cubicBezTo>
                      <a:pt x="111623" y="-1833"/>
                      <a:pt x="71618" y="-881"/>
                      <a:pt x="37328" y="11502"/>
                    </a:cubicBezTo>
                    <a:cubicBezTo>
                      <a:pt x="12563" y="20074"/>
                      <a:pt x="-6487" y="45792"/>
                      <a:pt x="2086" y="73414"/>
                    </a:cubicBezTo>
                    <a:cubicBezTo>
                      <a:pt x="9706" y="96274"/>
                      <a:pt x="37328" y="117229"/>
                      <a:pt x="63998" y="107704"/>
                    </a:cubicBezTo>
                    <a:lnTo>
                      <a:pt x="63998" y="107704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3B2F92C-B409-4F30-A767-E5F300C82F85}"/>
                  </a:ext>
                </a:extLst>
              </p:cNvPr>
              <p:cNvSpPr/>
              <p:nvPr/>
            </p:nvSpPr>
            <p:spPr>
              <a:xfrm>
                <a:off x="3596458" y="3748313"/>
                <a:ext cx="531675" cy="535105"/>
              </a:xfrm>
              <a:custGeom>
                <a:avLst/>
                <a:gdLst>
                  <a:gd name="connsiteX0" fmla="*/ 63998 w 531675"/>
                  <a:gd name="connsiteY0" fmla="*/ 108359 h 535105"/>
                  <a:gd name="connsiteX1" fmla="*/ 79238 w 531675"/>
                  <a:gd name="connsiteY1" fmla="*/ 104549 h 535105"/>
                  <a:gd name="connsiteX2" fmla="*/ 94478 w 531675"/>
                  <a:gd name="connsiteY2" fmla="*/ 101691 h 535105"/>
                  <a:gd name="connsiteX3" fmla="*/ 90668 w 531675"/>
                  <a:gd name="connsiteY3" fmla="*/ 102644 h 535105"/>
                  <a:gd name="connsiteX4" fmla="*/ 97336 w 531675"/>
                  <a:gd name="connsiteY4" fmla="*/ 101691 h 535105"/>
                  <a:gd name="connsiteX5" fmla="*/ 117338 w 531675"/>
                  <a:gd name="connsiteY5" fmla="*/ 100739 h 535105"/>
                  <a:gd name="connsiteX6" fmla="*/ 147818 w 531675"/>
                  <a:gd name="connsiteY6" fmla="*/ 101691 h 535105"/>
                  <a:gd name="connsiteX7" fmla="*/ 164963 w 531675"/>
                  <a:gd name="connsiteY7" fmla="*/ 103596 h 535105"/>
                  <a:gd name="connsiteX8" fmla="*/ 162106 w 531675"/>
                  <a:gd name="connsiteY8" fmla="*/ 103596 h 535105"/>
                  <a:gd name="connsiteX9" fmla="*/ 172583 w 531675"/>
                  <a:gd name="connsiteY9" fmla="*/ 105501 h 535105"/>
                  <a:gd name="connsiteX10" fmla="*/ 240211 w 531675"/>
                  <a:gd name="connsiteY10" fmla="*/ 124551 h 535105"/>
                  <a:gd name="connsiteX11" fmla="*/ 246878 w 531675"/>
                  <a:gd name="connsiteY11" fmla="*/ 127409 h 535105"/>
                  <a:gd name="connsiteX12" fmla="*/ 247831 w 531675"/>
                  <a:gd name="connsiteY12" fmla="*/ 127409 h 535105"/>
                  <a:gd name="connsiteX13" fmla="*/ 260213 w 531675"/>
                  <a:gd name="connsiteY13" fmla="*/ 133124 h 535105"/>
                  <a:gd name="connsiteX14" fmla="*/ 292598 w 531675"/>
                  <a:gd name="connsiteY14" fmla="*/ 150269 h 535105"/>
                  <a:gd name="connsiteX15" fmla="*/ 319268 w 531675"/>
                  <a:gd name="connsiteY15" fmla="*/ 168366 h 535105"/>
                  <a:gd name="connsiteX16" fmla="*/ 317363 w 531675"/>
                  <a:gd name="connsiteY16" fmla="*/ 166461 h 535105"/>
                  <a:gd name="connsiteX17" fmla="*/ 324031 w 531675"/>
                  <a:gd name="connsiteY17" fmla="*/ 171224 h 535105"/>
                  <a:gd name="connsiteX18" fmla="*/ 337366 w 531675"/>
                  <a:gd name="connsiteY18" fmla="*/ 182654 h 535105"/>
                  <a:gd name="connsiteX19" fmla="*/ 359273 w 531675"/>
                  <a:gd name="connsiteY19" fmla="*/ 204561 h 535105"/>
                  <a:gd name="connsiteX20" fmla="*/ 369751 w 531675"/>
                  <a:gd name="connsiteY20" fmla="*/ 215991 h 535105"/>
                  <a:gd name="connsiteX21" fmla="*/ 371656 w 531675"/>
                  <a:gd name="connsiteY21" fmla="*/ 218849 h 535105"/>
                  <a:gd name="connsiteX22" fmla="*/ 374513 w 531675"/>
                  <a:gd name="connsiteY22" fmla="*/ 223611 h 535105"/>
                  <a:gd name="connsiteX23" fmla="*/ 390706 w 531675"/>
                  <a:gd name="connsiteY23" fmla="*/ 251234 h 535105"/>
                  <a:gd name="connsiteX24" fmla="*/ 398326 w 531675"/>
                  <a:gd name="connsiteY24" fmla="*/ 266474 h 535105"/>
                  <a:gd name="connsiteX25" fmla="*/ 397373 w 531675"/>
                  <a:gd name="connsiteY25" fmla="*/ 263616 h 535105"/>
                  <a:gd name="connsiteX26" fmla="*/ 401183 w 531675"/>
                  <a:gd name="connsiteY26" fmla="*/ 273141 h 535105"/>
                  <a:gd name="connsiteX27" fmla="*/ 420233 w 531675"/>
                  <a:gd name="connsiteY27" fmla="*/ 340769 h 535105"/>
                  <a:gd name="connsiteX28" fmla="*/ 423091 w 531675"/>
                  <a:gd name="connsiteY28" fmla="*/ 357914 h 535105"/>
                  <a:gd name="connsiteX29" fmla="*/ 424043 w 531675"/>
                  <a:gd name="connsiteY29" fmla="*/ 366486 h 535105"/>
                  <a:gd name="connsiteX30" fmla="*/ 424043 w 531675"/>
                  <a:gd name="connsiteY30" fmla="*/ 369344 h 535105"/>
                  <a:gd name="connsiteX31" fmla="*/ 427853 w 531675"/>
                  <a:gd name="connsiteY31" fmla="*/ 406491 h 535105"/>
                  <a:gd name="connsiteX32" fmla="*/ 430711 w 531675"/>
                  <a:gd name="connsiteY32" fmla="*/ 484596 h 535105"/>
                  <a:gd name="connsiteX33" fmla="*/ 481193 w 531675"/>
                  <a:gd name="connsiteY33" fmla="*/ 535079 h 535105"/>
                  <a:gd name="connsiteX34" fmla="*/ 531676 w 531675"/>
                  <a:gd name="connsiteY34" fmla="*/ 484596 h 535105"/>
                  <a:gd name="connsiteX35" fmla="*/ 466906 w 531675"/>
                  <a:gd name="connsiteY35" fmla="*/ 181701 h 535105"/>
                  <a:gd name="connsiteX36" fmla="*/ 212588 w 531675"/>
                  <a:gd name="connsiteY36" fmla="*/ 10251 h 535105"/>
                  <a:gd name="connsiteX37" fmla="*/ 37328 w 531675"/>
                  <a:gd name="connsiteY37" fmla="*/ 11204 h 535105"/>
                  <a:gd name="connsiteX38" fmla="*/ 2086 w 531675"/>
                  <a:gd name="connsiteY38" fmla="*/ 73116 h 535105"/>
                  <a:gd name="connsiteX39" fmla="*/ 63998 w 531675"/>
                  <a:gd name="connsiteY39" fmla="*/ 108359 h 535105"/>
                  <a:gd name="connsiteX40" fmla="*/ 63998 w 531675"/>
                  <a:gd name="connsiteY40" fmla="*/ 108359 h 535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31675" h="535105">
                    <a:moveTo>
                      <a:pt x="63998" y="108359"/>
                    </a:moveTo>
                    <a:cubicBezTo>
                      <a:pt x="68761" y="106454"/>
                      <a:pt x="74476" y="105501"/>
                      <a:pt x="79238" y="104549"/>
                    </a:cubicBezTo>
                    <a:cubicBezTo>
                      <a:pt x="83048" y="103596"/>
                      <a:pt x="92573" y="103596"/>
                      <a:pt x="94478" y="101691"/>
                    </a:cubicBezTo>
                    <a:cubicBezTo>
                      <a:pt x="93526" y="101691"/>
                      <a:pt x="81143" y="103596"/>
                      <a:pt x="90668" y="102644"/>
                    </a:cubicBezTo>
                    <a:cubicBezTo>
                      <a:pt x="92573" y="102644"/>
                      <a:pt x="95431" y="102644"/>
                      <a:pt x="97336" y="101691"/>
                    </a:cubicBezTo>
                    <a:cubicBezTo>
                      <a:pt x="104003" y="100739"/>
                      <a:pt x="110671" y="100739"/>
                      <a:pt x="117338" y="100739"/>
                    </a:cubicBezTo>
                    <a:cubicBezTo>
                      <a:pt x="127816" y="100739"/>
                      <a:pt x="137341" y="100739"/>
                      <a:pt x="147818" y="101691"/>
                    </a:cubicBezTo>
                    <a:cubicBezTo>
                      <a:pt x="150676" y="101691"/>
                      <a:pt x="162106" y="101691"/>
                      <a:pt x="164963" y="103596"/>
                    </a:cubicBezTo>
                    <a:cubicBezTo>
                      <a:pt x="162106" y="101691"/>
                      <a:pt x="155438" y="101691"/>
                      <a:pt x="162106" y="103596"/>
                    </a:cubicBezTo>
                    <a:cubicBezTo>
                      <a:pt x="165916" y="104549"/>
                      <a:pt x="168773" y="104549"/>
                      <a:pt x="172583" y="105501"/>
                    </a:cubicBezTo>
                    <a:cubicBezTo>
                      <a:pt x="195443" y="109311"/>
                      <a:pt x="218303" y="115979"/>
                      <a:pt x="240211" y="124551"/>
                    </a:cubicBezTo>
                    <a:cubicBezTo>
                      <a:pt x="242116" y="125504"/>
                      <a:pt x="244973" y="126456"/>
                      <a:pt x="246878" y="127409"/>
                    </a:cubicBezTo>
                    <a:cubicBezTo>
                      <a:pt x="250688" y="129314"/>
                      <a:pt x="259261" y="130266"/>
                      <a:pt x="247831" y="127409"/>
                    </a:cubicBezTo>
                    <a:cubicBezTo>
                      <a:pt x="251641" y="128361"/>
                      <a:pt x="256403" y="131219"/>
                      <a:pt x="260213" y="133124"/>
                    </a:cubicBezTo>
                    <a:cubicBezTo>
                      <a:pt x="270691" y="137886"/>
                      <a:pt x="282121" y="143601"/>
                      <a:pt x="292598" y="150269"/>
                    </a:cubicBezTo>
                    <a:cubicBezTo>
                      <a:pt x="302123" y="155984"/>
                      <a:pt x="310696" y="161699"/>
                      <a:pt x="319268" y="168366"/>
                    </a:cubicBezTo>
                    <a:cubicBezTo>
                      <a:pt x="326888" y="173129"/>
                      <a:pt x="317363" y="166461"/>
                      <a:pt x="317363" y="166461"/>
                    </a:cubicBezTo>
                    <a:cubicBezTo>
                      <a:pt x="319268" y="167414"/>
                      <a:pt x="322126" y="170271"/>
                      <a:pt x="324031" y="171224"/>
                    </a:cubicBezTo>
                    <a:cubicBezTo>
                      <a:pt x="328793" y="175034"/>
                      <a:pt x="333556" y="178844"/>
                      <a:pt x="337366" y="182654"/>
                    </a:cubicBezTo>
                    <a:cubicBezTo>
                      <a:pt x="344986" y="189321"/>
                      <a:pt x="352606" y="196941"/>
                      <a:pt x="359273" y="204561"/>
                    </a:cubicBezTo>
                    <a:cubicBezTo>
                      <a:pt x="363083" y="208371"/>
                      <a:pt x="365941" y="212181"/>
                      <a:pt x="369751" y="215991"/>
                    </a:cubicBezTo>
                    <a:cubicBezTo>
                      <a:pt x="370703" y="216944"/>
                      <a:pt x="376418" y="225516"/>
                      <a:pt x="371656" y="218849"/>
                    </a:cubicBezTo>
                    <a:cubicBezTo>
                      <a:pt x="367846" y="212181"/>
                      <a:pt x="373561" y="221706"/>
                      <a:pt x="374513" y="223611"/>
                    </a:cubicBezTo>
                    <a:cubicBezTo>
                      <a:pt x="380228" y="232184"/>
                      <a:pt x="385943" y="241709"/>
                      <a:pt x="390706" y="251234"/>
                    </a:cubicBezTo>
                    <a:cubicBezTo>
                      <a:pt x="393563" y="255996"/>
                      <a:pt x="395468" y="261711"/>
                      <a:pt x="398326" y="266474"/>
                    </a:cubicBezTo>
                    <a:cubicBezTo>
                      <a:pt x="399278" y="269331"/>
                      <a:pt x="401183" y="275046"/>
                      <a:pt x="397373" y="263616"/>
                    </a:cubicBezTo>
                    <a:cubicBezTo>
                      <a:pt x="398326" y="266474"/>
                      <a:pt x="400231" y="270284"/>
                      <a:pt x="401183" y="273141"/>
                    </a:cubicBezTo>
                    <a:cubicBezTo>
                      <a:pt x="409756" y="295049"/>
                      <a:pt x="415471" y="317909"/>
                      <a:pt x="420233" y="340769"/>
                    </a:cubicBezTo>
                    <a:cubicBezTo>
                      <a:pt x="421186" y="346484"/>
                      <a:pt x="422138" y="352199"/>
                      <a:pt x="423091" y="357914"/>
                    </a:cubicBezTo>
                    <a:cubicBezTo>
                      <a:pt x="424043" y="360771"/>
                      <a:pt x="424043" y="363629"/>
                      <a:pt x="424043" y="366486"/>
                    </a:cubicBezTo>
                    <a:cubicBezTo>
                      <a:pt x="425948" y="379821"/>
                      <a:pt x="423091" y="358866"/>
                      <a:pt x="424043" y="369344"/>
                    </a:cubicBezTo>
                    <a:cubicBezTo>
                      <a:pt x="425948" y="381726"/>
                      <a:pt x="426901" y="394109"/>
                      <a:pt x="427853" y="406491"/>
                    </a:cubicBezTo>
                    <a:cubicBezTo>
                      <a:pt x="429758" y="432209"/>
                      <a:pt x="430711" y="457926"/>
                      <a:pt x="430711" y="484596"/>
                    </a:cubicBezTo>
                    <a:cubicBezTo>
                      <a:pt x="430711" y="511266"/>
                      <a:pt x="453571" y="536031"/>
                      <a:pt x="481193" y="535079"/>
                    </a:cubicBezTo>
                    <a:cubicBezTo>
                      <a:pt x="508816" y="534126"/>
                      <a:pt x="531676" y="513171"/>
                      <a:pt x="531676" y="484596"/>
                    </a:cubicBezTo>
                    <a:cubicBezTo>
                      <a:pt x="531676" y="382679"/>
                      <a:pt x="522151" y="271236"/>
                      <a:pt x="466906" y="181701"/>
                    </a:cubicBezTo>
                    <a:cubicBezTo>
                      <a:pt x="411661" y="93119"/>
                      <a:pt x="313553" y="33111"/>
                      <a:pt x="212588" y="10251"/>
                    </a:cubicBezTo>
                    <a:cubicBezTo>
                      <a:pt x="155438" y="-2131"/>
                      <a:pt x="94478" y="-4989"/>
                      <a:pt x="37328" y="11204"/>
                    </a:cubicBezTo>
                    <a:cubicBezTo>
                      <a:pt x="12563" y="18824"/>
                      <a:pt x="-6487" y="47399"/>
                      <a:pt x="2086" y="73116"/>
                    </a:cubicBezTo>
                    <a:cubicBezTo>
                      <a:pt x="10658" y="99786"/>
                      <a:pt x="37328" y="116931"/>
                      <a:pt x="63998" y="108359"/>
                    </a:cubicBezTo>
                    <a:lnTo>
                      <a:pt x="63998" y="108359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E8F1ED2-1508-4CFA-B051-C0622BD48B20}"/>
                </a:ext>
              </a:extLst>
            </p:cNvPr>
            <p:cNvSpPr/>
            <p:nvPr userDrawn="1"/>
          </p:nvSpPr>
          <p:spPr>
            <a:xfrm rot="17139227">
              <a:off x="2969749" y="4662640"/>
              <a:ext cx="799443" cy="445693"/>
            </a:xfrm>
            <a:custGeom>
              <a:avLst/>
              <a:gdLst>
                <a:gd name="connsiteX0" fmla="*/ 31393 w 474948"/>
                <a:gd name="connsiteY0" fmla="*/ 74893 h 237460"/>
                <a:gd name="connsiteX1" fmla="*/ 214273 w 474948"/>
                <a:gd name="connsiteY1" fmla="*/ 52032 h 237460"/>
                <a:gd name="connsiteX2" fmla="*/ 376198 w 474948"/>
                <a:gd name="connsiteY2" fmla="*/ 144425 h 237460"/>
                <a:gd name="connsiteX3" fmla="*/ 428586 w 474948"/>
                <a:gd name="connsiteY3" fmla="*/ 225388 h 237460"/>
                <a:gd name="connsiteX4" fmla="*/ 462876 w 474948"/>
                <a:gd name="connsiteY4" fmla="*/ 233960 h 237460"/>
                <a:gd name="connsiteX5" fmla="*/ 471448 w 474948"/>
                <a:gd name="connsiteY5" fmla="*/ 199670 h 237460"/>
                <a:gd name="connsiteX6" fmla="*/ 342861 w 474948"/>
                <a:gd name="connsiteY6" fmla="*/ 51080 h 237460"/>
                <a:gd name="connsiteX7" fmla="*/ 239038 w 474948"/>
                <a:gd name="connsiteY7" fmla="*/ 6313 h 237460"/>
                <a:gd name="connsiteX8" fmla="*/ 135216 w 474948"/>
                <a:gd name="connsiteY8" fmla="*/ 2503 h 237460"/>
                <a:gd name="connsiteX9" fmla="*/ 18058 w 474948"/>
                <a:gd name="connsiteY9" fmla="*/ 27268 h 237460"/>
                <a:gd name="connsiteX10" fmla="*/ 913 w 474948"/>
                <a:gd name="connsiteY10" fmla="*/ 57747 h 237460"/>
                <a:gd name="connsiteX11" fmla="*/ 31393 w 474948"/>
                <a:gd name="connsiteY11" fmla="*/ 74893 h 237460"/>
                <a:gd name="connsiteX12" fmla="*/ 31393 w 474948"/>
                <a:gd name="connsiteY12" fmla="*/ 74893 h 23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948" h="237460">
                  <a:moveTo>
                    <a:pt x="31393" y="74893"/>
                  </a:moveTo>
                  <a:cubicBezTo>
                    <a:pt x="87591" y="52985"/>
                    <a:pt x="156171" y="43460"/>
                    <a:pt x="214273" y="52032"/>
                  </a:cubicBezTo>
                  <a:cubicBezTo>
                    <a:pt x="275233" y="60605"/>
                    <a:pt x="335241" y="98705"/>
                    <a:pt x="376198" y="144425"/>
                  </a:cubicBezTo>
                  <a:cubicBezTo>
                    <a:pt x="397153" y="168238"/>
                    <a:pt x="414298" y="195860"/>
                    <a:pt x="428586" y="225388"/>
                  </a:cubicBezTo>
                  <a:cubicBezTo>
                    <a:pt x="434301" y="237770"/>
                    <a:pt x="451446" y="240628"/>
                    <a:pt x="462876" y="233960"/>
                  </a:cubicBezTo>
                  <a:cubicBezTo>
                    <a:pt x="475258" y="226340"/>
                    <a:pt x="478116" y="212053"/>
                    <a:pt x="471448" y="199670"/>
                  </a:cubicBezTo>
                  <a:cubicBezTo>
                    <a:pt x="442873" y="139663"/>
                    <a:pt x="399058" y="87275"/>
                    <a:pt x="342861" y="51080"/>
                  </a:cubicBezTo>
                  <a:cubicBezTo>
                    <a:pt x="311428" y="31078"/>
                    <a:pt x="275233" y="13932"/>
                    <a:pt x="239038" y="6313"/>
                  </a:cubicBezTo>
                  <a:cubicBezTo>
                    <a:pt x="204748" y="-1307"/>
                    <a:pt x="169506" y="-1307"/>
                    <a:pt x="135216" y="2503"/>
                  </a:cubicBezTo>
                  <a:cubicBezTo>
                    <a:pt x="95211" y="6313"/>
                    <a:pt x="55206" y="12980"/>
                    <a:pt x="18058" y="27268"/>
                  </a:cubicBezTo>
                  <a:cubicBezTo>
                    <a:pt x="5676" y="32030"/>
                    <a:pt x="-2897" y="44413"/>
                    <a:pt x="913" y="57747"/>
                  </a:cubicBezTo>
                  <a:cubicBezTo>
                    <a:pt x="4723" y="69178"/>
                    <a:pt x="19011" y="79655"/>
                    <a:pt x="31393" y="74893"/>
                  </a:cubicBezTo>
                  <a:lnTo>
                    <a:pt x="31393" y="7489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4" name="Graphic 133">
            <a:extLst>
              <a:ext uri="{FF2B5EF4-FFF2-40B4-BE49-F238E27FC236}">
                <a16:creationId xmlns:a16="http://schemas.microsoft.com/office/drawing/2014/main" id="{90CC3655-849D-4271-A05E-48B6C86E0E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31013">
            <a:off x="6973142" y="3288972"/>
            <a:ext cx="2267411" cy="118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2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ตัวแทนข้อความ 6">
            <a:extLst>
              <a:ext uri="{FF2B5EF4-FFF2-40B4-BE49-F238E27FC236}">
                <a16:creationId xmlns:a16="http://schemas.microsoft.com/office/drawing/2014/main" id="{4330650B-7889-4DE0-B7F1-D45F60C5C1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3072" y="1358750"/>
            <a:ext cx="1797526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95" name="ตัวแทนข้อความ 6">
            <a:extLst>
              <a:ext uri="{FF2B5EF4-FFF2-40B4-BE49-F238E27FC236}">
                <a16:creationId xmlns:a16="http://schemas.microsoft.com/office/drawing/2014/main" id="{903F13C1-CE32-47E7-94E9-1DEC98D8C1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6418" y="1356854"/>
            <a:ext cx="1797526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96" name="ตัวแทนข้อความ 6">
            <a:extLst>
              <a:ext uri="{FF2B5EF4-FFF2-40B4-BE49-F238E27FC236}">
                <a16:creationId xmlns:a16="http://schemas.microsoft.com/office/drawing/2014/main" id="{2919711B-C925-4A62-9D8A-F578A26D2F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2839" y="1356854"/>
            <a:ext cx="1797526" cy="833720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D51C5C-A343-4EC4-9016-523F59731537}"/>
              </a:ext>
            </a:extLst>
          </p:cNvPr>
          <p:cNvGrpSpPr/>
          <p:nvPr userDrawn="1"/>
        </p:nvGrpSpPr>
        <p:grpSpPr>
          <a:xfrm>
            <a:off x="8194357" y="94571"/>
            <a:ext cx="917490" cy="1079055"/>
            <a:chOff x="6539652" y="52189"/>
            <a:chExt cx="917490" cy="1079055"/>
          </a:xfrm>
        </p:grpSpPr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FF71E697-5CCD-4BA5-A09E-D9C6B60A0F6D}"/>
                </a:ext>
              </a:extLst>
            </p:cNvPr>
            <p:cNvGrpSpPr/>
            <p:nvPr userDrawn="1"/>
          </p:nvGrpSpPr>
          <p:grpSpPr>
            <a:xfrm rot="10131180" flipH="1">
              <a:off x="6539652" y="52189"/>
              <a:ext cx="734574" cy="1079055"/>
              <a:chOff x="4401027" y="645442"/>
              <a:chExt cx="400999" cy="589049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5BA4652-F9FF-4524-A7D1-C6240FA2FF8A}"/>
                  </a:ext>
                </a:extLst>
              </p:cNvPr>
              <p:cNvSpPr/>
              <p:nvPr/>
            </p:nvSpPr>
            <p:spPr>
              <a:xfrm>
                <a:off x="4512891" y="1104284"/>
                <a:ext cx="119277" cy="123539"/>
              </a:xfrm>
              <a:custGeom>
                <a:avLst/>
                <a:gdLst>
                  <a:gd name="connsiteX0" fmla="*/ 70538 w 119277"/>
                  <a:gd name="connsiteY0" fmla="*/ 9187 h 123539"/>
                  <a:gd name="connsiteX1" fmla="*/ 3863 w 119277"/>
                  <a:gd name="connsiteY1" fmla="*/ 80625 h 123539"/>
                  <a:gd name="connsiteX2" fmla="*/ 14340 w 119277"/>
                  <a:gd name="connsiteY2" fmla="*/ 119677 h 123539"/>
                  <a:gd name="connsiteX3" fmla="*/ 53393 w 119277"/>
                  <a:gd name="connsiteY3" fmla="*/ 109200 h 123539"/>
                  <a:gd name="connsiteX4" fmla="*/ 111495 w 119277"/>
                  <a:gd name="connsiteY4" fmla="*/ 49192 h 123539"/>
                  <a:gd name="connsiteX5" fmla="*/ 70538 w 119277"/>
                  <a:gd name="connsiteY5" fmla="*/ 9187 h 123539"/>
                  <a:gd name="connsiteX6" fmla="*/ 70538 w 119277"/>
                  <a:gd name="connsiteY6" fmla="*/ 9187 h 123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277" h="123539">
                    <a:moveTo>
                      <a:pt x="70538" y="9187"/>
                    </a:moveTo>
                    <a:cubicBezTo>
                      <a:pt x="47678" y="33000"/>
                      <a:pt x="22913" y="53955"/>
                      <a:pt x="3863" y="80625"/>
                    </a:cubicBezTo>
                    <a:cubicBezTo>
                      <a:pt x="-4710" y="93007"/>
                      <a:pt x="1958" y="112057"/>
                      <a:pt x="14340" y="119677"/>
                    </a:cubicBezTo>
                    <a:cubicBezTo>
                      <a:pt x="28628" y="128250"/>
                      <a:pt x="44820" y="121582"/>
                      <a:pt x="53393" y="109200"/>
                    </a:cubicBezTo>
                    <a:cubicBezTo>
                      <a:pt x="69585" y="86340"/>
                      <a:pt x="92445" y="69195"/>
                      <a:pt x="111495" y="49192"/>
                    </a:cubicBezTo>
                    <a:cubicBezTo>
                      <a:pt x="136260" y="22522"/>
                      <a:pt x="96255" y="-18435"/>
                      <a:pt x="70538" y="9187"/>
                    </a:cubicBezTo>
                    <a:lnTo>
                      <a:pt x="70538" y="9187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0E5171D-7A54-4BAF-9CD2-231BEE801D7C}"/>
                  </a:ext>
                </a:extLst>
              </p:cNvPr>
              <p:cNvSpPr/>
              <p:nvPr/>
            </p:nvSpPr>
            <p:spPr>
              <a:xfrm>
                <a:off x="4416142" y="1014765"/>
                <a:ext cx="91716" cy="89811"/>
              </a:xfrm>
              <a:custGeom>
                <a:avLst/>
                <a:gdLst>
                  <a:gd name="connsiteX0" fmla="*/ 83467 w 91716"/>
                  <a:gd name="connsiteY0" fmla="*/ 41557 h 89811"/>
                  <a:gd name="connsiteX1" fmla="*/ 48224 w 91716"/>
                  <a:gd name="connsiteY1" fmla="*/ 8219 h 89811"/>
                  <a:gd name="connsiteX2" fmla="*/ 8219 w 91716"/>
                  <a:gd name="connsiteY2" fmla="*/ 8219 h 89811"/>
                  <a:gd name="connsiteX3" fmla="*/ 8219 w 91716"/>
                  <a:gd name="connsiteY3" fmla="*/ 48224 h 89811"/>
                  <a:gd name="connsiteX4" fmla="*/ 43462 w 91716"/>
                  <a:gd name="connsiteY4" fmla="*/ 81562 h 89811"/>
                  <a:gd name="connsiteX5" fmla="*/ 83467 w 91716"/>
                  <a:gd name="connsiteY5" fmla="*/ 81562 h 89811"/>
                  <a:gd name="connsiteX6" fmla="*/ 83467 w 91716"/>
                  <a:gd name="connsiteY6" fmla="*/ 41557 h 89811"/>
                  <a:gd name="connsiteX7" fmla="*/ 83467 w 91716"/>
                  <a:gd name="connsiteY7" fmla="*/ 41557 h 8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716" h="89811">
                    <a:moveTo>
                      <a:pt x="83467" y="41557"/>
                    </a:moveTo>
                    <a:cubicBezTo>
                      <a:pt x="71084" y="31079"/>
                      <a:pt x="59654" y="19649"/>
                      <a:pt x="48224" y="8219"/>
                    </a:cubicBezTo>
                    <a:cubicBezTo>
                      <a:pt x="37747" y="-2258"/>
                      <a:pt x="18697" y="-3211"/>
                      <a:pt x="8219" y="8219"/>
                    </a:cubicBezTo>
                    <a:cubicBezTo>
                      <a:pt x="-2258" y="19649"/>
                      <a:pt x="-3211" y="37747"/>
                      <a:pt x="8219" y="48224"/>
                    </a:cubicBezTo>
                    <a:cubicBezTo>
                      <a:pt x="19649" y="59654"/>
                      <a:pt x="31079" y="71084"/>
                      <a:pt x="43462" y="81562"/>
                    </a:cubicBezTo>
                    <a:cubicBezTo>
                      <a:pt x="54892" y="91087"/>
                      <a:pt x="72989" y="93944"/>
                      <a:pt x="83467" y="81562"/>
                    </a:cubicBezTo>
                    <a:cubicBezTo>
                      <a:pt x="92992" y="71084"/>
                      <a:pt x="95849" y="51082"/>
                      <a:pt x="83467" y="41557"/>
                    </a:cubicBezTo>
                    <a:lnTo>
                      <a:pt x="83467" y="41557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0A7AD55-C89A-4C1B-8D9B-F4F56BCA404D}"/>
                  </a:ext>
                </a:extLst>
              </p:cNvPr>
              <p:cNvSpPr/>
              <p:nvPr/>
            </p:nvSpPr>
            <p:spPr>
              <a:xfrm>
                <a:off x="4495799" y="848093"/>
                <a:ext cx="102392" cy="97976"/>
              </a:xfrm>
              <a:custGeom>
                <a:avLst/>
                <a:gdLst>
                  <a:gd name="connsiteX0" fmla="*/ 49530 w 102392"/>
                  <a:gd name="connsiteY0" fmla="*/ 13918 h 97976"/>
                  <a:gd name="connsiteX1" fmla="*/ 47625 w 102392"/>
                  <a:gd name="connsiteY1" fmla="*/ 15823 h 97976"/>
                  <a:gd name="connsiteX2" fmla="*/ 42863 w 102392"/>
                  <a:gd name="connsiteY2" fmla="*/ 20586 h 97976"/>
                  <a:gd name="connsiteX3" fmla="*/ 31433 w 102392"/>
                  <a:gd name="connsiteY3" fmla="*/ 31063 h 97976"/>
                  <a:gd name="connsiteX4" fmla="*/ 8572 w 102392"/>
                  <a:gd name="connsiteY4" fmla="*/ 50113 h 97976"/>
                  <a:gd name="connsiteX5" fmla="*/ 8572 w 102392"/>
                  <a:gd name="connsiteY5" fmla="*/ 90118 h 97976"/>
                  <a:gd name="connsiteX6" fmla="*/ 48578 w 102392"/>
                  <a:gd name="connsiteY6" fmla="*/ 90118 h 97976"/>
                  <a:gd name="connsiteX7" fmla="*/ 98108 w 102392"/>
                  <a:gd name="connsiteY7" fmla="*/ 42493 h 97976"/>
                  <a:gd name="connsiteX8" fmla="*/ 87630 w 102392"/>
                  <a:gd name="connsiteY8" fmla="*/ 3441 h 97976"/>
                  <a:gd name="connsiteX9" fmla="*/ 49530 w 102392"/>
                  <a:gd name="connsiteY9" fmla="*/ 13918 h 97976"/>
                  <a:gd name="connsiteX10" fmla="*/ 49530 w 102392"/>
                  <a:gd name="connsiteY10" fmla="*/ 13918 h 9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392" h="97976">
                    <a:moveTo>
                      <a:pt x="49530" y="13918"/>
                    </a:moveTo>
                    <a:cubicBezTo>
                      <a:pt x="52388" y="10108"/>
                      <a:pt x="48578" y="14871"/>
                      <a:pt x="47625" y="15823"/>
                    </a:cubicBezTo>
                    <a:cubicBezTo>
                      <a:pt x="45720" y="17728"/>
                      <a:pt x="44768" y="19633"/>
                      <a:pt x="42863" y="20586"/>
                    </a:cubicBezTo>
                    <a:cubicBezTo>
                      <a:pt x="39053" y="24396"/>
                      <a:pt x="35243" y="27253"/>
                      <a:pt x="31433" y="31063"/>
                    </a:cubicBezTo>
                    <a:cubicBezTo>
                      <a:pt x="23813" y="37731"/>
                      <a:pt x="16193" y="43446"/>
                      <a:pt x="8572" y="50113"/>
                    </a:cubicBezTo>
                    <a:cubicBezTo>
                      <a:pt x="-2857" y="60591"/>
                      <a:pt x="-2857" y="80593"/>
                      <a:pt x="8572" y="90118"/>
                    </a:cubicBezTo>
                    <a:cubicBezTo>
                      <a:pt x="20003" y="100596"/>
                      <a:pt x="37147" y="100596"/>
                      <a:pt x="48578" y="90118"/>
                    </a:cubicBezTo>
                    <a:cubicBezTo>
                      <a:pt x="65722" y="73926"/>
                      <a:pt x="83820" y="60591"/>
                      <a:pt x="98108" y="42493"/>
                    </a:cubicBezTo>
                    <a:cubicBezTo>
                      <a:pt x="107633" y="31063"/>
                      <a:pt x="100013" y="10108"/>
                      <a:pt x="87630" y="3441"/>
                    </a:cubicBezTo>
                    <a:cubicBezTo>
                      <a:pt x="73343" y="-4179"/>
                      <a:pt x="60008" y="1536"/>
                      <a:pt x="49530" y="13918"/>
                    </a:cubicBezTo>
                    <a:lnTo>
                      <a:pt x="49530" y="13918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AFCBB6D-5257-4CD5-BF99-68883B730745}"/>
                  </a:ext>
                </a:extLst>
              </p:cNvPr>
              <p:cNvSpPr/>
              <p:nvPr/>
            </p:nvSpPr>
            <p:spPr>
              <a:xfrm>
                <a:off x="4401027" y="720989"/>
                <a:ext cx="108765" cy="119220"/>
              </a:xfrm>
              <a:custGeom>
                <a:avLst/>
                <a:gdLst>
                  <a:gd name="connsiteX0" fmla="*/ 100487 w 108765"/>
                  <a:gd name="connsiteY0" fmla="*/ 70538 h 119220"/>
                  <a:gd name="connsiteX1" fmla="*/ 53815 w 108765"/>
                  <a:gd name="connsiteY1" fmla="*/ 14340 h 119220"/>
                  <a:gd name="connsiteX2" fmla="*/ 14762 w 108765"/>
                  <a:gd name="connsiteY2" fmla="*/ 3863 h 119220"/>
                  <a:gd name="connsiteX3" fmla="*/ 4285 w 108765"/>
                  <a:gd name="connsiteY3" fmla="*/ 42915 h 119220"/>
                  <a:gd name="connsiteX4" fmla="*/ 59530 w 108765"/>
                  <a:gd name="connsiteY4" fmla="*/ 110543 h 119220"/>
                  <a:gd name="connsiteX5" fmla="*/ 100487 w 108765"/>
                  <a:gd name="connsiteY5" fmla="*/ 70538 h 119220"/>
                  <a:gd name="connsiteX6" fmla="*/ 100487 w 108765"/>
                  <a:gd name="connsiteY6" fmla="*/ 70538 h 11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765" h="119220">
                    <a:moveTo>
                      <a:pt x="100487" y="70538"/>
                    </a:moveTo>
                    <a:cubicBezTo>
                      <a:pt x="83342" y="53393"/>
                      <a:pt x="68102" y="34343"/>
                      <a:pt x="53815" y="14340"/>
                    </a:cubicBezTo>
                    <a:cubicBezTo>
                      <a:pt x="44290" y="1958"/>
                      <a:pt x="29050" y="-4710"/>
                      <a:pt x="14762" y="3863"/>
                    </a:cubicBezTo>
                    <a:cubicBezTo>
                      <a:pt x="2380" y="10530"/>
                      <a:pt x="-5240" y="30533"/>
                      <a:pt x="4285" y="42915"/>
                    </a:cubicBezTo>
                    <a:cubicBezTo>
                      <a:pt x="21430" y="65775"/>
                      <a:pt x="38575" y="89588"/>
                      <a:pt x="59530" y="110543"/>
                    </a:cubicBezTo>
                    <a:cubicBezTo>
                      <a:pt x="86200" y="137213"/>
                      <a:pt x="126205" y="96255"/>
                      <a:pt x="100487" y="70538"/>
                    </a:cubicBezTo>
                    <a:lnTo>
                      <a:pt x="100487" y="70538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972893F-274C-4E5B-9C19-C075ED6E3DFC}"/>
                  </a:ext>
                </a:extLst>
              </p:cNvPr>
              <p:cNvSpPr/>
              <p:nvPr/>
            </p:nvSpPr>
            <p:spPr>
              <a:xfrm>
                <a:off x="4627191" y="978570"/>
                <a:ext cx="98759" cy="93466"/>
              </a:xfrm>
              <a:custGeom>
                <a:avLst/>
                <a:gdLst>
                  <a:gd name="connsiteX0" fmla="*/ 41963 w 98759"/>
                  <a:gd name="connsiteY0" fmla="*/ 89182 h 93466"/>
                  <a:gd name="connsiteX1" fmla="*/ 90540 w 98759"/>
                  <a:gd name="connsiteY1" fmla="*/ 48224 h 93466"/>
                  <a:gd name="connsiteX2" fmla="*/ 90540 w 98759"/>
                  <a:gd name="connsiteY2" fmla="*/ 8219 h 93466"/>
                  <a:gd name="connsiteX3" fmla="*/ 50535 w 98759"/>
                  <a:gd name="connsiteY3" fmla="*/ 8219 h 93466"/>
                  <a:gd name="connsiteX4" fmla="*/ 35295 w 98759"/>
                  <a:gd name="connsiteY4" fmla="*/ 22507 h 93466"/>
                  <a:gd name="connsiteX5" fmla="*/ 25770 w 98759"/>
                  <a:gd name="connsiteY5" fmla="*/ 31079 h 93466"/>
                  <a:gd name="connsiteX6" fmla="*/ 23865 w 98759"/>
                  <a:gd name="connsiteY6" fmla="*/ 32984 h 93466"/>
                  <a:gd name="connsiteX7" fmla="*/ 14340 w 98759"/>
                  <a:gd name="connsiteY7" fmla="*/ 39652 h 93466"/>
                  <a:gd name="connsiteX8" fmla="*/ 3863 w 98759"/>
                  <a:gd name="connsiteY8" fmla="*/ 78704 h 93466"/>
                  <a:gd name="connsiteX9" fmla="*/ 41963 w 98759"/>
                  <a:gd name="connsiteY9" fmla="*/ 89182 h 93466"/>
                  <a:gd name="connsiteX10" fmla="*/ 41963 w 98759"/>
                  <a:gd name="connsiteY10" fmla="*/ 89182 h 93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8759" h="93466">
                    <a:moveTo>
                      <a:pt x="41963" y="89182"/>
                    </a:moveTo>
                    <a:cubicBezTo>
                      <a:pt x="59108" y="76799"/>
                      <a:pt x="75300" y="63464"/>
                      <a:pt x="90540" y="48224"/>
                    </a:cubicBezTo>
                    <a:cubicBezTo>
                      <a:pt x="101018" y="37747"/>
                      <a:pt x="101970" y="17744"/>
                      <a:pt x="90540" y="8219"/>
                    </a:cubicBezTo>
                    <a:cubicBezTo>
                      <a:pt x="79110" y="-2258"/>
                      <a:pt x="61965" y="-3211"/>
                      <a:pt x="50535" y="8219"/>
                    </a:cubicBezTo>
                    <a:cubicBezTo>
                      <a:pt x="45773" y="12982"/>
                      <a:pt x="40058" y="17744"/>
                      <a:pt x="35295" y="22507"/>
                    </a:cubicBezTo>
                    <a:cubicBezTo>
                      <a:pt x="32438" y="25364"/>
                      <a:pt x="28628" y="28222"/>
                      <a:pt x="25770" y="31079"/>
                    </a:cubicBezTo>
                    <a:cubicBezTo>
                      <a:pt x="30533" y="27269"/>
                      <a:pt x="24818" y="32032"/>
                      <a:pt x="23865" y="32984"/>
                    </a:cubicBezTo>
                    <a:cubicBezTo>
                      <a:pt x="21008" y="35842"/>
                      <a:pt x="17198" y="37747"/>
                      <a:pt x="14340" y="39652"/>
                    </a:cubicBezTo>
                    <a:cubicBezTo>
                      <a:pt x="1958" y="48224"/>
                      <a:pt x="-4710" y="65369"/>
                      <a:pt x="3863" y="78704"/>
                    </a:cubicBezTo>
                    <a:cubicBezTo>
                      <a:pt x="10530" y="91087"/>
                      <a:pt x="28628" y="98707"/>
                      <a:pt x="41963" y="89182"/>
                    </a:cubicBezTo>
                    <a:lnTo>
                      <a:pt x="41963" y="891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823996-A565-4994-B092-AE2823EFE568}"/>
                  </a:ext>
                </a:extLst>
              </p:cNvPr>
              <p:cNvSpPr/>
              <p:nvPr/>
            </p:nvSpPr>
            <p:spPr>
              <a:xfrm>
                <a:off x="4647035" y="801792"/>
                <a:ext cx="73700" cy="99316"/>
              </a:xfrm>
              <a:custGeom>
                <a:avLst/>
                <a:gdLst>
                  <a:gd name="connsiteX0" fmla="*/ 73554 w 73700"/>
                  <a:gd name="connsiteY0" fmla="*/ 70697 h 99316"/>
                  <a:gd name="connsiteX1" fmla="*/ 64029 w 73700"/>
                  <a:gd name="connsiteY1" fmla="*/ 38312 h 99316"/>
                  <a:gd name="connsiteX2" fmla="*/ 59267 w 73700"/>
                  <a:gd name="connsiteY2" fmla="*/ 28787 h 99316"/>
                  <a:gd name="connsiteX3" fmla="*/ 57362 w 73700"/>
                  <a:gd name="connsiteY3" fmla="*/ 24024 h 99316"/>
                  <a:gd name="connsiteX4" fmla="*/ 56409 w 73700"/>
                  <a:gd name="connsiteY4" fmla="*/ 21167 h 99316"/>
                  <a:gd name="connsiteX5" fmla="*/ 21167 w 73700"/>
                  <a:gd name="connsiteY5" fmla="*/ 1164 h 99316"/>
                  <a:gd name="connsiteX6" fmla="*/ 1164 w 73700"/>
                  <a:gd name="connsiteY6" fmla="*/ 36407 h 99316"/>
                  <a:gd name="connsiteX7" fmla="*/ 11642 w 73700"/>
                  <a:gd name="connsiteY7" fmla="*/ 60219 h 99316"/>
                  <a:gd name="connsiteX8" fmla="*/ 13547 w 73700"/>
                  <a:gd name="connsiteY8" fmla="*/ 64982 h 99316"/>
                  <a:gd name="connsiteX9" fmla="*/ 13547 w 73700"/>
                  <a:gd name="connsiteY9" fmla="*/ 64982 h 99316"/>
                  <a:gd name="connsiteX10" fmla="*/ 15452 w 73700"/>
                  <a:gd name="connsiteY10" fmla="*/ 69744 h 99316"/>
                  <a:gd name="connsiteX11" fmla="*/ 16404 w 73700"/>
                  <a:gd name="connsiteY11" fmla="*/ 70697 h 99316"/>
                  <a:gd name="connsiteX12" fmla="*/ 44979 w 73700"/>
                  <a:gd name="connsiteY12" fmla="*/ 99272 h 99316"/>
                  <a:gd name="connsiteX13" fmla="*/ 73554 w 73700"/>
                  <a:gd name="connsiteY13" fmla="*/ 70697 h 99316"/>
                  <a:gd name="connsiteX14" fmla="*/ 73554 w 73700"/>
                  <a:gd name="connsiteY14" fmla="*/ 70697 h 99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700" h="99316">
                    <a:moveTo>
                      <a:pt x="73554" y="70697"/>
                    </a:moveTo>
                    <a:cubicBezTo>
                      <a:pt x="71649" y="58314"/>
                      <a:pt x="69744" y="48789"/>
                      <a:pt x="64029" y="38312"/>
                    </a:cubicBezTo>
                    <a:cubicBezTo>
                      <a:pt x="62124" y="35454"/>
                      <a:pt x="61172" y="31644"/>
                      <a:pt x="59267" y="28787"/>
                    </a:cubicBezTo>
                    <a:cubicBezTo>
                      <a:pt x="58314" y="26882"/>
                      <a:pt x="58314" y="25929"/>
                      <a:pt x="57362" y="24024"/>
                    </a:cubicBezTo>
                    <a:cubicBezTo>
                      <a:pt x="60219" y="29739"/>
                      <a:pt x="56409" y="22119"/>
                      <a:pt x="56409" y="21167"/>
                    </a:cubicBezTo>
                    <a:cubicBezTo>
                      <a:pt x="51647" y="6879"/>
                      <a:pt x="36407" y="-3598"/>
                      <a:pt x="21167" y="1164"/>
                    </a:cubicBezTo>
                    <a:cubicBezTo>
                      <a:pt x="6879" y="5927"/>
                      <a:pt x="-3598" y="21167"/>
                      <a:pt x="1164" y="36407"/>
                    </a:cubicBezTo>
                    <a:cubicBezTo>
                      <a:pt x="4022" y="44979"/>
                      <a:pt x="7832" y="52599"/>
                      <a:pt x="11642" y="60219"/>
                    </a:cubicBezTo>
                    <a:cubicBezTo>
                      <a:pt x="12594" y="62124"/>
                      <a:pt x="12594" y="63077"/>
                      <a:pt x="13547" y="64982"/>
                    </a:cubicBezTo>
                    <a:cubicBezTo>
                      <a:pt x="15452" y="68792"/>
                      <a:pt x="12594" y="61172"/>
                      <a:pt x="13547" y="64982"/>
                    </a:cubicBezTo>
                    <a:cubicBezTo>
                      <a:pt x="14499" y="66887"/>
                      <a:pt x="14499" y="67839"/>
                      <a:pt x="15452" y="69744"/>
                    </a:cubicBezTo>
                    <a:cubicBezTo>
                      <a:pt x="15452" y="70697"/>
                      <a:pt x="16404" y="76412"/>
                      <a:pt x="16404" y="70697"/>
                    </a:cubicBezTo>
                    <a:cubicBezTo>
                      <a:pt x="18309" y="85937"/>
                      <a:pt x="27834" y="100224"/>
                      <a:pt x="44979" y="99272"/>
                    </a:cubicBezTo>
                    <a:cubicBezTo>
                      <a:pt x="58314" y="98319"/>
                      <a:pt x="75459" y="85937"/>
                      <a:pt x="73554" y="70697"/>
                    </a:cubicBezTo>
                    <a:lnTo>
                      <a:pt x="73554" y="70697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66A5060-7514-409C-8C29-61C4957900C7}"/>
                  </a:ext>
                </a:extLst>
              </p:cNvPr>
              <p:cNvSpPr/>
              <p:nvPr/>
            </p:nvSpPr>
            <p:spPr>
              <a:xfrm>
                <a:off x="4561998" y="645442"/>
                <a:ext cx="167544" cy="97553"/>
              </a:xfrm>
              <a:custGeom>
                <a:avLst/>
                <a:gdLst>
                  <a:gd name="connsiteX0" fmla="*/ 27146 w 167544"/>
                  <a:gd name="connsiteY0" fmla="*/ 97507 h 97553"/>
                  <a:gd name="connsiteX1" fmla="*/ 152876 w 167544"/>
                  <a:gd name="connsiteY1" fmla="*/ 52739 h 97553"/>
                  <a:gd name="connsiteX2" fmla="*/ 124301 w 167544"/>
                  <a:gd name="connsiteY2" fmla="*/ 3209 h 97553"/>
                  <a:gd name="connsiteX3" fmla="*/ 27146 w 167544"/>
                  <a:gd name="connsiteY3" fmla="*/ 39404 h 97553"/>
                  <a:gd name="connsiteX4" fmla="*/ 27146 w 167544"/>
                  <a:gd name="connsiteY4" fmla="*/ 97507 h 97553"/>
                  <a:gd name="connsiteX5" fmla="*/ 27146 w 167544"/>
                  <a:gd name="connsiteY5" fmla="*/ 97507 h 9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544" h="97553">
                    <a:moveTo>
                      <a:pt x="27146" y="97507"/>
                    </a:moveTo>
                    <a:cubicBezTo>
                      <a:pt x="72866" y="95602"/>
                      <a:pt x="113824" y="72742"/>
                      <a:pt x="152876" y="52739"/>
                    </a:cubicBezTo>
                    <a:cubicBezTo>
                      <a:pt x="186214" y="36547"/>
                      <a:pt x="156686" y="-12983"/>
                      <a:pt x="124301" y="3209"/>
                    </a:cubicBezTo>
                    <a:cubicBezTo>
                      <a:pt x="93821" y="18449"/>
                      <a:pt x="61436" y="38452"/>
                      <a:pt x="27146" y="39404"/>
                    </a:cubicBezTo>
                    <a:cubicBezTo>
                      <a:pt x="-9049" y="42262"/>
                      <a:pt x="-9049" y="99412"/>
                      <a:pt x="27146" y="97507"/>
                    </a:cubicBezTo>
                    <a:lnTo>
                      <a:pt x="27146" y="97507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1885A33-53DF-44EC-86C0-BE71969C8BB5}"/>
                  </a:ext>
                </a:extLst>
              </p:cNvPr>
              <p:cNvSpPr/>
              <p:nvPr/>
            </p:nvSpPr>
            <p:spPr>
              <a:xfrm>
                <a:off x="4723446" y="1116209"/>
                <a:ext cx="78579" cy="118282"/>
              </a:xfrm>
              <a:custGeom>
                <a:avLst/>
                <a:gdLst>
                  <a:gd name="connsiteX0" fmla="*/ 0 w 78579"/>
                  <a:gd name="connsiteY0" fmla="*/ 27743 h 118282"/>
                  <a:gd name="connsiteX1" fmla="*/ 24765 w 78579"/>
                  <a:gd name="connsiteY1" fmla="*/ 103943 h 118282"/>
                  <a:gd name="connsiteX2" fmla="*/ 63818 w 78579"/>
                  <a:gd name="connsiteY2" fmla="*/ 114420 h 118282"/>
                  <a:gd name="connsiteX3" fmla="*/ 74295 w 78579"/>
                  <a:gd name="connsiteY3" fmla="*/ 75368 h 118282"/>
                  <a:gd name="connsiteX4" fmla="*/ 57150 w 78579"/>
                  <a:gd name="connsiteY4" fmla="*/ 28695 h 118282"/>
                  <a:gd name="connsiteX5" fmla="*/ 0 w 78579"/>
                  <a:gd name="connsiteY5" fmla="*/ 27743 h 118282"/>
                  <a:gd name="connsiteX6" fmla="*/ 0 w 78579"/>
                  <a:gd name="connsiteY6" fmla="*/ 27743 h 118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579" h="118282">
                    <a:moveTo>
                      <a:pt x="0" y="27743"/>
                    </a:moveTo>
                    <a:cubicBezTo>
                      <a:pt x="0" y="55365"/>
                      <a:pt x="7620" y="82035"/>
                      <a:pt x="24765" y="103943"/>
                    </a:cubicBezTo>
                    <a:cubicBezTo>
                      <a:pt x="34290" y="116325"/>
                      <a:pt x="49530" y="122993"/>
                      <a:pt x="63818" y="114420"/>
                    </a:cubicBezTo>
                    <a:cubicBezTo>
                      <a:pt x="76200" y="107753"/>
                      <a:pt x="83820" y="87750"/>
                      <a:pt x="74295" y="75368"/>
                    </a:cubicBezTo>
                    <a:cubicBezTo>
                      <a:pt x="62865" y="61080"/>
                      <a:pt x="58103" y="46793"/>
                      <a:pt x="57150" y="28695"/>
                    </a:cubicBezTo>
                    <a:cubicBezTo>
                      <a:pt x="57150" y="-9405"/>
                      <a:pt x="0" y="-9405"/>
                      <a:pt x="0" y="27743"/>
                    </a:cubicBezTo>
                    <a:lnTo>
                      <a:pt x="0" y="27743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5A4CA93-986F-4220-8D7A-113417D25D40}"/>
                </a:ext>
              </a:extLst>
            </p:cNvPr>
            <p:cNvSpPr/>
            <p:nvPr userDrawn="1"/>
          </p:nvSpPr>
          <p:spPr>
            <a:xfrm rot="10131180" flipH="1">
              <a:off x="7257900" y="368817"/>
              <a:ext cx="199242" cy="218394"/>
            </a:xfrm>
            <a:custGeom>
              <a:avLst/>
              <a:gdLst>
                <a:gd name="connsiteX0" fmla="*/ 100487 w 108765"/>
                <a:gd name="connsiteY0" fmla="*/ 70538 h 119220"/>
                <a:gd name="connsiteX1" fmla="*/ 53815 w 108765"/>
                <a:gd name="connsiteY1" fmla="*/ 14340 h 119220"/>
                <a:gd name="connsiteX2" fmla="*/ 14762 w 108765"/>
                <a:gd name="connsiteY2" fmla="*/ 3863 h 119220"/>
                <a:gd name="connsiteX3" fmla="*/ 4285 w 108765"/>
                <a:gd name="connsiteY3" fmla="*/ 42915 h 119220"/>
                <a:gd name="connsiteX4" fmla="*/ 59530 w 108765"/>
                <a:gd name="connsiteY4" fmla="*/ 110543 h 119220"/>
                <a:gd name="connsiteX5" fmla="*/ 100487 w 108765"/>
                <a:gd name="connsiteY5" fmla="*/ 70538 h 119220"/>
                <a:gd name="connsiteX6" fmla="*/ 100487 w 108765"/>
                <a:gd name="connsiteY6" fmla="*/ 70538 h 11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765" h="119220">
                  <a:moveTo>
                    <a:pt x="100487" y="70538"/>
                  </a:moveTo>
                  <a:cubicBezTo>
                    <a:pt x="83342" y="53393"/>
                    <a:pt x="68102" y="34343"/>
                    <a:pt x="53815" y="14340"/>
                  </a:cubicBezTo>
                  <a:cubicBezTo>
                    <a:pt x="44290" y="1958"/>
                    <a:pt x="29050" y="-4710"/>
                    <a:pt x="14762" y="3863"/>
                  </a:cubicBezTo>
                  <a:cubicBezTo>
                    <a:pt x="2380" y="10530"/>
                    <a:pt x="-5240" y="30533"/>
                    <a:pt x="4285" y="42915"/>
                  </a:cubicBezTo>
                  <a:cubicBezTo>
                    <a:pt x="21430" y="65775"/>
                    <a:pt x="38575" y="89588"/>
                    <a:pt x="59530" y="110543"/>
                  </a:cubicBezTo>
                  <a:cubicBezTo>
                    <a:pt x="86200" y="137213"/>
                    <a:pt x="126205" y="96255"/>
                    <a:pt x="100487" y="70538"/>
                  </a:cubicBezTo>
                  <a:lnTo>
                    <a:pt x="100487" y="7053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6D851D-AB82-4514-BB13-16B425ACFAC4}"/>
              </a:ext>
            </a:extLst>
          </p:cNvPr>
          <p:cNvGrpSpPr/>
          <p:nvPr userDrawn="1"/>
        </p:nvGrpSpPr>
        <p:grpSpPr>
          <a:xfrm>
            <a:off x="-361507" y="-70954"/>
            <a:ext cx="1461307" cy="1213749"/>
            <a:chOff x="4062412" y="468630"/>
            <a:chExt cx="868185" cy="721107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5E0B677-5B6D-461C-9302-F83F4CC66816}"/>
                </a:ext>
              </a:extLst>
            </p:cNvPr>
            <p:cNvSpPr/>
            <p:nvPr/>
          </p:nvSpPr>
          <p:spPr>
            <a:xfrm>
              <a:off x="4062412" y="468630"/>
              <a:ext cx="868185" cy="721107"/>
            </a:xfrm>
            <a:custGeom>
              <a:avLst/>
              <a:gdLst>
                <a:gd name="connsiteX0" fmla="*/ 0 w 868185"/>
                <a:gd name="connsiteY0" fmla="*/ 0 h 721107"/>
                <a:gd name="connsiteX1" fmla="*/ 0 w 868185"/>
                <a:gd name="connsiteY1" fmla="*/ 100013 h 721107"/>
                <a:gd name="connsiteX2" fmla="*/ 148590 w 868185"/>
                <a:gd name="connsiteY2" fmla="*/ 242888 h 721107"/>
                <a:gd name="connsiteX3" fmla="*/ 474345 w 868185"/>
                <a:gd name="connsiteY3" fmla="*/ 601028 h 721107"/>
                <a:gd name="connsiteX4" fmla="*/ 853440 w 868185"/>
                <a:gd name="connsiteY4" fmla="*/ 559118 h 721107"/>
                <a:gd name="connsiteX5" fmla="*/ 531495 w 868185"/>
                <a:gd name="connsiteY5" fmla="*/ 228600 h 721107"/>
                <a:gd name="connsiteX6" fmla="*/ 480060 w 868185"/>
                <a:gd name="connsiteY6" fmla="*/ 0 h 721107"/>
                <a:gd name="connsiteX7" fmla="*/ 0 w 868185"/>
                <a:gd name="connsiteY7" fmla="*/ 0 h 7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8185" h="721107">
                  <a:moveTo>
                    <a:pt x="0" y="0"/>
                  </a:moveTo>
                  <a:lnTo>
                    <a:pt x="0" y="100013"/>
                  </a:lnTo>
                  <a:cubicBezTo>
                    <a:pt x="17145" y="112395"/>
                    <a:pt x="25717" y="227647"/>
                    <a:pt x="148590" y="242888"/>
                  </a:cubicBezTo>
                  <a:cubicBezTo>
                    <a:pt x="321945" y="265747"/>
                    <a:pt x="378142" y="386715"/>
                    <a:pt x="474345" y="601028"/>
                  </a:cubicBezTo>
                  <a:cubicBezTo>
                    <a:pt x="570547" y="815340"/>
                    <a:pt x="798195" y="705803"/>
                    <a:pt x="853440" y="559118"/>
                  </a:cubicBezTo>
                  <a:cubicBezTo>
                    <a:pt x="909638" y="412433"/>
                    <a:pt x="805815" y="363855"/>
                    <a:pt x="531495" y="228600"/>
                  </a:cubicBezTo>
                  <a:cubicBezTo>
                    <a:pt x="383858" y="155258"/>
                    <a:pt x="417195" y="66675"/>
                    <a:pt x="4800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9C3B00C-2C64-42BC-A399-E9BE98CE23DC}"/>
                </a:ext>
              </a:extLst>
            </p:cNvPr>
            <p:cNvSpPr/>
            <p:nvPr/>
          </p:nvSpPr>
          <p:spPr>
            <a:xfrm>
              <a:off x="4738646" y="834998"/>
              <a:ext cx="91918" cy="275740"/>
            </a:xfrm>
            <a:custGeom>
              <a:avLst/>
              <a:gdLst>
                <a:gd name="connsiteX0" fmla="*/ 2898 w 91918"/>
                <a:gd name="connsiteY0" fmla="*/ 26061 h 275740"/>
                <a:gd name="connsiteX1" fmla="*/ 53381 w 91918"/>
                <a:gd name="connsiteY1" fmla="*/ 138456 h 275740"/>
                <a:gd name="connsiteX2" fmla="*/ 31473 w 91918"/>
                <a:gd name="connsiteY2" fmla="*/ 248946 h 275740"/>
                <a:gd name="connsiteX3" fmla="*/ 61953 w 91918"/>
                <a:gd name="connsiteY3" fmla="*/ 267044 h 275740"/>
                <a:gd name="connsiteX4" fmla="*/ 89576 w 91918"/>
                <a:gd name="connsiteY4" fmla="*/ 136551 h 275740"/>
                <a:gd name="connsiteX5" fmla="*/ 34331 w 91918"/>
                <a:gd name="connsiteY5" fmla="*/ 8916 h 275740"/>
                <a:gd name="connsiteX6" fmla="*/ 2898 w 91918"/>
                <a:gd name="connsiteY6" fmla="*/ 26061 h 275740"/>
                <a:gd name="connsiteX7" fmla="*/ 2898 w 91918"/>
                <a:gd name="connsiteY7" fmla="*/ 26061 h 27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18" h="275740">
                  <a:moveTo>
                    <a:pt x="2898" y="26061"/>
                  </a:moveTo>
                  <a:cubicBezTo>
                    <a:pt x="23853" y="61304"/>
                    <a:pt x="44808" y="97499"/>
                    <a:pt x="53381" y="138456"/>
                  </a:cubicBezTo>
                  <a:cubicBezTo>
                    <a:pt x="61001" y="177509"/>
                    <a:pt x="50523" y="214656"/>
                    <a:pt x="31473" y="248946"/>
                  </a:cubicBezTo>
                  <a:cubicBezTo>
                    <a:pt x="20044" y="268949"/>
                    <a:pt x="50523" y="287046"/>
                    <a:pt x="61953" y="267044"/>
                  </a:cubicBezTo>
                  <a:cubicBezTo>
                    <a:pt x="85766" y="227039"/>
                    <a:pt x="97196" y="182271"/>
                    <a:pt x="89576" y="136551"/>
                  </a:cubicBezTo>
                  <a:cubicBezTo>
                    <a:pt x="81956" y="90831"/>
                    <a:pt x="58144" y="47969"/>
                    <a:pt x="34331" y="8916"/>
                  </a:cubicBezTo>
                  <a:cubicBezTo>
                    <a:pt x="20996" y="-11086"/>
                    <a:pt x="-9484" y="6059"/>
                    <a:pt x="2898" y="26061"/>
                  </a:cubicBezTo>
                  <a:lnTo>
                    <a:pt x="2898" y="26061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EB7A4A5-4439-48F5-A2D4-796A3167C5BB}"/>
                </a:ext>
              </a:extLst>
            </p:cNvPr>
            <p:cNvSpPr/>
            <p:nvPr/>
          </p:nvSpPr>
          <p:spPr>
            <a:xfrm>
              <a:off x="4627999" y="792170"/>
              <a:ext cx="86045" cy="321803"/>
            </a:xfrm>
            <a:custGeom>
              <a:avLst/>
              <a:gdLst>
                <a:gd name="connsiteX0" fmla="*/ 10675 w 86045"/>
                <a:gd name="connsiteY0" fmla="*/ 11740 h 321803"/>
                <a:gd name="connsiteX1" fmla="*/ 4008 w 86045"/>
                <a:gd name="connsiteY1" fmla="*/ 94607 h 321803"/>
                <a:gd name="connsiteX2" fmla="*/ 35440 w 86045"/>
                <a:gd name="connsiteY2" fmla="*/ 168902 h 321803"/>
                <a:gd name="connsiteX3" fmla="*/ 48775 w 86045"/>
                <a:gd name="connsiteY3" fmla="*/ 232720 h 321803"/>
                <a:gd name="connsiteX4" fmla="*/ 33535 w 86045"/>
                <a:gd name="connsiteY4" fmla="*/ 290822 h 321803"/>
                <a:gd name="connsiteX5" fmla="*/ 59253 w 86045"/>
                <a:gd name="connsiteY5" fmla="*/ 316540 h 321803"/>
                <a:gd name="connsiteX6" fmla="*/ 76398 w 86045"/>
                <a:gd name="connsiteY6" fmla="*/ 173665 h 321803"/>
                <a:gd name="connsiteX7" fmla="*/ 44965 w 86045"/>
                <a:gd name="connsiteY7" fmla="*/ 102227 h 321803"/>
                <a:gd name="connsiteX8" fmla="*/ 45918 w 86045"/>
                <a:gd name="connsiteY8" fmla="*/ 21265 h 321803"/>
                <a:gd name="connsiteX9" fmla="*/ 10675 w 86045"/>
                <a:gd name="connsiteY9" fmla="*/ 11740 h 321803"/>
                <a:gd name="connsiteX10" fmla="*/ 10675 w 86045"/>
                <a:gd name="connsiteY10" fmla="*/ 11740 h 32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45" h="321803">
                  <a:moveTo>
                    <a:pt x="10675" y="11740"/>
                  </a:moveTo>
                  <a:cubicBezTo>
                    <a:pt x="198" y="38410"/>
                    <a:pt x="-3612" y="66985"/>
                    <a:pt x="4008" y="94607"/>
                  </a:cubicBezTo>
                  <a:cubicBezTo>
                    <a:pt x="10675" y="120325"/>
                    <a:pt x="24963" y="144137"/>
                    <a:pt x="35440" y="168902"/>
                  </a:cubicBezTo>
                  <a:cubicBezTo>
                    <a:pt x="44013" y="188905"/>
                    <a:pt x="47823" y="210812"/>
                    <a:pt x="48775" y="232720"/>
                  </a:cubicBezTo>
                  <a:cubicBezTo>
                    <a:pt x="48775" y="252722"/>
                    <a:pt x="46870" y="275582"/>
                    <a:pt x="33535" y="290822"/>
                  </a:cubicBezTo>
                  <a:cubicBezTo>
                    <a:pt x="18295" y="307967"/>
                    <a:pt x="43060" y="332732"/>
                    <a:pt x="59253" y="316540"/>
                  </a:cubicBezTo>
                  <a:cubicBezTo>
                    <a:pt x="93543" y="279392"/>
                    <a:pt x="89733" y="218432"/>
                    <a:pt x="76398" y="173665"/>
                  </a:cubicBezTo>
                  <a:cubicBezTo>
                    <a:pt x="68778" y="148900"/>
                    <a:pt x="54490" y="126992"/>
                    <a:pt x="44965" y="102227"/>
                  </a:cubicBezTo>
                  <a:cubicBezTo>
                    <a:pt x="34488" y="74605"/>
                    <a:pt x="35440" y="49840"/>
                    <a:pt x="45918" y="21265"/>
                  </a:cubicBezTo>
                  <a:cubicBezTo>
                    <a:pt x="52585" y="310"/>
                    <a:pt x="18295" y="-9215"/>
                    <a:pt x="10675" y="11740"/>
                  </a:cubicBezTo>
                  <a:lnTo>
                    <a:pt x="10675" y="117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FDAE4ED-F3FB-490A-8A72-E470FD22EAB2}"/>
                </a:ext>
              </a:extLst>
            </p:cNvPr>
            <p:cNvSpPr/>
            <p:nvPr/>
          </p:nvSpPr>
          <p:spPr>
            <a:xfrm>
              <a:off x="4510190" y="720918"/>
              <a:ext cx="86972" cy="269721"/>
            </a:xfrm>
            <a:custGeom>
              <a:avLst/>
              <a:gdLst>
                <a:gd name="connsiteX0" fmla="*/ 14184 w 86972"/>
                <a:gd name="connsiteY0" fmla="*/ 8697 h 269721"/>
                <a:gd name="connsiteX1" fmla="*/ 16089 w 86972"/>
                <a:gd name="connsiteY1" fmla="*/ 132522 h 269721"/>
                <a:gd name="connsiteX2" fmla="*/ 48474 w 86972"/>
                <a:gd name="connsiteY2" fmla="*/ 247774 h 269721"/>
                <a:gd name="connsiteX3" fmla="*/ 82764 w 86972"/>
                <a:gd name="connsiteY3" fmla="*/ 257299 h 269721"/>
                <a:gd name="connsiteX4" fmla="*/ 59904 w 86972"/>
                <a:gd name="connsiteY4" fmla="*/ 142047 h 269721"/>
                <a:gd name="connsiteX5" fmla="*/ 45616 w 86972"/>
                <a:gd name="connsiteY5" fmla="*/ 26794 h 269721"/>
                <a:gd name="connsiteX6" fmla="*/ 14184 w 86972"/>
                <a:gd name="connsiteY6" fmla="*/ 8697 h 269721"/>
                <a:gd name="connsiteX7" fmla="*/ 14184 w 86972"/>
                <a:gd name="connsiteY7" fmla="*/ 8697 h 26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72" h="269721">
                  <a:moveTo>
                    <a:pt x="14184" y="8697"/>
                  </a:moveTo>
                  <a:cubicBezTo>
                    <a:pt x="-7724" y="48702"/>
                    <a:pt x="-2009" y="91564"/>
                    <a:pt x="16089" y="132522"/>
                  </a:cubicBezTo>
                  <a:cubicBezTo>
                    <a:pt x="31329" y="168717"/>
                    <a:pt x="60856" y="205864"/>
                    <a:pt x="48474" y="247774"/>
                  </a:cubicBezTo>
                  <a:cubicBezTo>
                    <a:pt x="41806" y="269682"/>
                    <a:pt x="76096" y="279207"/>
                    <a:pt x="82764" y="257299"/>
                  </a:cubicBezTo>
                  <a:cubicBezTo>
                    <a:pt x="95146" y="215389"/>
                    <a:pt x="78001" y="179194"/>
                    <a:pt x="59904" y="142047"/>
                  </a:cubicBezTo>
                  <a:cubicBezTo>
                    <a:pt x="41806" y="105852"/>
                    <a:pt x="24661" y="64894"/>
                    <a:pt x="45616" y="26794"/>
                  </a:cubicBezTo>
                  <a:cubicBezTo>
                    <a:pt x="55141" y="6792"/>
                    <a:pt x="24661" y="-11306"/>
                    <a:pt x="14184" y="8697"/>
                  </a:cubicBezTo>
                  <a:lnTo>
                    <a:pt x="14184" y="8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C5C397D-C56C-498A-B72B-88FDC7918E0B}"/>
                </a:ext>
              </a:extLst>
            </p:cNvPr>
            <p:cNvSpPr/>
            <p:nvPr/>
          </p:nvSpPr>
          <p:spPr>
            <a:xfrm>
              <a:off x="4403132" y="647436"/>
              <a:ext cx="52662" cy="121902"/>
            </a:xfrm>
            <a:custGeom>
              <a:avLst/>
              <a:gdLst>
                <a:gd name="connsiteX0" fmla="*/ 24087 w 52662"/>
                <a:gd name="connsiteY0" fmla="*/ 5026 h 121902"/>
                <a:gd name="connsiteX1" fmla="*/ 2180 w 52662"/>
                <a:gd name="connsiteY1" fmla="*/ 55508 h 121902"/>
                <a:gd name="connsiteX2" fmla="*/ 5037 w 52662"/>
                <a:gd name="connsiteY2" fmla="*/ 108848 h 121902"/>
                <a:gd name="connsiteX3" fmla="*/ 26945 w 52662"/>
                <a:gd name="connsiteY3" fmla="*/ 121231 h 121902"/>
                <a:gd name="connsiteX4" fmla="*/ 39327 w 52662"/>
                <a:gd name="connsiteY4" fmla="*/ 99323 h 121902"/>
                <a:gd name="connsiteX5" fmla="*/ 36470 w 52662"/>
                <a:gd name="connsiteY5" fmla="*/ 90751 h 121902"/>
                <a:gd name="connsiteX6" fmla="*/ 35517 w 52662"/>
                <a:gd name="connsiteY6" fmla="*/ 85988 h 121902"/>
                <a:gd name="connsiteX7" fmla="*/ 35517 w 52662"/>
                <a:gd name="connsiteY7" fmla="*/ 86941 h 121902"/>
                <a:gd name="connsiteX8" fmla="*/ 35517 w 52662"/>
                <a:gd name="connsiteY8" fmla="*/ 84083 h 121902"/>
                <a:gd name="connsiteX9" fmla="*/ 35517 w 52662"/>
                <a:gd name="connsiteY9" fmla="*/ 72653 h 121902"/>
                <a:gd name="connsiteX10" fmla="*/ 35517 w 52662"/>
                <a:gd name="connsiteY10" fmla="*/ 66938 h 121902"/>
                <a:gd name="connsiteX11" fmla="*/ 35517 w 52662"/>
                <a:gd name="connsiteY11" fmla="*/ 65986 h 121902"/>
                <a:gd name="connsiteX12" fmla="*/ 35517 w 52662"/>
                <a:gd name="connsiteY12" fmla="*/ 65033 h 121902"/>
                <a:gd name="connsiteX13" fmla="*/ 41232 w 52662"/>
                <a:gd name="connsiteY13" fmla="*/ 43126 h 121902"/>
                <a:gd name="connsiteX14" fmla="*/ 42185 w 52662"/>
                <a:gd name="connsiteY14" fmla="*/ 40268 h 121902"/>
                <a:gd name="connsiteX15" fmla="*/ 42185 w 52662"/>
                <a:gd name="connsiteY15" fmla="*/ 41221 h 121902"/>
                <a:gd name="connsiteX16" fmla="*/ 44090 w 52662"/>
                <a:gd name="connsiteY16" fmla="*/ 36458 h 121902"/>
                <a:gd name="connsiteX17" fmla="*/ 46947 w 52662"/>
                <a:gd name="connsiteY17" fmla="*/ 31696 h 121902"/>
                <a:gd name="connsiteX18" fmla="*/ 47900 w 52662"/>
                <a:gd name="connsiteY18" fmla="*/ 29791 h 121902"/>
                <a:gd name="connsiteX19" fmla="*/ 52662 w 52662"/>
                <a:gd name="connsiteY19" fmla="*/ 17408 h 121902"/>
                <a:gd name="connsiteX20" fmla="*/ 47900 w 52662"/>
                <a:gd name="connsiteY20" fmla="*/ 5026 h 121902"/>
                <a:gd name="connsiteX21" fmla="*/ 24087 w 52662"/>
                <a:gd name="connsiteY21" fmla="*/ 5026 h 121902"/>
                <a:gd name="connsiteX22" fmla="*/ 24087 w 52662"/>
                <a:gd name="connsiteY22" fmla="*/ 5026 h 12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662" h="121902">
                  <a:moveTo>
                    <a:pt x="24087" y="5026"/>
                  </a:moveTo>
                  <a:cubicBezTo>
                    <a:pt x="12657" y="20266"/>
                    <a:pt x="5037" y="37411"/>
                    <a:pt x="2180" y="55508"/>
                  </a:cubicBezTo>
                  <a:cubicBezTo>
                    <a:pt x="-678" y="72653"/>
                    <a:pt x="-1630" y="91703"/>
                    <a:pt x="5037" y="108848"/>
                  </a:cubicBezTo>
                  <a:cubicBezTo>
                    <a:pt x="8847" y="117421"/>
                    <a:pt x="17420" y="124088"/>
                    <a:pt x="26945" y="121231"/>
                  </a:cubicBezTo>
                  <a:cubicBezTo>
                    <a:pt x="35517" y="118373"/>
                    <a:pt x="43137" y="108848"/>
                    <a:pt x="39327" y="99323"/>
                  </a:cubicBezTo>
                  <a:cubicBezTo>
                    <a:pt x="38375" y="96466"/>
                    <a:pt x="37422" y="93608"/>
                    <a:pt x="36470" y="90751"/>
                  </a:cubicBezTo>
                  <a:cubicBezTo>
                    <a:pt x="36470" y="88846"/>
                    <a:pt x="36470" y="87893"/>
                    <a:pt x="35517" y="85988"/>
                  </a:cubicBezTo>
                  <a:cubicBezTo>
                    <a:pt x="36470" y="90751"/>
                    <a:pt x="35517" y="88846"/>
                    <a:pt x="35517" y="86941"/>
                  </a:cubicBezTo>
                  <a:cubicBezTo>
                    <a:pt x="35517" y="85988"/>
                    <a:pt x="35517" y="85036"/>
                    <a:pt x="35517" y="84083"/>
                  </a:cubicBezTo>
                  <a:cubicBezTo>
                    <a:pt x="35517" y="80273"/>
                    <a:pt x="35517" y="76463"/>
                    <a:pt x="35517" y="72653"/>
                  </a:cubicBezTo>
                  <a:cubicBezTo>
                    <a:pt x="35517" y="70748"/>
                    <a:pt x="35517" y="68843"/>
                    <a:pt x="35517" y="66938"/>
                  </a:cubicBezTo>
                  <a:cubicBezTo>
                    <a:pt x="35517" y="65986"/>
                    <a:pt x="36470" y="63128"/>
                    <a:pt x="35517" y="65986"/>
                  </a:cubicBezTo>
                  <a:cubicBezTo>
                    <a:pt x="35517" y="68843"/>
                    <a:pt x="35517" y="65033"/>
                    <a:pt x="35517" y="65033"/>
                  </a:cubicBezTo>
                  <a:cubicBezTo>
                    <a:pt x="36470" y="57413"/>
                    <a:pt x="38375" y="50746"/>
                    <a:pt x="41232" y="43126"/>
                  </a:cubicBezTo>
                  <a:cubicBezTo>
                    <a:pt x="41232" y="42173"/>
                    <a:pt x="42185" y="40268"/>
                    <a:pt x="42185" y="40268"/>
                  </a:cubicBezTo>
                  <a:cubicBezTo>
                    <a:pt x="41232" y="40268"/>
                    <a:pt x="40280" y="44078"/>
                    <a:pt x="42185" y="41221"/>
                  </a:cubicBezTo>
                  <a:cubicBezTo>
                    <a:pt x="43137" y="39316"/>
                    <a:pt x="44090" y="38363"/>
                    <a:pt x="44090" y="36458"/>
                  </a:cubicBezTo>
                  <a:cubicBezTo>
                    <a:pt x="45042" y="34553"/>
                    <a:pt x="45995" y="33601"/>
                    <a:pt x="46947" y="31696"/>
                  </a:cubicBezTo>
                  <a:cubicBezTo>
                    <a:pt x="47900" y="30743"/>
                    <a:pt x="51710" y="25981"/>
                    <a:pt x="47900" y="29791"/>
                  </a:cubicBezTo>
                  <a:cubicBezTo>
                    <a:pt x="50757" y="25981"/>
                    <a:pt x="52662" y="22171"/>
                    <a:pt x="52662" y="17408"/>
                  </a:cubicBezTo>
                  <a:cubicBezTo>
                    <a:pt x="52662" y="12646"/>
                    <a:pt x="50757" y="7883"/>
                    <a:pt x="47900" y="5026"/>
                  </a:cubicBezTo>
                  <a:cubicBezTo>
                    <a:pt x="42185" y="-689"/>
                    <a:pt x="29802" y="-2594"/>
                    <a:pt x="24087" y="5026"/>
                  </a:cubicBezTo>
                  <a:lnTo>
                    <a:pt x="24087" y="50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Graphic 3">
            <a:extLst>
              <a:ext uri="{FF2B5EF4-FFF2-40B4-BE49-F238E27FC236}">
                <a16:creationId xmlns:a16="http://schemas.microsoft.com/office/drawing/2014/main" id="{7434BF0C-E1C3-4C1C-8B4A-58F86A945173}"/>
              </a:ext>
            </a:extLst>
          </p:cNvPr>
          <p:cNvGrpSpPr/>
          <p:nvPr userDrawn="1"/>
        </p:nvGrpSpPr>
        <p:grpSpPr>
          <a:xfrm rot="8063002">
            <a:off x="497129" y="-468056"/>
            <a:ext cx="930503" cy="986872"/>
            <a:chOff x="5439727" y="1824953"/>
            <a:chExt cx="647292" cy="686504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625CFD1-C986-41F6-B6C6-19539A0D2062}"/>
                </a:ext>
              </a:extLst>
            </p:cNvPr>
            <p:cNvSpPr/>
            <p:nvPr/>
          </p:nvSpPr>
          <p:spPr>
            <a:xfrm>
              <a:off x="5439727" y="2013584"/>
              <a:ext cx="551553" cy="231340"/>
            </a:xfrm>
            <a:custGeom>
              <a:avLst/>
              <a:gdLst>
                <a:gd name="connsiteX0" fmla="*/ 43815 w 551553"/>
                <a:gd name="connsiteY0" fmla="*/ 210503 h 231340"/>
                <a:gd name="connsiteX1" fmla="*/ 131445 w 551553"/>
                <a:gd name="connsiteY1" fmla="*/ 133350 h 231340"/>
                <a:gd name="connsiteX2" fmla="*/ 266700 w 551553"/>
                <a:gd name="connsiteY2" fmla="*/ 180975 h 231340"/>
                <a:gd name="connsiteX3" fmla="*/ 419100 w 551553"/>
                <a:gd name="connsiteY3" fmla="*/ 223838 h 231340"/>
                <a:gd name="connsiteX4" fmla="*/ 511492 w 551553"/>
                <a:gd name="connsiteY4" fmla="*/ 155258 h 231340"/>
                <a:gd name="connsiteX5" fmla="*/ 551497 w 551553"/>
                <a:gd name="connsiteY5" fmla="*/ 21908 h 231340"/>
                <a:gd name="connsiteX6" fmla="*/ 529590 w 551553"/>
                <a:gd name="connsiteY6" fmla="*/ 0 h 231340"/>
                <a:gd name="connsiteX7" fmla="*/ 507682 w 551553"/>
                <a:gd name="connsiteY7" fmla="*/ 21908 h 231340"/>
                <a:gd name="connsiteX8" fmla="*/ 476250 w 551553"/>
                <a:gd name="connsiteY8" fmla="*/ 129540 h 231340"/>
                <a:gd name="connsiteX9" fmla="*/ 445770 w 551553"/>
                <a:gd name="connsiteY9" fmla="*/ 166688 h 231340"/>
                <a:gd name="connsiteX10" fmla="*/ 400050 w 551553"/>
                <a:gd name="connsiteY10" fmla="*/ 182880 h 231340"/>
                <a:gd name="connsiteX11" fmla="*/ 258128 w 551553"/>
                <a:gd name="connsiteY11" fmla="*/ 125730 h 231340"/>
                <a:gd name="connsiteX12" fmla="*/ 106680 w 551553"/>
                <a:gd name="connsiteY12" fmla="*/ 95250 h 231340"/>
                <a:gd name="connsiteX13" fmla="*/ 0 w 551553"/>
                <a:gd name="connsiteY13" fmla="*/ 211455 h 231340"/>
                <a:gd name="connsiteX14" fmla="*/ 43815 w 551553"/>
                <a:gd name="connsiteY14" fmla="*/ 210503 h 231340"/>
                <a:gd name="connsiteX15" fmla="*/ 43815 w 551553"/>
                <a:gd name="connsiteY15" fmla="*/ 210503 h 23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553" h="231340">
                  <a:moveTo>
                    <a:pt x="43815" y="210503"/>
                  </a:moveTo>
                  <a:cubicBezTo>
                    <a:pt x="44767" y="166688"/>
                    <a:pt x="92392" y="140018"/>
                    <a:pt x="131445" y="133350"/>
                  </a:cubicBezTo>
                  <a:cubicBezTo>
                    <a:pt x="182880" y="124778"/>
                    <a:pt x="224790" y="156210"/>
                    <a:pt x="266700" y="180975"/>
                  </a:cubicBezTo>
                  <a:cubicBezTo>
                    <a:pt x="311467" y="207645"/>
                    <a:pt x="365760" y="232410"/>
                    <a:pt x="419100" y="223838"/>
                  </a:cubicBezTo>
                  <a:cubicBezTo>
                    <a:pt x="459105" y="217170"/>
                    <a:pt x="491490" y="189548"/>
                    <a:pt x="511492" y="155258"/>
                  </a:cubicBezTo>
                  <a:cubicBezTo>
                    <a:pt x="535305" y="115253"/>
                    <a:pt x="545782" y="67628"/>
                    <a:pt x="551497" y="21908"/>
                  </a:cubicBezTo>
                  <a:cubicBezTo>
                    <a:pt x="552450" y="10478"/>
                    <a:pt x="541020" y="0"/>
                    <a:pt x="529590" y="0"/>
                  </a:cubicBezTo>
                  <a:cubicBezTo>
                    <a:pt x="517207" y="0"/>
                    <a:pt x="509588" y="9525"/>
                    <a:pt x="507682" y="21908"/>
                  </a:cubicBezTo>
                  <a:cubicBezTo>
                    <a:pt x="503872" y="56198"/>
                    <a:pt x="494347" y="98108"/>
                    <a:pt x="476250" y="129540"/>
                  </a:cubicBezTo>
                  <a:cubicBezTo>
                    <a:pt x="467678" y="143828"/>
                    <a:pt x="457200" y="158115"/>
                    <a:pt x="445770" y="166688"/>
                  </a:cubicBezTo>
                  <a:cubicBezTo>
                    <a:pt x="431482" y="177165"/>
                    <a:pt x="417195" y="181928"/>
                    <a:pt x="400050" y="182880"/>
                  </a:cubicBezTo>
                  <a:cubicBezTo>
                    <a:pt x="347663" y="183833"/>
                    <a:pt x="300038" y="151448"/>
                    <a:pt x="258128" y="125730"/>
                  </a:cubicBezTo>
                  <a:cubicBezTo>
                    <a:pt x="212407" y="97155"/>
                    <a:pt x="160972" y="80010"/>
                    <a:pt x="106680" y="95250"/>
                  </a:cubicBezTo>
                  <a:cubicBezTo>
                    <a:pt x="53340" y="109538"/>
                    <a:pt x="953" y="152400"/>
                    <a:pt x="0" y="211455"/>
                  </a:cubicBezTo>
                  <a:cubicBezTo>
                    <a:pt x="953" y="238125"/>
                    <a:pt x="43815" y="238125"/>
                    <a:pt x="43815" y="210503"/>
                  </a:cubicBezTo>
                  <a:lnTo>
                    <a:pt x="43815" y="21050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8B68FF4-C771-4988-91C8-F7C754A92330}"/>
                </a:ext>
              </a:extLst>
            </p:cNvPr>
            <p:cNvSpPr/>
            <p:nvPr/>
          </p:nvSpPr>
          <p:spPr>
            <a:xfrm>
              <a:off x="5565259" y="2283202"/>
              <a:ext cx="521760" cy="228254"/>
            </a:xfrm>
            <a:custGeom>
              <a:avLst/>
              <a:gdLst>
                <a:gd name="connsiteX0" fmla="*/ 42108 w 521760"/>
                <a:gd name="connsiteY0" fmla="*/ 213300 h 228254"/>
                <a:gd name="connsiteX1" fmla="*/ 72588 w 521760"/>
                <a:gd name="connsiteY1" fmla="*/ 148530 h 228254"/>
                <a:gd name="connsiteX2" fmla="*/ 74493 w 521760"/>
                <a:gd name="connsiteY2" fmla="*/ 146625 h 228254"/>
                <a:gd name="connsiteX3" fmla="*/ 80208 w 521760"/>
                <a:gd name="connsiteY3" fmla="*/ 140910 h 228254"/>
                <a:gd name="connsiteX4" fmla="*/ 90685 w 521760"/>
                <a:gd name="connsiteY4" fmla="*/ 130432 h 228254"/>
                <a:gd name="connsiteX5" fmla="*/ 93543 w 521760"/>
                <a:gd name="connsiteY5" fmla="*/ 128527 h 228254"/>
                <a:gd name="connsiteX6" fmla="*/ 99258 w 521760"/>
                <a:gd name="connsiteY6" fmla="*/ 124717 h 228254"/>
                <a:gd name="connsiteX7" fmla="*/ 112593 w 521760"/>
                <a:gd name="connsiteY7" fmla="*/ 117097 h 228254"/>
                <a:gd name="connsiteX8" fmla="*/ 118308 w 521760"/>
                <a:gd name="connsiteY8" fmla="*/ 114240 h 228254"/>
                <a:gd name="connsiteX9" fmla="*/ 121165 w 521760"/>
                <a:gd name="connsiteY9" fmla="*/ 113287 h 228254"/>
                <a:gd name="connsiteX10" fmla="*/ 134500 w 521760"/>
                <a:gd name="connsiteY10" fmla="*/ 109477 h 228254"/>
                <a:gd name="connsiteX11" fmla="*/ 146883 w 521760"/>
                <a:gd name="connsiteY11" fmla="*/ 106620 h 228254"/>
                <a:gd name="connsiteX12" fmla="*/ 154503 w 521760"/>
                <a:gd name="connsiteY12" fmla="*/ 105667 h 228254"/>
                <a:gd name="connsiteX13" fmla="*/ 158313 w 521760"/>
                <a:gd name="connsiteY13" fmla="*/ 105667 h 228254"/>
                <a:gd name="connsiteX14" fmla="*/ 216415 w 521760"/>
                <a:gd name="connsiteY14" fmla="*/ 106620 h 228254"/>
                <a:gd name="connsiteX15" fmla="*/ 243085 w 521760"/>
                <a:gd name="connsiteY15" fmla="*/ 110430 h 228254"/>
                <a:gd name="connsiteX16" fmla="*/ 272613 w 521760"/>
                <a:gd name="connsiteY16" fmla="*/ 115192 h 228254"/>
                <a:gd name="connsiteX17" fmla="*/ 332620 w 521760"/>
                <a:gd name="connsiteY17" fmla="*/ 125670 h 228254"/>
                <a:gd name="connsiteX18" fmla="*/ 443110 w 521760"/>
                <a:gd name="connsiteY18" fmla="*/ 123765 h 228254"/>
                <a:gd name="connsiteX19" fmla="*/ 521215 w 521760"/>
                <a:gd name="connsiteY19" fmla="*/ 26610 h 228254"/>
                <a:gd name="connsiteX20" fmla="*/ 480258 w 521760"/>
                <a:gd name="connsiteY20" fmla="*/ 15180 h 228254"/>
                <a:gd name="connsiteX21" fmla="*/ 476448 w 521760"/>
                <a:gd name="connsiteY21" fmla="*/ 30420 h 228254"/>
                <a:gd name="connsiteX22" fmla="*/ 473590 w 521760"/>
                <a:gd name="connsiteY22" fmla="*/ 38040 h 228254"/>
                <a:gd name="connsiteX23" fmla="*/ 471685 w 521760"/>
                <a:gd name="connsiteY23" fmla="*/ 41850 h 228254"/>
                <a:gd name="connsiteX24" fmla="*/ 465970 w 521760"/>
                <a:gd name="connsiteY24" fmla="*/ 53280 h 228254"/>
                <a:gd name="connsiteX25" fmla="*/ 463113 w 521760"/>
                <a:gd name="connsiteY25" fmla="*/ 58042 h 228254"/>
                <a:gd name="connsiteX26" fmla="*/ 461208 w 521760"/>
                <a:gd name="connsiteY26" fmla="*/ 60900 h 228254"/>
                <a:gd name="connsiteX27" fmla="*/ 461208 w 521760"/>
                <a:gd name="connsiteY27" fmla="*/ 60900 h 228254"/>
                <a:gd name="connsiteX28" fmla="*/ 453588 w 521760"/>
                <a:gd name="connsiteY28" fmla="*/ 69472 h 228254"/>
                <a:gd name="connsiteX29" fmla="*/ 449778 w 521760"/>
                <a:gd name="connsiteY29" fmla="*/ 73282 h 228254"/>
                <a:gd name="connsiteX30" fmla="*/ 450730 w 521760"/>
                <a:gd name="connsiteY30" fmla="*/ 72330 h 228254"/>
                <a:gd name="connsiteX31" fmla="*/ 447873 w 521760"/>
                <a:gd name="connsiteY31" fmla="*/ 74235 h 228254"/>
                <a:gd name="connsiteX32" fmla="*/ 438348 w 521760"/>
                <a:gd name="connsiteY32" fmla="*/ 79950 h 228254"/>
                <a:gd name="connsiteX33" fmla="*/ 437395 w 521760"/>
                <a:gd name="connsiteY33" fmla="*/ 80902 h 228254"/>
                <a:gd name="connsiteX34" fmla="*/ 430728 w 521760"/>
                <a:gd name="connsiteY34" fmla="*/ 82807 h 228254"/>
                <a:gd name="connsiteX35" fmla="*/ 420250 w 521760"/>
                <a:gd name="connsiteY35" fmla="*/ 85665 h 228254"/>
                <a:gd name="connsiteX36" fmla="*/ 414535 w 521760"/>
                <a:gd name="connsiteY36" fmla="*/ 86617 h 228254"/>
                <a:gd name="connsiteX37" fmla="*/ 411678 w 521760"/>
                <a:gd name="connsiteY37" fmla="*/ 87570 h 228254"/>
                <a:gd name="connsiteX38" fmla="*/ 412630 w 521760"/>
                <a:gd name="connsiteY38" fmla="*/ 87570 h 228254"/>
                <a:gd name="connsiteX39" fmla="*/ 386913 w 521760"/>
                <a:gd name="connsiteY39" fmla="*/ 88522 h 228254"/>
                <a:gd name="connsiteX40" fmla="*/ 359290 w 521760"/>
                <a:gd name="connsiteY40" fmla="*/ 86617 h 228254"/>
                <a:gd name="connsiteX41" fmla="*/ 352623 w 521760"/>
                <a:gd name="connsiteY41" fmla="*/ 85665 h 228254"/>
                <a:gd name="connsiteX42" fmla="*/ 349765 w 521760"/>
                <a:gd name="connsiteY42" fmla="*/ 85665 h 228254"/>
                <a:gd name="connsiteX43" fmla="*/ 335478 w 521760"/>
                <a:gd name="connsiteY43" fmla="*/ 83760 h 228254"/>
                <a:gd name="connsiteX44" fmla="*/ 93543 w 521760"/>
                <a:gd name="connsiteY44" fmla="*/ 80902 h 228254"/>
                <a:gd name="connsiteX45" fmla="*/ 1150 w 521760"/>
                <a:gd name="connsiteY45" fmla="*/ 204727 h 228254"/>
                <a:gd name="connsiteX46" fmla="*/ 42108 w 521760"/>
                <a:gd name="connsiteY46" fmla="*/ 213300 h 228254"/>
                <a:gd name="connsiteX47" fmla="*/ 42108 w 521760"/>
                <a:gd name="connsiteY47" fmla="*/ 213300 h 22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21760" h="228254">
                  <a:moveTo>
                    <a:pt x="42108" y="213300"/>
                  </a:moveTo>
                  <a:cubicBezTo>
                    <a:pt x="48775" y="189487"/>
                    <a:pt x="57348" y="168532"/>
                    <a:pt x="72588" y="148530"/>
                  </a:cubicBezTo>
                  <a:cubicBezTo>
                    <a:pt x="70683" y="150435"/>
                    <a:pt x="73540" y="146625"/>
                    <a:pt x="74493" y="146625"/>
                  </a:cubicBezTo>
                  <a:cubicBezTo>
                    <a:pt x="76398" y="144720"/>
                    <a:pt x="78303" y="142815"/>
                    <a:pt x="80208" y="140910"/>
                  </a:cubicBezTo>
                  <a:cubicBezTo>
                    <a:pt x="84018" y="137100"/>
                    <a:pt x="86875" y="134242"/>
                    <a:pt x="90685" y="130432"/>
                  </a:cubicBezTo>
                  <a:cubicBezTo>
                    <a:pt x="94495" y="127575"/>
                    <a:pt x="90685" y="130432"/>
                    <a:pt x="93543" y="128527"/>
                  </a:cubicBezTo>
                  <a:cubicBezTo>
                    <a:pt x="95448" y="127575"/>
                    <a:pt x="97353" y="125670"/>
                    <a:pt x="99258" y="124717"/>
                  </a:cubicBezTo>
                  <a:cubicBezTo>
                    <a:pt x="103068" y="121860"/>
                    <a:pt x="107830" y="119955"/>
                    <a:pt x="112593" y="117097"/>
                  </a:cubicBezTo>
                  <a:cubicBezTo>
                    <a:pt x="114498" y="116145"/>
                    <a:pt x="116403" y="115192"/>
                    <a:pt x="118308" y="114240"/>
                  </a:cubicBezTo>
                  <a:cubicBezTo>
                    <a:pt x="114498" y="116145"/>
                    <a:pt x="119260" y="114240"/>
                    <a:pt x="121165" y="113287"/>
                  </a:cubicBezTo>
                  <a:cubicBezTo>
                    <a:pt x="125928" y="111382"/>
                    <a:pt x="129738" y="110430"/>
                    <a:pt x="134500" y="109477"/>
                  </a:cubicBezTo>
                  <a:cubicBezTo>
                    <a:pt x="138310" y="108525"/>
                    <a:pt x="143073" y="107572"/>
                    <a:pt x="146883" y="106620"/>
                  </a:cubicBezTo>
                  <a:cubicBezTo>
                    <a:pt x="149740" y="106620"/>
                    <a:pt x="151645" y="105667"/>
                    <a:pt x="154503" y="105667"/>
                  </a:cubicBezTo>
                  <a:cubicBezTo>
                    <a:pt x="149740" y="106620"/>
                    <a:pt x="156408" y="105667"/>
                    <a:pt x="158313" y="105667"/>
                  </a:cubicBezTo>
                  <a:cubicBezTo>
                    <a:pt x="177363" y="103762"/>
                    <a:pt x="197365" y="104715"/>
                    <a:pt x="216415" y="106620"/>
                  </a:cubicBezTo>
                  <a:cubicBezTo>
                    <a:pt x="228798" y="107572"/>
                    <a:pt x="232608" y="108525"/>
                    <a:pt x="243085" y="110430"/>
                  </a:cubicBezTo>
                  <a:cubicBezTo>
                    <a:pt x="252610" y="112335"/>
                    <a:pt x="263088" y="113287"/>
                    <a:pt x="272613" y="115192"/>
                  </a:cubicBezTo>
                  <a:cubicBezTo>
                    <a:pt x="292615" y="119002"/>
                    <a:pt x="312618" y="122812"/>
                    <a:pt x="332620" y="125670"/>
                  </a:cubicBezTo>
                  <a:cubicBezTo>
                    <a:pt x="368815" y="131385"/>
                    <a:pt x="407868" y="135195"/>
                    <a:pt x="443110" y="123765"/>
                  </a:cubicBezTo>
                  <a:cubicBezTo>
                    <a:pt x="487878" y="108525"/>
                    <a:pt x="511690" y="70425"/>
                    <a:pt x="521215" y="26610"/>
                  </a:cubicBezTo>
                  <a:cubicBezTo>
                    <a:pt x="526930" y="-60"/>
                    <a:pt x="485973" y="-11490"/>
                    <a:pt x="480258" y="15180"/>
                  </a:cubicBezTo>
                  <a:cubicBezTo>
                    <a:pt x="479305" y="19942"/>
                    <a:pt x="478353" y="25657"/>
                    <a:pt x="476448" y="30420"/>
                  </a:cubicBezTo>
                  <a:cubicBezTo>
                    <a:pt x="475495" y="33277"/>
                    <a:pt x="474543" y="36135"/>
                    <a:pt x="473590" y="38040"/>
                  </a:cubicBezTo>
                  <a:cubicBezTo>
                    <a:pt x="473590" y="38992"/>
                    <a:pt x="470733" y="45660"/>
                    <a:pt x="471685" y="41850"/>
                  </a:cubicBezTo>
                  <a:cubicBezTo>
                    <a:pt x="469780" y="45660"/>
                    <a:pt x="467875" y="49470"/>
                    <a:pt x="465970" y="53280"/>
                  </a:cubicBezTo>
                  <a:cubicBezTo>
                    <a:pt x="465018" y="55185"/>
                    <a:pt x="464065" y="57090"/>
                    <a:pt x="463113" y="58042"/>
                  </a:cubicBezTo>
                  <a:cubicBezTo>
                    <a:pt x="462160" y="58995"/>
                    <a:pt x="462160" y="59947"/>
                    <a:pt x="461208" y="60900"/>
                  </a:cubicBezTo>
                  <a:cubicBezTo>
                    <a:pt x="459303" y="63757"/>
                    <a:pt x="464065" y="57090"/>
                    <a:pt x="461208" y="60900"/>
                  </a:cubicBezTo>
                  <a:cubicBezTo>
                    <a:pt x="458350" y="63757"/>
                    <a:pt x="456445" y="66615"/>
                    <a:pt x="453588" y="69472"/>
                  </a:cubicBezTo>
                  <a:cubicBezTo>
                    <a:pt x="452635" y="70425"/>
                    <a:pt x="450730" y="72330"/>
                    <a:pt x="449778" y="73282"/>
                  </a:cubicBezTo>
                  <a:cubicBezTo>
                    <a:pt x="447873" y="75187"/>
                    <a:pt x="450730" y="72330"/>
                    <a:pt x="450730" y="72330"/>
                  </a:cubicBezTo>
                  <a:cubicBezTo>
                    <a:pt x="449778" y="73282"/>
                    <a:pt x="448825" y="74235"/>
                    <a:pt x="447873" y="74235"/>
                  </a:cubicBezTo>
                  <a:cubicBezTo>
                    <a:pt x="445015" y="76140"/>
                    <a:pt x="442158" y="78045"/>
                    <a:pt x="438348" y="79950"/>
                  </a:cubicBezTo>
                  <a:cubicBezTo>
                    <a:pt x="436443" y="80902"/>
                    <a:pt x="433585" y="81855"/>
                    <a:pt x="437395" y="80902"/>
                  </a:cubicBezTo>
                  <a:cubicBezTo>
                    <a:pt x="435490" y="81855"/>
                    <a:pt x="433585" y="82807"/>
                    <a:pt x="430728" y="82807"/>
                  </a:cubicBezTo>
                  <a:cubicBezTo>
                    <a:pt x="426918" y="83760"/>
                    <a:pt x="424060" y="84712"/>
                    <a:pt x="420250" y="85665"/>
                  </a:cubicBezTo>
                  <a:cubicBezTo>
                    <a:pt x="418345" y="85665"/>
                    <a:pt x="416440" y="86617"/>
                    <a:pt x="414535" y="86617"/>
                  </a:cubicBezTo>
                  <a:cubicBezTo>
                    <a:pt x="413583" y="86617"/>
                    <a:pt x="412630" y="86617"/>
                    <a:pt x="411678" y="87570"/>
                  </a:cubicBezTo>
                  <a:cubicBezTo>
                    <a:pt x="413583" y="87570"/>
                    <a:pt x="415488" y="87570"/>
                    <a:pt x="412630" y="87570"/>
                  </a:cubicBezTo>
                  <a:cubicBezTo>
                    <a:pt x="404058" y="88522"/>
                    <a:pt x="395485" y="88522"/>
                    <a:pt x="386913" y="88522"/>
                  </a:cubicBezTo>
                  <a:cubicBezTo>
                    <a:pt x="377388" y="88522"/>
                    <a:pt x="368815" y="87570"/>
                    <a:pt x="359290" y="86617"/>
                  </a:cubicBezTo>
                  <a:cubicBezTo>
                    <a:pt x="357385" y="86617"/>
                    <a:pt x="354528" y="85665"/>
                    <a:pt x="352623" y="85665"/>
                  </a:cubicBezTo>
                  <a:cubicBezTo>
                    <a:pt x="351670" y="85665"/>
                    <a:pt x="345955" y="84712"/>
                    <a:pt x="349765" y="85665"/>
                  </a:cubicBezTo>
                  <a:cubicBezTo>
                    <a:pt x="345003" y="84712"/>
                    <a:pt x="340240" y="84712"/>
                    <a:pt x="335478" y="83760"/>
                  </a:cubicBezTo>
                  <a:cubicBezTo>
                    <a:pt x="257373" y="71377"/>
                    <a:pt x="169743" y="44707"/>
                    <a:pt x="93543" y="80902"/>
                  </a:cubicBezTo>
                  <a:cubicBezTo>
                    <a:pt x="44013" y="103762"/>
                    <a:pt x="16390" y="154245"/>
                    <a:pt x="1150" y="204727"/>
                  </a:cubicBezTo>
                  <a:cubicBezTo>
                    <a:pt x="-7422" y="228540"/>
                    <a:pt x="34488" y="239017"/>
                    <a:pt x="42108" y="213300"/>
                  </a:cubicBezTo>
                  <a:lnTo>
                    <a:pt x="42108" y="213300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749B936-999A-4DB1-9746-832BE21C2407}"/>
                </a:ext>
              </a:extLst>
            </p:cNvPr>
            <p:cNvSpPr/>
            <p:nvPr/>
          </p:nvSpPr>
          <p:spPr>
            <a:xfrm>
              <a:off x="5606550" y="1824953"/>
              <a:ext cx="257208" cy="240181"/>
            </a:xfrm>
            <a:custGeom>
              <a:avLst/>
              <a:gdLst>
                <a:gd name="connsiteX0" fmla="*/ 203699 w 257208"/>
                <a:gd name="connsiteY0" fmla="*/ 32421 h 240181"/>
                <a:gd name="connsiteX1" fmla="*/ 204652 w 257208"/>
                <a:gd name="connsiteY1" fmla="*/ 34326 h 240181"/>
                <a:gd name="connsiteX2" fmla="*/ 206557 w 257208"/>
                <a:gd name="connsiteY2" fmla="*/ 40041 h 240181"/>
                <a:gd name="connsiteX3" fmla="*/ 210367 w 257208"/>
                <a:gd name="connsiteY3" fmla="*/ 55281 h 240181"/>
                <a:gd name="connsiteX4" fmla="*/ 212272 w 257208"/>
                <a:gd name="connsiteY4" fmla="*/ 67664 h 240181"/>
                <a:gd name="connsiteX5" fmla="*/ 213224 w 257208"/>
                <a:gd name="connsiteY5" fmla="*/ 85761 h 240181"/>
                <a:gd name="connsiteX6" fmla="*/ 204652 w 257208"/>
                <a:gd name="connsiteY6" fmla="*/ 153389 h 240181"/>
                <a:gd name="connsiteX7" fmla="*/ 170362 w 257208"/>
                <a:gd name="connsiteY7" fmla="*/ 191489 h 240181"/>
                <a:gd name="connsiteX8" fmla="*/ 104639 w 257208"/>
                <a:gd name="connsiteY8" fmla="*/ 192441 h 240181"/>
                <a:gd name="connsiteX9" fmla="*/ 37012 w 257208"/>
                <a:gd name="connsiteY9" fmla="*/ 159104 h 240181"/>
                <a:gd name="connsiteX10" fmla="*/ 6532 w 257208"/>
                <a:gd name="connsiteY10" fmla="*/ 189584 h 240181"/>
                <a:gd name="connsiteX11" fmla="*/ 174172 w 257208"/>
                <a:gd name="connsiteY11" fmla="*/ 235304 h 240181"/>
                <a:gd name="connsiteX12" fmla="*/ 238942 w 257208"/>
                <a:gd name="connsiteY12" fmla="*/ 182916 h 240181"/>
                <a:gd name="connsiteX13" fmla="*/ 257039 w 257208"/>
                <a:gd name="connsiteY13" fmla="*/ 97191 h 240181"/>
                <a:gd name="connsiteX14" fmla="*/ 242752 w 257208"/>
                <a:gd name="connsiteY14" fmla="*/ 10514 h 240181"/>
                <a:gd name="connsiteX15" fmla="*/ 213224 w 257208"/>
                <a:gd name="connsiteY15" fmla="*/ 2894 h 240181"/>
                <a:gd name="connsiteX16" fmla="*/ 203699 w 257208"/>
                <a:gd name="connsiteY16" fmla="*/ 32421 h 240181"/>
                <a:gd name="connsiteX17" fmla="*/ 203699 w 257208"/>
                <a:gd name="connsiteY17" fmla="*/ 32421 h 24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208" h="240181">
                  <a:moveTo>
                    <a:pt x="203699" y="32421"/>
                  </a:moveTo>
                  <a:cubicBezTo>
                    <a:pt x="201794" y="28611"/>
                    <a:pt x="203699" y="32421"/>
                    <a:pt x="204652" y="34326"/>
                  </a:cubicBezTo>
                  <a:cubicBezTo>
                    <a:pt x="205604" y="36231"/>
                    <a:pt x="205604" y="38136"/>
                    <a:pt x="206557" y="40041"/>
                  </a:cubicBezTo>
                  <a:cubicBezTo>
                    <a:pt x="207509" y="44804"/>
                    <a:pt x="209414" y="49566"/>
                    <a:pt x="210367" y="55281"/>
                  </a:cubicBezTo>
                  <a:cubicBezTo>
                    <a:pt x="211319" y="60996"/>
                    <a:pt x="211319" y="60996"/>
                    <a:pt x="212272" y="67664"/>
                  </a:cubicBezTo>
                  <a:cubicBezTo>
                    <a:pt x="213224" y="73379"/>
                    <a:pt x="213224" y="80046"/>
                    <a:pt x="213224" y="85761"/>
                  </a:cubicBezTo>
                  <a:cubicBezTo>
                    <a:pt x="214177" y="109574"/>
                    <a:pt x="212272" y="130529"/>
                    <a:pt x="204652" y="153389"/>
                  </a:cubicBezTo>
                  <a:cubicBezTo>
                    <a:pt x="198937" y="170534"/>
                    <a:pt x="188459" y="184821"/>
                    <a:pt x="170362" y="191489"/>
                  </a:cubicBezTo>
                  <a:cubicBezTo>
                    <a:pt x="149407" y="199109"/>
                    <a:pt x="126547" y="198156"/>
                    <a:pt x="104639" y="192441"/>
                  </a:cubicBezTo>
                  <a:cubicBezTo>
                    <a:pt x="79874" y="186726"/>
                    <a:pt x="54157" y="174344"/>
                    <a:pt x="37012" y="159104"/>
                  </a:cubicBezTo>
                  <a:cubicBezTo>
                    <a:pt x="17009" y="140054"/>
                    <a:pt x="-13471" y="170534"/>
                    <a:pt x="6532" y="189584"/>
                  </a:cubicBezTo>
                  <a:cubicBezTo>
                    <a:pt x="48442" y="228636"/>
                    <a:pt x="117022" y="250544"/>
                    <a:pt x="174172" y="235304"/>
                  </a:cubicBezTo>
                  <a:cubicBezTo>
                    <a:pt x="202747" y="227684"/>
                    <a:pt x="226559" y="209586"/>
                    <a:pt x="238942" y="182916"/>
                  </a:cubicBezTo>
                  <a:cubicBezTo>
                    <a:pt x="251324" y="156246"/>
                    <a:pt x="256087" y="126719"/>
                    <a:pt x="257039" y="97191"/>
                  </a:cubicBezTo>
                  <a:cubicBezTo>
                    <a:pt x="257992" y="67664"/>
                    <a:pt x="255134" y="37184"/>
                    <a:pt x="242752" y="10514"/>
                  </a:cubicBezTo>
                  <a:cubicBezTo>
                    <a:pt x="237989" y="36"/>
                    <a:pt x="222749" y="-2821"/>
                    <a:pt x="213224" y="2894"/>
                  </a:cubicBezTo>
                  <a:cubicBezTo>
                    <a:pt x="199889" y="9561"/>
                    <a:pt x="198937" y="20991"/>
                    <a:pt x="203699" y="32421"/>
                  </a:cubicBezTo>
                  <a:lnTo>
                    <a:pt x="203699" y="3242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3288128-BDF3-42A5-905A-50CB9E08B9C8}"/>
              </a:ext>
            </a:extLst>
          </p:cNvPr>
          <p:cNvGrpSpPr/>
          <p:nvPr userDrawn="1"/>
        </p:nvGrpSpPr>
        <p:grpSpPr>
          <a:xfrm rot="20958741">
            <a:off x="2892799" y="3758697"/>
            <a:ext cx="1076893" cy="851709"/>
            <a:chOff x="3146624" y="4485765"/>
            <a:chExt cx="1483594" cy="1173366"/>
          </a:xfrm>
        </p:grpSpPr>
        <p:grpSp>
          <p:nvGrpSpPr>
            <p:cNvPr id="128" name="Graphic 3">
              <a:extLst>
                <a:ext uri="{FF2B5EF4-FFF2-40B4-BE49-F238E27FC236}">
                  <a16:creationId xmlns:a16="http://schemas.microsoft.com/office/drawing/2014/main" id="{B2539CD6-0D19-4A33-8B6B-6DC5068E598A}"/>
                </a:ext>
              </a:extLst>
            </p:cNvPr>
            <p:cNvGrpSpPr/>
            <p:nvPr userDrawn="1"/>
          </p:nvGrpSpPr>
          <p:grpSpPr>
            <a:xfrm rot="17139227">
              <a:off x="3539542" y="4568456"/>
              <a:ext cx="1053651" cy="1127700"/>
              <a:chOff x="3502161" y="3748313"/>
              <a:chExt cx="625973" cy="600826"/>
            </a:xfrm>
            <a:solidFill>
              <a:srgbClr val="FFA900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0D68C7F7-789E-476A-84BC-AB81207CA16B}"/>
                  </a:ext>
                </a:extLst>
              </p:cNvPr>
              <p:cNvSpPr/>
              <p:nvPr/>
            </p:nvSpPr>
            <p:spPr>
              <a:xfrm>
                <a:off x="3502161" y="3994712"/>
                <a:ext cx="400230" cy="354427"/>
              </a:xfrm>
              <a:custGeom>
                <a:avLst/>
                <a:gdLst>
                  <a:gd name="connsiteX0" fmla="*/ 63998 w 400230"/>
                  <a:gd name="connsiteY0" fmla="*/ 107704 h 354427"/>
                  <a:gd name="connsiteX1" fmla="*/ 80191 w 400230"/>
                  <a:gd name="connsiteY1" fmla="*/ 102942 h 354427"/>
                  <a:gd name="connsiteX2" fmla="*/ 88763 w 400230"/>
                  <a:gd name="connsiteY2" fmla="*/ 101037 h 354427"/>
                  <a:gd name="connsiteX3" fmla="*/ 88763 w 400230"/>
                  <a:gd name="connsiteY3" fmla="*/ 101037 h 354427"/>
                  <a:gd name="connsiteX4" fmla="*/ 131626 w 400230"/>
                  <a:gd name="connsiteY4" fmla="*/ 100084 h 354427"/>
                  <a:gd name="connsiteX5" fmla="*/ 153533 w 400230"/>
                  <a:gd name="connsiteY5" fmla="*/ 101989 h 354427"/>
                  <a:gd name="connsiteX6" fmla="*/ 152581 w 400230"/>
                  <a:gd name="connsiteY6" fmla="*/ 101989 h 354427"/>
                  <a:gd name="connsiteX7" fmla="*/ 164963 w 400230"/>
                  <a:gd name="connsiteY7" fmla="*/ 103894 h 354427"/>
                  <a:gd name="connsiteX8" fmla="*/ 210683 w 400230"/>
                  <a:gd name="connsiteY8" fmla="*/ 115324 h 354427"/>
                  <a:gd name="connsiteX9" fmla="*/ 230686 w 400230"/>
                  <a:gd name="connsiteY9" fmla="*/ 122944 h 354427"/>
                  <a:gd name="connsiteX10" fmla="*/ 226876 w 400230"/>
                  <a:gd name="connsiteY10" fmla="*/ 121039 h 354427"/>
                  <a:gd name="connsiteX11" fmla="*/ 230686 w 400230"/>
                  <a:gd name="connsiteY11" fmla="*/ 122944 h 354427"/>
                  <a:gd name="connsiteX12" fmla="*/ 241163 w 400230"/>
                  <a:gd name="connsiteY12" fmla="*/ 127707 h 354427"/>
                  <a:gd name="connsiteX13" fmla="*/ 257356 w 400230"/>
                  <a:gd name="connsiteY13" fmla="*/ 137232 h 354427"/>
                  <a:gd name="connsiteX14" fmla="*/ 256403 w 400230"/>
                  <a:gd name="connsiteY14" fmla="*/ 136279 h 354427"/>
                  <a:gd name="connsiteX15" fmla="*/ 266881 w 400230"/>
                  <a:gd name="connsiteY15" fmla="*/ 145804 h 354427"/>
                  <a:gd name="connsiteX16" fmla="*/ 275453 w 400230"/>
                  <a:gd name="connsiteY16" fmla="*/ 154377 h 354427"/>
                  <a:gd name="connsiteX17" fmla="*/ 276406 w 400230"/>
                  <a:gd name="connsiteY17" fmla="*/ 156282 h 354427"/>
                  <a:gd name="connsiteX18" fmla="*/ 288788 w 400230"/>
                  <a:gd name="connsiteY18" fmla="*/ 177237 h 354427"/>
                  <a:gd name="connsiteX19" fmla="*/ 289741 w 400230"/>
                  <a:gd name="connsiteY19" fmla="*/ 178189 h 354427"/>
                  <a:gd name="connsiteX20" fmla="*/ 293551 w 400230"/>
                  <a:gd name="connsiteY20" fmla="*/ 188667 h 354427"/>
                  <a:gd name="connsiteX21" fmla="*/ 298313 w 400230"/>
                  <a:gd name="connsiteY21" fmla="*/ 210574 h 354427"/>
                  <a:gd name="connsiteX22" fmla="*/ 299266 w 400230"/>
                  <a:gd name="connsiteY22" fmla="*/ 217242 h 354427"/>
                  <a:gd name="connsiteX23" fmla="*/ 298313 w 400230"/>
                  <a:gd name="connsiteY23" fmla="*/ 213432 h 354427"/>
                  <a:gd name="connsiteX24" fmla="*/ 299266 w 400230"/>
                  <a:gd name="connsiteY24" fmla="*/ 227719 h 354427"/>
                  <a:gd name="connsiteX25" fmla="*/ 299266 w 400230"/>
                  <a:gd name="connsiteY25" fmla="*/ 253437 h 354427"/>
                  <a:gd name="connsiteX26" fmla="*/ 295456 w 400230"/>
                  <a:gd name="connsiteY26" fmla="*/ 303919 h 354427"/>
                  <a:gd name="connsiteX27" fmla="*/ 345938 w 400230"/>
                  <a:gd name="connsiteY27" fmla="*/ 354402 h 354427"/>
                  <a:gd name="connsiteX28" fmla="*/ 396421 w 400230"/>
                  <a:gd name="connsiteY28" fmla="*/ 303919 h 354427"/>
                  <a:gd name="connsiteX29" fmla="*/ 348796 w 400230"/>
                  <a:gd name="connsiteY29" fmla="*/ 86749 h 354427"/>
                  <a:gd name="connsiteX30" fmla="*/ 147818 w 400230"/>
                  <a:gd name="connsiteY30" fmla="*/ 1977 h 354427"/>
                  <a:gd name="connsiteX31" fmla="*/ 37328 w 400230"/>
                  <a:gd name="connsiteY31" fmla="*/ 11502 h 354427"/>
                  <a:gd name="connsiteX32" fmla="*/ 2086 w 400230"/>
                  <a:gd name="connsiteY32" fmla="*/ 73414 h 354427"/>
                  <a:gd name="connsiteX33" fmla="*/ 63998 w 400230"/>
                  <a:gd name="connsiteY33" fmla="*/ 107704 h 354427"/>
                  <a:gd name="connsiteX34" fmla="*/ 63998 w 400230"/>
                  <a:gd name="connsiteY34" fmla="*/ 107704 h 35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00230" h="354427">
                    <a:moveTo>
                      <a:pt x="63998" y="107704"/>
                    </a:moveTo>
                    <a:cubicBezTo>
                      <a:pt x="68761" y="105799"/>
                      <a:pt x="74476" y="103894"/>
                      <a:pt x="80191" y="102942"/>
                    </a:cubicBezTo>
                    <a:cubicBezTo>
                      <a:pt x="83048" y="101989"/>
                      <a:pt x="85906" y="101989"/>
                      <a:pt x="88763" y="101037"/>
                    </a:cubicBezTo>
                    <a:cubicBezTo>
                      <a:pt x="99241" y="99132"/>
                      <a:pt x="77333" y="101989"/>
                      <a:pt x="88763" y="101037"/>
                    </a:cubicBezTo>
                    <a:cubicBezTo>
                      <a:pt x="103051" y="100084"/>
                      <a:pt x="117338" y="99132"/>
                      <a:pt x="131626" y="100084"/>
                    </a:cubicBezTo>
                    <a:cubicBezTo>
                      <a:pt x="139246" y="100084"/>
                      <a:pt x="146866" y="101037"/>
                      <a:pt x="153533" y="101989"/>
                    </a:cubicBezTo>
                    <a:cubicBezTo>
                      <a:pt x="163058" y="102942"/>
                      <a:pt x="143056" y="100084"/>
                      <a:pt x="152581" y="101989"/>
                    </a:cubicBezTo>
                    <a:cubicBezTo>
                      <a:pt x="157343" y="102942"/>
                      <a:pt x="161153" y="102942"/>
                      <a:pt x="164963" y="103894"/>
                    </a:cubicBezTo>
                    <a:cubicBezTo>
                      <a:pt x="180203" y="106752"/>
                      <a:pt x="195443" y="110562"/>
                      <a:pt x="210683" y="115324"/>
                    </a:cubicBezTo>
                    <a:cubicBezTo>
                      <a:pt x="217351" y="117229"/>
                      <a:pt x="224018" y="120087"/>
                      <a:pt x="230686" y="122944"/>
                    </a:cubicBezTo>
                    <a:cubicBezTo>
                      <a:pt x="236401" y="124849"/>
                      <a:pt x="221161" y="118182"/>
                      <a:pt x="226876" y="121039"/>
                    </a:cubicBezTo>
                    <a:cubicBezTo>
                      <a:pt x="227828" y="121992"/>
                      <a:pt x="229733" y="121992"/>
                      <a:pt x="230686" y="122944"/>
                    </a:cubicBezTo>
                    <a:cubicBezTo>
                      <a:pt x="234496" y="124849"/>
                      <a:pt x="237353" y="125802"/>
                      <a:pt x="241163" y="127707"/>
                    </a:cubicBezTo>
                    <a:cubicBezTo>
                      <a:pt x="246878" y="130564"/>
                      <a:pt x="251641" y="134374"/>
                      <a:pt x="257356" y="137232"/>
                    </a:cubicBezTo>
                    <a:cubicBezTo>
                      <a:pt x="264023" y="141042"/>
                      <a:pt x="247831" y="128659"/>
                      <a:pt x="256403" y="136279"/>
                    </a:cubicBezTo>
                    <a:cubicBezTo>
                      <a:pt x="260213" y="139137"/>
                      <a:pt x="263071" y="141994"/>
                      <a:pt x="266881" y="145804"/>
                    </a:cubicBezTo>
                    <a:cubicBezTo>
                      <a:pt x="269738" y="148662"/>
                      <a:pt x="272596" y="151519"/>
                      <a:pt x="275453" y="154377"/>
                    </a:cubicBezTo>
                    <a:cubicBezTo>
                      <a:pt x="281168" y="161044"/>
                      <a:pt x="269738" y="145804"/>
                      <a:pt x="276406" y="156282"/>
                    </a:cubicBezTo>
                    <a:cubicBezTo>
                      <a:pt x="281168" y="162949"/>
                      <a:pt x="284978" y="169617"/>
                      <a:pt x="288788" y="177237"/>
                    </a:cubicBezTo>
                    <a:cubicBezTo>
                      <a:pt x="292598" y="184857"/>
                      <a:pt x="284978" y="166759"/>
                      <a:pt x="289741" y="178189"/>
                    </a:cubicBezTo>
                    <a:cubicBezTo>
                      <a:pt x="290693" y="181999"/>
                      <a:pt x="292598" y="184857"/>
                      <a:pt x="293551" y="188667"/>
                    </a:cubicBezTo>
                    <a:cubicBezTo>
                      <a:pt x="295456" y="196287"/>
                      <a:pt x="297361" y="202954"/>
                      <a:pt x="298313" y="210574"/>
                    </a:cubicBezTo>
                    <a:cubicBezTo>
                      <a:pt x="298313" y="211527"/>
                      <a:pt x="298313" y="216289"/>
                      <a:pt x="299266" y="217242"/>
                    </a:cubicBezTo>
                    <a:cubicBezTo>
                      <a:pt x="298313" y="215337"/>
                      <a:pt x="298313" y="205812"/>
                      <a:pt x="298313" y="213432"/>
                    </a:cubicBezTo>
                    <a:cubicBezTo>
                      <a:pt x="298313" y="218194"/>
                      <a:pt x="299266" y="222957"/>
                      <a:pt x="299266" y="227719"/>
                    </a:cubicBezTo>
                    <a:cubicBezTo>
                      <a:pt x="299266" y="236292"/>
                      <a:pt x="300218" y="244864"/>
                      <a:pt x="299266" y="253437"/>
                    </a:cubicBezTo>
                    <a:cubicBezTo>
                      <a:pt x="299266" y="270582"/>
                      <a:pt x="297361" y="286774"/>
                      <a:pt x="295456" y="303919"/>
                    </a:cubicBezTo>
                    <a:cubicBezTo>
                      <a:pt x="291646" y="329637"/>
                      <a:pt x="321173" y="355354"/>
                      <a:pt x="345938" y="354402"/>
                    </a:cubicBezTo>
                    <a:cubicBezTo>
                      <a:pt x="376418" y="353449"/>
                      <a:pt x="392611" y="332494"/>
                      <a:pt x="396421" y="303919"/>
                    </a:cubicBezTo>
                    <a:cubicBezTo>
                      <a:pt x="405946" y="227719"/>
                      <a:pt x="400231" y="147709"/>
                      <a:pt x="348796" y="86749"/>
                    </a:cubicBezTo>
                    <a:cubicBezTo>
                      <a:pt x="300218" y="28647"/>
                      <a:pt x="219256" y="8644"/>
                      <a:pt x="147818" y="1977"/>
                    </a:cubicBezTo>
                    <a:cubicBezTo>
                      <a:pt x="111623" y="-1833"/>
                      <a:pt x="71618" y="-881"/>
                      <a:pt x="37328" y="11502"/>
                    </a:cubicBezTo>
                    <a:cubicBezTo>
                      <a:pt x="12563" y="20074"/>
                      <a:pt x="-6487" y="45792"/>
                      <a:pt x="2086" y="73414"/>
                    </a:cubicBezTo>
                    <a:cubicBezTo>
                      <a:pt x="9706" y="96274"/>
                      <a:pt x="37328" y="117229"/>
                      <a:pt x="63998" y="107704"/>
                    </a:cubicBezTo>
                    <a:lnTo>
                      <a:pt x="63998" y="107704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03C56EE-5EEF-4514-B764-85CA962467FD}"/>
                  </a:ext>
                </a:extLst>
              </p:cNvPr>
              <p:cNvSpPr/>
              <p:nvPr/>
            </p:nvSpPr>
            <p:spPr>
              <a:xfrm>
                <a:off x="3596458" y="3748313"/>
                <a:ext cx="531675" cy="535105"/>
              </a:xfrm>
              <a:custGeom>
                <a:avLst/>
                <a:gdLst>
                  <a:gd name="connsiteX0" fmla="*/ 63998 w 531675"/>
                  <a:gd name="connsiteY0" fmla="*/ 108359 h 535105"/>
                  <a:gd name="connsiteX1" fmla="*/ 79238 w 531675"/>
                  <a:gd name="connsiteY1" fmla="*/ 104549 h 535105"/>
                  <a:gd name="connsiteX2" fmla="*/ 94478 w 531675"/>
                  <a:gd name="connsiteY2" fmla="*/ 101691 h 535105"/>
                  <a:gd name="connsiteX3" fmla="*/ 90668 w 531675"/>
                  <a:gd name="connsiteY3" fmla="*/ 102644 h 535105"/>
                  <a:gd name="connsiteX4" fmla="*/ 97336 w 531675"/>
                  <a:gd name="connsiteY4" fmla="*/ 101691 h 535105"/>
                  <a:gd name="connsiteX5" fmla="*/ 117338 w 531675"/>
                  <a:gd name="connsiteY5" fmla="*/ 100739 h 535105"/>
                  <a:gd name="connsiteX6" fmla="*/ 147818 w 531675"/>
                  <a:gd name="connsiteY6" fmla="*/ 101691 h 535105"/>
                  <a:gd name="connsiteX7" fmla="*/ 164963 w 531675"/>
                  <a:gd name="connsiteY7" fmla="*/ 103596 h 535105"/>
                  <a:gd name="connsiteX8" fmla="*/ 162106 w 531675"/>
                  <a:gd name="connsiteY8" fmla="*/ 103596 h 535105"/>
                  <a:gd name="connsiteX9" fmla="*/ 172583 w 531675"/>
                  <a:gd name="connsiteY9" fmla="*/ 105501 h 535105"/>
                  <a:gd name="connsiteX10" fmla="*/ 240211 w 531675"/>
                  <a:gd name="connsiteY10" fmla="*/ 124551 h 535105"/>
                  <a:gd name="connsiteX11" fmla="*/ 246878 w 531675"/>
                  <a:gd name="connsiteY11" fmla="*/ 127409 h 535105"/>
                  <a:gd name="connsiteX12" fmla="*/ 247831 w 531675"/>
                  <a:gd name="connsiteY12" fmla="*/ 127409 h 535105"/>
                  <a:gd name="connsiteX13" fmla="*/ 260213 w 531675"/>
                  <a:gd name="connsiteY13" fmla="*/ 133124 h 535105"/>
                  <a:gd name="connsiteX14" fmla="*/ 292598 w 531675"/>
                  <a:gd name="connsiteY14" fmla="*/ 150269 h 535105"/>
                  <a:gd name="connsiteX15" fmla="*/ 319268 w 531675"/>
                  <a:gd name="connsiteY15" fmla="*/ 168366 h 535105"/>
                  <a:gd name="connsiteX16" fmla="*/ 317363 w 531675"/>
                  <a:gd name="connsiteY16" fmla="*/ 166461 h 535105"/>
                  <a:gd name="connsiteX17" fmla="*/ 324031 w 531675"/>
                  <a:gd name="connsiteY17" fmla="*/ 171224 h 535105"/>
                  <a:gd name="connsiteX18" fmla="*/ 337366 w 531675"/>
                  <a:gd name="connsiteY18" fmla="*/ 182654 h 535105"/>
                  <a:gd name="connsiteX19" fmla="*/ 359273 w 531675"/>
                  <a:gd name="connsiteY19" fmla="*/ 204561 h 535105"/>
                  <a:gd name="connsiteX20" fmla="*/ 369751 w 531675"/>
                  <a:gd name="connsiteY20" fmla="*/ 215991 h 535105"/>
                  <a:gd name="connsiteX21" fmla="*/ 371656 w 531675"/>
                  <a:gd name="connsiteY21" fmla="*/ 218849 h 535105"/>
                  <a:gd name="connsiteX22" fmla="*/ 374513 w 531675"/>
                  <a:gd name="connsiteY22" fmla="*/ 223611 h 535105"/>
                  <a:gd name="connsiteX23" fmla="*/ 390706 w 531675"/>
                  <a:gd name="connsiteY23" fmla="*/ 251234 h 535105"/>
                  <a:gd name="connsiteX24" fmla="*/ 398326 w 531675"/>
                  <a:gd name="connsiteY24" fmla="*/ 266474 h 535105"/>
                  <a:gd name="connsiteX25" fmla="*/ 397373 w 531675"/>
                  <a:gd name="connsiteY25" fmla="*/ 263616 h 535105"/>
                  <a:gd name="connsiteX26" fmla="*/ 401183 w 531675"/>
                  <a:gd name="connsiteY26" fmla="*/ 273141 h 535105"/>
                  <a:gd name="connsiteX27" fmla="*/ 420233 w 531675"/>
                  <a:gd name="connsiteY27" fmla="*/ 340769 h 535105"/>
                  <a:gd name="connsiteX28" fmla="*/ 423091 w 531675"/>
                  <a:gd name="connsiteY28" fmla="*/ 357914 h 535105"/>
                  <a:gd name="connsiteX29" fmla="*/ 424043 w 531675"/>
                  <a:gd name="connsiteY29" fmla="*/ 366486 h 535105"/>
                  <a:gd name="connsiteX30" fmla="*/ 424043 w 531675"/>
                  <a:gd name="connsiteY30" fmla="*/ 369344 h 535105"/>
                  <a:gd name="connsiteX31" fmla="*/ 427853 w 531675"/>
                  <a:gd name="connsiteY31" fmla="*/ 406491 h 535105"/>
                  <a:gd name="connsiteX32" fmla="*/ 430711 w 531675"/>
                  <a:gd name="connsiteY32" fmla="*/ 484596 h 535105"/>
                  <a:gd name="connsiteX33" fmla="*/ 481193 w 531675"/>
                  <a:gd name="connsiteY33" fmla="*/ 535079 h 535105"/>
                  <a:gd name="connsiteX34" fmla="*/ 531676 w 531675"/>
                  <a:gd name="connsiteY34" fmla="*/ 484596 h 535105"/>
                  <a:gd name="connsiteX35" fmla="*/ 466906 w 531675"/>
                  <a:gd name="connsiteY35" fmla="*/ 181701 h 535105"/>
                  <a:gd name="connsiteX36" fmla="*/ 212588 w 531675"/>
                  <a:gd name="connsiteY36" fmla="*/ 10251 h 535105"/>
                  <a:gd name="connsiteX37" fmla="*/ 37328 w 531675"/>
                  <a:gd name="connsiteY37" fmla="*/ 11204 h 535105"/>
                  <a:gd name="connsiteX38" fmla="*/ 2086 w 531675"/>
                  <a:gd name="connsiteY38" fmla="*/ 73116 h 535105"/>
                  <a:gd name="connsiteX39" fmla="*/ 63998 w 531675"/>
                  <a:gd name="connsiteY39" fmla="*/ 108359 h 535105"/>
                  <a:gd name="connsiteX40" fmla="*/ 63998 w 531675"/>
                  <a:gd name="connsiteY40" fmla="*/ 108359 h 535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31675" h="535105">
                    <a:moveTo>
                      <a:pt x="63998" y="108359"/>
                    </a:moveTo>
                    <a:cubicBezTo>
                      <a:pt x="68761" y="106454"/>
                      <a:pt x="74476" y="105501"/>
                      <a:pt x="79238" y="104549"/>
                    </a:cubicBezTo>
                    <a:cubicBezTo>
                      <a:pt x="83048" y="103596"/>
                      <a:pt x="92573" y="103596"/>
                      <a:pt x="94478" y="101691"/>
                    </a:cubicBezTo>
                    <a:cubicBezTo>
                      <a:pt x="93526" y="101691"/>
                      <a:pt x="81143" y="103596"/>
                      <a:pt x="90668" y="102644"/>
                    </a:cubicBezTo>
                    <a:cubicBezTo>
                      <a:pt x="92573" y="102644"/>
                      <a:pt x="95431" y="102644"/>
                      <a:pt x="97336" y="101691"/>
                    </a:cubicBezTo>
                    <a:cubicBezTo>
                      <a:pt x="104003" y="100739"/>
                      <a:pt x="110671" y="100739"/>
                      <a:pt x="117338" y="100739"/>
                    </a:cubicBezTo>
                    <a:cubicBezTo>
                      <a:pt x="127816" y="100739"/>
                      <a:pt x="137341" y="100739"/>
                      <a:pt x="147818" y="101691"/>
                    </a:cubicBezTo>
                    <a:cubicBezTo>
                      <a:pt x="150676" y="101691"/>
                      <a:pt x="162106" y="101691"/>
                      <a:pt x="164963" y="103596"/>
                    </a:cubicBezTo>
                    <a:cubicBezTo>
                      <a:pt x="162106" y="101691"/>
                      <a:pt x="155438" y="101691"/>
                      <a:pt x="162106" y="103596"/>
                    </a:cubicBezTo>
                    <a:cubicBezTo>
                      <a:pt x="165916" y="104549"/>
                      <a:pt x="168773" y="104549"/>
                      <a:pt x="172583" y="105501"/>
                    </a:cubicBezTo>
                    <a:cubicBezTo>
                      <a:pt x="195443" y="109311"/>
                      <a:pt x="218303" y="115979"/>
                      <a:pt x="240211" y="124551"/>
                    </a:cubicBezTo>
                    <a:cubicBezTo>
                      <a:pt x="242116" y="125504"/>
                      <a:pt x="244973" y="126456"/>
                      <a:pt x="246878" y="127409"/>
                    </a:cubicBezTo>
                    <a:cubicBezTo>
                      <a:pt x="250688" y="129314"/>
                      <a:pt x="259261" y="130266"/>
                      <a:pt x="247831" y="127409"/>
                    </a:cubicBezTo>
                    <a:cubicBezTo>
                      <a:pt x="251641" y="128361"/>
                      <a:pt x="256403" y="131219"/>
                      <a:pt x="260213" y="133124"/>
                    </a:cubicBezTo>
                    <a:cubicBezTo>
                      <a:pt x="270691" y="137886"/>
                      <a:pt x="282121" y="143601"/>
                      <a:pt x="292598" y="150269"/>
                    </a:cubicBezTo>
                    <a:cubicBezTo>
                      <a:pt x="302123" y="155984"/>
                      <a:pt x="310696" y="161699"/>
                      <a:pt x="319268" y="168366"/>
                    </a:cubicBezTo>
                    <a:cubicBezTo>
                      <a:pt x="326888" y="173129"/>
                      <a:pt x="317363" y="166461"/>
                      <a:pt x="317363" y="166461"/>
                    </a:cubicBezTo>
                    <a:cubicBezTo>
                      <a:pt x="319268" y="167414"/>
                      <a:pt x="322126" y="170271"/>
                      <a:pt x="324031" y="171224"/>
                    </a:cubicBezTo>
                    <a:cubicBezTo>
                      <a:pt x="328793" y="175034"/>
                      <a:pt x="333556" y="178844"/>
                      <a:pt x="337366" y="182654"/>
                    </a:cubicBezTo>
                    <a:cubicBezTo>
                      <a:pt x="344986" y="189321"/>
                      <a:pt x="352606" y="196941"/>
                      <a:pt x="359273" y="204561"/>
                    </a:cubicBezTo>
                    <a:cubicBezTo>
                      <a:pt x="363083" y="208371"/>
                      <a:pt x="365941" y="212181"/>
                      <a:pt x="369751" y="215991"/>
                    </a:cubicBezTo>
                    <a:cubicBezTo>
                      <a:pt x="370703" y="216944"/>
                      <a:pt x="376418" y="225516"/>
                      <a:pt x="371656" y="218849"/>
                    </a:cubicBezTo>
                    <a:cubicBezTo>
                      <a:pt x="367846" y="212181"/>
                      <a:pt x="373561" y="221706"/>
                      <a:pt x="374513" y="223611"/>
                    </a:cubicBezTo>
                    <a:cubicBezTo>
                      <a:pt x="380228" y="232184"/>
                      <a:pt x="385943" y="241709"/>
                      <a:pt x="390706" y="251234"/>
                    </a:cubicBezTo>
                    <a:cubicBezTo>
                      <a:pt x="393563" y="255996"/>
                      <a:pt x="395468" y="261711"/>
                      <a:pt x="398326" y="266474"/>
                    </a:cubicBezTo>
                    <a:cubicBezTo>
                      <a:pt x="399278" y="269331"/>
                      <a:pt x="401183" y="275046"/>
                      <a:pt x="397373" y="263616"/>
                    </a:cubicBezTo>
                    <a:cubicBezTo>
                      <a:pt x="398326" y="266474"/>
                      <a:pt x="400231" y="270284"/>
                      <a:pt x="401183" y="273141"/>
                    </a:cubicBezTo>
                    <a:cubicBezTo>
                      <a:pt x="409756" y="295049"/>
                      <a:pt x="415471" y="317909"/>
                      <a:pt x="420233" y="340769"/>
                    </a:cubicBezTo>
                    <a:cubicBezTo>
                      <a:pt x="421186" y="346484"/>
                      <a:pt x="422138" y="352199"/>
                      <a:pt x="423091" y="357914"/>
                    </a:cubicBezTo>
                    <a:cubicBezTo>
                      <a:pt x="424043" y="360771"/>
                      <a:pt x="424043" y="363629"/>
                      <a:pt x="424043" y="366486"/>
                    </a:cubicBezTo>
                    <a:cubicBezTo>
                      <a:pt x="425948" y="379821"/>
                      <a:pt x="423091" y="358866"/>
                      <a:pt x="424043" y="369344"/>
                    </a:cubicBezTo>
                    <a:cubicBezTo>
                      <a:pt x="425948" y="381726"/>
                      <a:pt x="426901" y="394109"/>
                      <a:pt x="427853" y="406491"/>
                    </a:cubicBezTo>
                    <a:cubicBezTo>
                      <a:pt x="429758" y="432209"/>
                      <a:pt x="430711" y="457926"/>
                      <a:pt x="430711" y="484596"/>
                    </a:cubicBezTo>
                    <a:cubicBezTo>
                      <a:pt x="430711" y="511266"/>
                      <a:pt x="453571" y="536031"/>
                      <a:pt x="481193" y="535079"/>
                    </a:cubicBezTo>
                    <a:cubicBezTo>
                      <a:pt x="508816" y="534126"/>
                      <a:pt x="531676" y="513171"/>
                      <a:pt x="531676" y="484596"/>
                    </a:cubicBezTo>
                    <a:cubicBezTo>
                      <a:pt x="531676" y="382679"/>
                      <a:pt x="522151" y="271236"/>
                      <a:pt x="466906" y="181701"/>
                    </a:cubicBezTo>
                    <a:cubicBezTo>
                      <a:pt x="411661" y="93119"/>
                      <a:pt x="313553" y="33111"/>
                      <a:pt x="212588" y="10251"/>
                    </a:cubicBezTo>
                    <a:cubicBezTo>
                      <a:pt x="155438" y="-2131"/>
                      <a:pt x="94478" y="-4989"/>
                      <a:pt x="37328" y="11204"/>
                    </a:cubicBezTo>
                    <a:cubicBezTo>
                      <a:pt x="12563" y="18824"/>
                      <a:pt x="-6487" y="47399"/>
                      <a:pt x="2086" y="73116"/>
                    </a:cubicBezTo>
                    <a:cubicBezTo>
                      <a:pt x="10658" y="99786"/>
                      <a:pt x="37328" y="116931"/>
                      <a:pt x="63998" y="108359"/>
                    </a:cubicBezTo>
                    <a:lnTo>
                      <a:pt x="63998" y="108359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CB19090-E695-4D4C-B26B-CCF82BBFC2CE}"/>
                </a:ext>
              </a:extLst>
            </p:cNvPr>
            <p:cNvSpPr/>
            <p:nvPr userDrawn="1"/>
          </p:nvSpPr>
          <p:spPr>
            <a:xfrm rot="17139227">
              <a:off x="2969749" y="4662640"/>
              <a:ext cx="799443" cy="445693"/>
            </a:xfrm>
            <a:custGeom>
              <a:avLst/>
              <a:gdLst>
                <a:gd name="connsiteX0" fmla="*/ 31393 w 474948"/>
                <a:gd name="connsiteY0" fmla="*/ 74893 h 237460"/>
                <a:gd name="connsiteX1" fmla="*/ 214273 w 474948"/>
                <a:gd name="connsiteY1" fmla="*/ 52032 h 237460"/>
                <a:gd name="connsiteX2" fmla="*/ 376198 w 474948"/>
                <a:gd name="connsiteY2" fmla="*/ 144425 h 237460"/>
                <a:gd name="connsiteX3" fmla="*/ 428586 w 474948"/>
                <a:gd name="connsiteY3" fmla="*/ 225388 h 237460"/>
                <a:gd name="connsiteX4" fmla="*/ 462876 w 474948"/>
                <a:gd name="connsiteY4" fmla="*/ 233960 h 237460"/>
                <a:gd name="connsiteX5" fmla="*/ 471448 w 474948"/>
                <a:gd name="connsiteY5" fmla="*/ 199670 h 237460"/>
                <a:gd name="connsiteX6" fmla="*/ 342861 w 474948"/>
                <a:gd name="connsiteY6" fmla="*/ 51080 h 237460"/>
                <a:gd name="connsiteX7" fmla="*/ 239038 w 474948"/>
                <a:gd name="connsiteY7" fmla="*/ 6313 h 237460"/>
                <a:gd name="connsiteX8" fmla="*/ 135216 w 474948"/>
                <a:gd name="connsiteY8" fmla="*/ 2503 h 237460"/>
                <a:gd name="connsiteX9" fmla="*/ 18058 w 474948"/>
                <a:gd name="connsiteY9" fmla="*/ 27268 h 237460"/>
                <a:gd name="connsiteX10" fmla="*/ 913 w 474948"/>
                <a:gd name="connsiteY10" fmla="*/ 57747 h 237460"/>
                <a:gd name="connsiteX11" fmla="*/ 31393 w 474948"/>
                <a:gd name="connsiteY11" fmla="*/ 74893 h 237460"/>
                <a:gd name="connsiteX12" fmla="*/ 31393 w 474948"/>
                <a:gd name="connsiteY12" fmla="*/ 74893 h 23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948" h="237460">
                  <a:moveTo>
                    <a:pt x="31393" y="74893"/>
                  </a:moveTo>
                  <a:cubicBezTo>
                    <a:pt x="87591" y="52985"/>
                    <a:pt x="156171" y="43460"/>
                    <a:pt x="214273" y="52032"/>
                  </a:cubicBezTo>
                  <a:cubicBezTo>
                    <a:pt x="275233" y="60605"/>
                    <a:pt x="335241" y="98705"/>
                    <a:pt x="376198" y="144425"/>
                  </a:cubicBezTo>
                  <a:cubicBezTo>
                    <a:pt x="397153" y="168238"/>
                    <a:pt x="414298" y="195860"/>
                    <a:pt x="428586" y="225388"/>
                  </a:cubicBezTo>
                  <a:cubicBezTo>
                    <a:pt x="434301" y="237770"/>
                    <a:pt x="451446" y="240628"/>
                    <a:pt x="462876" y="233960"/>
                  </a:cubicBezTo>
                  <a:cubicBezTo>
                    <a:pt x="475258" y="226340"/>
                    <a:pt x="478116" y="212053"/>
                    <a:pt x="471448" y="199670"/>
                  </a:cubicBezTo>
                  <a:cubicBezTo>
                    <a:pt x="442873" y="139663"/>
                    <a:pt x="399058" y="87275"/>
                    <a:pt x="342861" y="51080"/>
                  </a:cubicBezTo>
                  <a:cubicBezTo>
                    <a:pt x="311428" y="31078"/>
                    <a:pt x="275233" y="13932"/>
                    <a:pt x="239038" y="6313"/>
                  </a:cubicBezTo>
                  <a:cubicBezTo>
                    <a:pt x="204748" y="-1307"/>
                    <a:pt x="169506" y="-1307"/>
                    <a:pt x="135216" y="2503"/>
                  </a:cubicBezTo>
                  <a:cubicBezTo>
                    <a:pt x="95211" y="6313"/>
                    <a:pt x="55206" y="12980"/>
                    <a:pt x="18058" y="27268"/>
                  </a:cubicBezTo>
                  <a:cubicBezTo>
                    <a:pt x="5676" y="32030"/>
                    <a:pt x="-2897" y="44413"/>
                    <a:pt x="913" y="57747"/>
                  </a:cubicBezTo>
                  <a:cubicBezTo>
                    <a:pt x="4723" y="69178"/>
                    <a:pt x="19011" y="79655"/>
                    <a:pt x="31393" y="74893"/>
                  </a:cubicBezTo>
                  <a:lnTo>
                    <a:pt x="31393" y="7489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EE050B4-6445-4389-9462-014B9D29639F}"/>
              </a:ext>
            </a:extLst>
          </p:cNvPr>
          <p:cNvSpPr/>
          <p:nvPr userDrawn="1"/>
        </p:nvSpPr>
        <p:spPr>
          <a:xfrm rot="17139227">
            <a:off x="4113081" y="3662751"/>
            <a:ext cx="615703" cy="604550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2BC170A-D1B0-4F9D-A291-26AC4F5874CD}"/>
              </a:ext>
            </a:extLst>
          </p:cNvPr>
          <p:cNvGrpSpPr/>
          <p:nvPr userDrawn="1"/>
        </p:nvGrpSpPr>
        <p:grpSpPr>
          <a:xfrm rot="1675542">
            <a:off x="3619159" y="4483650"/>
            <a:ext cx="1369221" cy="822288"/>
            <a:chOff x="1507283" y="4183613"/>
            <a:chExt cx="1527613" cy="917410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E49DA9E-FEBB-4144-9C90-9C7B1FC6F775}"/>
                </a:ext>
              </a:extLst>
            </p:cNvPr>
            <p:cNvSpPr/>
            <p:nvPr userDrawn="1"/>
          </p:nvSpPr>
          <p:spPr>
            <a:xfrm rot="17139227">
              <a:off x="2001717" y="4030205"/>
              <a:ext cx="879771" cy="1186587"/>
            </a:xfrm>
            <a:custGeom>
              <a:avLst/>
              <a:gdLst>
                <a:gd name="connsiteX0" fmla="*/ 89902 w 522671"/>
                <a:gd name="connsiteY0" fmla="*/ 100487 h 632200"/>
                <a:gd name="connsiteX1" fmla="*/ 86092 w 522671"/>
                <a:gd name="connsiteY1" fmla="*/ 104297 h 632200"/>
                <a:gd name="connsiteX2" fmla="*/ 1320 w 522671"/>
                <a:gd name="connsiteY2" fmla="*/ 301465 h 632200"/>
                <a:gd name="connsiteX3" fmla="*/ 67042 w 522671"/>
                <a:gd name="connsiteY3" fmla="*/ 451960 h 632200"/>
                <a:gd name="connsiteX4" fmla="*/ 136575 w 522671"/>
                <a:gd name="connsiteY4" fmla="*/ 486250 h 632200"/>
                <a:gd name="connsiteX5" fmla="*/ 205155 w 522671"/>
                <a:gd name="connsiteY5" fmla="*/ 542447 h 632200"/>
                <a:gd name="connsiteX6" fmla="*/ 350887 w 522671"/>
                <a:gd name="connsiteY6" fmla="*/ 631982 h 632200"/>
                <a:gd name="connsiteX7" fmla="*/ 517575 w 522671"/>
                <a:gd name="connsiteY7" fmla="*/ 350995 h 632200"/>
                <a:gd name="connsiteX8" fmla="*/ 459472 w 522671"/>
                <a:gd name="connsiteY8" fmla="*/ 54767 h 632200"/>
                <a:gd name="connsiteX9" fmla="*/ 89902 w 522671"/>
                <a:gd name="connsiteY9" fmla="*/ 100487 h 63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200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50"/>
                  </a:cubicBezTo>
                  <a:cubicBezTo>
                    <a:pt x="167055" y="499585"/>
                    <a:pt x="185152" y="516729"/>
                    <a:pt x="205155" y="542447"/>
                  </a:cubicBezTo>
                  <a:cubicBezTo>
                    <a:pt x="241350" y="589120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8507" y="-49055"/>
                    <a:pt x="174675" y="10952"/>
                    <a:pt x="89902" y="100487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35" name="Graphic 3">
              <a:extLst>
                <a:ext uri="{FF2B5EF4-FFF2-40B4-BE49-F238E27FC236}">
                  <a16:creationId xmlns:a16="http://schemas.microsoft.com/office/drawing/2014/main" id="{FD28B9B5-6964-41AE-9F6C-56C3D9C12BD5}"/>
                </a:ext>
              </a:extLst>
            </p:cNvPr>
            <p:cNvGrpSpPr/>
            <p:nvPr userDrawn="1"/>
          </p:nvGrpSpPr>
          <p:grpSpPr>
            <a:xfrm rot="17139227">
              <a:off x="2092663" y="4201554"/>
              <a:ext cx="514648" cy="750860"/>
              <a:chOff x="3673791" y="2501264"/>
              <a:chExt cx="305752" cy="400050"/>
            </a:xfrm>
            <a:solidFill>
              <a:srgbClr val="FFFFFF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939155C-24F1-4F7C-A6C8-F1CC1D48A68D}"/>
                  </a:ext>
                </a:extLst>
              </p:cNvPr>
              <p:cNvSpPr/>
              <p:nvPr/>
            </p:nvSpPr>
            <p:spPr>
              <a:xfrm>
                <a:off x="3673791" y="2501264"/>
                <a:ext cx="180975" cy="340042"/>
              </a:xfrm>
              <a:custGeom>
                <a:avLst/>
                <a:gdLst>
                  <a:gd name="connsiteX0" fmla="*/ 180975 w 180975"/>
                  <a:gd name="connsiteY0" fmla="*/ 2857 h 340042"/>
                  <a:gd name="connsiteX1" fmla="*/ 176213 w 180975"/>
                  <a:gd name="connsiteY1" fmla="*/ 2857 h 340042"/>
                  <a:gd name="connsiteX2" fmla="*/ 161925 w 180975"/>
                  <a:gd name="connsiteY2" fmla="*/ 3810 h 340042"/>
                  <a:gd name="connsiteX3" fmla="*/ 140970 w 180975"/>
                  <a:gd name="connsiteY3" fmla="*/ 9525 h 340042"/>
                  <a:gd name="connsiteX4" fmla="*/ 118110 w 180975"/>
                  <a:gd name="connsiteY4" fmla="*/ 24765 h 340042"/>
                  <a:gd name="connsiteX5" fmla="*/ 100013 w 180975"/>
                  <a:gd name="connsiteY5" fmla="*/ 51435 h 340042"/>
                  <a:gd name="connsiteX6" fmla="*/ 88583 w 180975"/>
                  <a:gd name="connsiteY6" fmla="*/ 85725 h 340042"/>
                  <a:gd name="connsiteX7" fmla="*/ 89535 w 180975"/>
                  <a:gd name="connsiteY7" fmla="*/ 164782 h 340042"/>
                  <a:gd name="connsiteX8" fmla="*/ 100013 w 180975"/>
                  <a:gd name="connsiteY8" fmla="*/ 205740 h 340042"/>
                  <a:gd name="connsiteX9" fmla="*/ 105728 w 180975"/>
                  <a:gd name="connsiteY9" fmla="*/ 249555 h 340042"/>
                  <a:gd name="connsiteX10" fmla="*/ 103823 w 180975"/>
                  <a:gd name="connsiteY10" fmla="*/ 271463 h 340042"/>
                  <a:gd name="connsiteX11" fmla="*/ 100965 w 180975"/>
                  <a:gd name="connsiteY11" fmla="*/ 281940 h 340042"/>
                  <a:gd name="connsiteX12" fmla="*/ 96203 w 180975"/>
                  <a:gd name="connsiteY12" fmla="*/ 292417 h 340042"/>
                  <a:gd name="connsiteX13" fmla="*/ 68580 w 180975"/>
                  <a:gd name="connsiteY13" fmla="*/ 318135 h 340042"/>
                  <a:gd name="connsiteX14" fmla="*/ 19050 w 180975"/>
                  <a:gd name="connsiteY14" fmla="*/ 337185 h 340042"/>
                  <a:gd name="connsiteX15" fmla="*/ 4763 w 180975"/>
                  <a:gd name="connsiteY15" fmla="*/ 339090 h 340042"/>
                  <a:gd name="connsiteX16" fmla="*/ 0 w 180975"/>
                  <a:gd name="connsiteY16" fmla="*/ 340042 h 340042"/>
                  <a:gd name="connsiteX17" fmla="*/ 18098 w 180975"/>
                  <a:gd name="connsiteY17" fmla="*/ 332422 h 340042"/>
                  <a:gd name="connsiteX18" fmla="*/ 61913 w 180975"/>
                  <a:gd name="connsiteY18" fmla="*/ 306705 h 340042"/>
                  <a:gd name="connsiteX19" fmla="*/ 81915 w 180975"/>
                  <a:gd name="connsiteY19" fmla="*/ 282892 h 340042"/>
                  <a:gd name="connsiteX20" fmla="*/ 84773 w 180975"/>
                  <a:gd name="connsiteY20" fmla="*/ 276225 h 340042"/>
                  <a:gd name="connsiteX21" fmla="*/ 86678 w 180975"/>
                  <a:gd name="connsiteY21" fmla="*/ 267653 h 340042"/>
                  <a:gd name="connsiteX22" fmla="*/ 87630 w 180975"/>
                  <a:gd name="connsiteY22" fmla="*/ 249555 h 340042"/>
                  <a:gd name="connsiteX23" fmla="*/ 80010 w 180975"/>
                  <a:gd name="connsiteY23" fmla="*/ 211455 h 340042"/>
                  <a:gd name="connsiteX24" fmla="*/ 68580 w 180975"/>
                  <a:gd name="connsiteY24" fmla="*/ 169545 h 340042"/>
                  <a:gd name="connsiteX25" fmla="*/ 63818 w 180975"/>
                  <a:gd name="connsiteY25" fmla="*/ 124777 h 340042"/>
                  <a:gd name="connsiteX26" fmla="*/ 69533 w 180975"/>
                  <a:gd name="connsiteY26" fmla="*/ 80963 h 340042"/>
                  <a:gd name="connsiteX27" fmla="*/ 85725 w 180975"/>
                  <a:gd name="connsiteY27" fmla="*/ 42863 h 340042"/>
                  <a:gd name="connsiteX28" fmla="*/ 110490 w 180975"/>
                  <a:gd name="connsiteY28" fmla="*/ 15240 h 340042"/>
                  <a:gd name="connsiteX29" fmla="*/ 139065 w 180975"/>
                  <a:gd name="connsiteY29" fmla="*/ 1905 h 340042"/>
                  <a:gd name="connsiteX30" fmla="*/ 162878 w 180975"/>
                  <a:gd name="connsiteY30" fmla="*/ 0 h 340042"/>
                  <a:gd name="connsiteX31" fmla="*/ 171450 w 180975"/>
                  <a:gd name="connsiteY31" fmla="*/ 952 h 340042"/>
                  <a:gd name="connsiteX32" fmla="*/ 177165 w 180975"/>
                  <a:gd name="connsiteY32" fmla="*/ 1905 h 340042"/>
                  <a:gd name="connsiteX33" fmla="*/ 180975 w 180975"/>
                  <a:gd name="connsiteY33" fmla="*/ 2857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0975" h="340042">
                    <a:moveTo>
                      <a:pt x="180975" y="2857"/>
                    </a:moveTo>
                    <a:cubicBezTo>
                      <a:pt x="180975" y="2857"/>
                      <a:pt x="179070" y="2857"/>
                      <a:pt x="176213" y="2857"/>
                    </a:cubicBezTo>
                    <a:cubicBezTo>
                      <a:pt x="172403" y="2857"/>
                      <a:pt x="167640" y="2857"/>
                      <a:pt x="161925" y="3810"/>
                    </a:cubicBezTo>
                    <a:cubicBezTo>
                      <a:pt x="156210" y="4763"/>
                      <a:pt x="148590" y="6667"/>
                      <a:pt x="140970" y="9525"/>
                    </a:cubicBezTo>
                    <a:cubicBezTo>
                      <a:pt x="133350" y="12382"/>
                      <a:pt x="125730" y="18097"/>
                      <a:pt x="118110" y="24765"/>
                    </a:cubicBezTo>
                    <a:cubicBezTo>
                      <a:pt x="110490" y="31432"/>
                      <a:pt x="104775" y="40957"/>
                      <a:pt x="100013" y="51435"/>
                    </a:cubicBezTo>
                    <a:cubicBezTo>
                      <a:pt x="95250" y="61913"/>
                      <a:pt x="91440" y="73342"/>
                      <a:pt x="88583" y="85725"/>
                    </a:cubicBezTo>
                    <a:cubicBezTo>
                      <a:pt x="83820" y="110490"/>
                      <a:pt x="83820" y="138113"/>
                      <a:pt x="89535" y="164782"/>
                    </a:cubicBezTo>
                    <a:cubicBezTo>
                      <a:pt x="92393" y="178117"/>
                      <a:pt x="97155" y="191453"/>
                      <a:pt x="100013" y="205740"/>
                    </a:cubicBezTo>
                    <a:cubicBezTo>
                      <a:pt x="103823" y="220028"/>
                      <a:pt x="105728" y="234315"/>
                      <a:pt x="105728" y="249555"/>
                    </a:cubicBezTo>
                    <a:cubicBezTo>
                      <a:pt x="105728" y="257175"/>
                      <a:pt x="104775" y="263842"/>
                      <a:pt x="103823" y="271463"/>
                    </a:cubicBezTo>
                    <a:cubicBezTo>
                      <a:pt x="102870" y="275272"/>
                      <a:pt x="101918" y="278130"/>
                      <a:pt x="100965" y="281940"/>
                    </a:cubicBezTo>
                    <a:cubicBezTo>
                      <a:pt x="99060" y="285750"/>
                      <a:pt x="98108" y="288607"/>
                      <a:pt x="96203" y="292417"/>
                    </a:cubicBezTo>
                    <a:cubicBezTo>
                      <a:pt x="88583" y="304800"/>
                      <a:pt x="78105" y="312420"/>
                      <a:pt x="68580" y="318135"/>
                    </a:cubicBezTo>
                    <a:cubicBezTo>
                      <a:pt x="49530" y="329565"/>
                      <a:pt x="31433" y="334328"/>
                      <a:pt x="19050" y="337185"/>
                    </a:cubicBezTo>
                    <a:cubicBezTo>
                      <a:pt x="12383" y="338138"/>
                      <a:pt x="7620" y="339090"/>
                      <a:pt x="4763" y="339090"/>
                    </a:cubicBezTo>
                    <a:cubicBezTo>
                      <a:pt x="953" y="339090"/>
                      <a:pt x="0" y="340042"/>
                      <a:pt x="0" y="340042"/>
                    </a:cubicBezTo>
                    <a:cubicBezTo>
                      <a:pt x="0" y="340042"/>
                      <a:pt x="6668" y="338138"/>
                      <a:pt x="18098" y="332422"/>
                    </a:cubicBezTo>
                    <a:cubicBezTo>
                      <a:pt x="29528" y="327660"/>
                      <a:pt x="45720" y="319088"/>
                      <a:pt x="61913" y="306705"/>
                    </a:cubicBezTo>
                    <a:cubicBezTo>
                      <a:pt x="69533" y="300038"/>
                      <a:pt x="77153" y="292417"/>
                      <a:pt x="81915" y="282892"/>
                    </a:cubicBezTo>
                    <a:cubicBezTo>
                      <a:pt x="82868" y="280988"/>
                      <a:pt x="83820" y="278130"/>
                      <a:pt x="84773" y="276225"/>
                    </a:cubicBezTo>
                    <a:cubicBezTo>
                      <a:pt x="85725" y="273367"/>
                      <a:pt x="85725" y="270510"/>
                      <a:pt x="86678" y="267653"/>
                    </a:cubicBezTo>
                    <a:cubicBezTo>
                      <a:pt x="87630" y="261938"/>
                      <a:pt x="87630" y="256222"/>
                      <a:pt x="87630" y="249555"/>
                    </a:cubicBezTo>
                    <a:cubicBezTo>
                      <a:pt x="86678" y="237172"/>
                      <a:pt x="83820" y="224790"/>
                      <a:pt x="80010" y="211455"/>
                    </a:cubicBezTo>
                    <a:cubicBezTo>
                      <a:pt x="76200" y="198120"/>
                      <a:pt x="71438" y="184785"/>
                      <a:pt x="68580" y="169545"/>
                    </a:cubicBezTo>
                    <a:cubicBezTo>
                      <a:pt x="65723" y="154305"/>
                      <a:pt x="63818" y="139065"/>
                      <a:pt x="63818" y="124777"/>
                    </a:cubicBezTo>
                    <a:cubicBezTo>
                      <a:pt x="63818" y="109538"/>
                      <a:pt x="66675" y="95250"/>
                      <a:pt x="69533" y="80963"/>
                    </a:cubicBezTo>
                    <a:cubicBezTo>
                      <a:pt x="73343" y="66675"/>
                      <a:pt x="79058" y="54292"/>
                      <a:pt x="85725" y="42863"/>
                    </a:cubicBezTo>
                    <a:cubicBezTo>
                      <a:pt x="92393" y="31432"/>
                      <a:pt x="100965" y="21907"/>
                      <a:pt x="110490" y="15240"/>
                    </a:cubicBezTo>
                    <a:cubicBezTo>
                      <a:pt x="120015" y="8572"/>
                      <a:pt x="129540" y="3810"/>
                      <a:pt x="139065" y="1905"/>
                    </a:cubicBezTo>
                    <a:cubicBezTo>
                      <a:pt x="148590" y="0"/>
                      <a:pt x="156210" y="0"/>
                      <a:pt x="162878" y="0"/>
                    </a:cubicBezTo>
                    <a:cubicBezTo>
                      <a:pt x="165735" y="0"/>
                      <a:pt x="168593" y="952"/>
                      <a:pt x="171450" y="952"/>
                    </a:cubicBezTo>
                    <a:cubicBezTo>
                      <a:pt x="174308" y="952"/>
                      <a:pt x="176213" y="1905"/>
                      <a:pt x="177165" y="1905"/>
                    </a:cubicBezTo>
                    <a:cubicBezTo>
                      <a:pt x="179070" y="1905"/>
                      <a:pt x="180975" y="2857"/>
                      <a:pt x="180975" y="2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B433A0A-9434-4DA6-B986-8AECC7A68A34}"/>
                  </a:ext>
                </a:extLst>
              </p:cNvPr>
              <p:cNvSpPr/>
              <p:nvPr/>
            </p:nvSpPr>
            <p:spPr>
              <a:xfrm>
                <a:off x="3679507" y="2535554"/>
                <a:ext cx="300037" cy="365760"/>
              </a:xfrm>
              <a:custGeom>
                <a:avLst/>
                <a:gdLst>
                  <a:gd name="connsiteX0" fmla="*/ 300038 w 300037"/>
                  <a:gd name="connsiteY0" fmla="*/ 7620 h 365760"/>
                  <a:gd name="connsiteX1" fmla="*/ 276225 w 300037"/>
                  <a:gd name="connsiteY1" fmla="*/ 9525 h 365760"/>
                  <a:gd name="connsiteX2" fmla="*/ 249555 w 300037"/>
                  <a:gd name="connsiteY2" fmla="*/ 11430 h 365760"/>
                  <a:gd name="connsiteX3" fmla="*/ 217170 w 300037"/>
                  <a:gd name="connsiteY3" fmla="*/ 18098 h 365760"/>
                  <a:gd name="connsiteX4" fmla="*/ 186690 w 300037"/>
                  <a:gd name="connsiteY4" fmla="*/ 38100 h 365760"/>
                  <a:gd name="connsiteX5" fmla="*/ 180022 w 300037"/>
                  <a:gd name="connsiteY5" fmla="*/ 46673 h 365760"/>
                  <a:gd name="connsiteX6" fmla="*/ 174307 w 300037"/>
                  <a:gd name="connsiteY6" fmla="*/ 55245 h 365760"/>
                  <a:gd name="connsiteX7" fmla="*/ 166688 w 300037"/>
                  <a:gd name="connsiteY7" fmla="*/ 74295 h 365760"/>
                  <a:gd name="connsiteX8" fmla="*/ 165735 w 300037"/>
                  <a:gd name="connsiteY8" fmla="*/ 119063 h 365760"/>
                  <a:gd name="connsiteX9" fmla="*/ 172402 w 300037"/>
                  <a:gd name="connsiteY9" fmla="*/ 169545 h 365760"/>
                  <a:gd name="connsiteX10" fmla="*/ 166688 w 300037"/>
                  <a:gd name="connsiteY10" fmla="*/ 223838 h 365760"/>
                  <a:gd name="connsiteX11" fmla="*/ 144780 w 300037"/>
                  <a:gd name="connsiteY11" fmla="*/ 270510 h 365760"/>
                  <a:gd name="connsiteX12" fmla="*/ 141922 w 300037"/>
                  <a:gd name="connsiteY12" fmla="*/ 275273 h 365760"/>
                  <a:gd name="connsiteX13" fmla="*/ 138113 w 300037"/>
                  <a:gd name="connsiteY13" fmla="*/ 280035 h 365760"/>
                  <a:gd name="connsiteX14" fmla="*/ 131445 w 300037"/>
                  <a:gd name="connsiteY14" fmla="*/ 289560 h 365760"/>
                  <a:gd name="connsiteX15" fmla="*/ 115252 w 300037"/>
                  <a:gd name="connsiteY15" fmla="*/ 307658 h 365760"/>
                  <a:gd name="connsiteX16" fmla="*/ 80963 w 300037"/>
                  <a:gd name="connsiteY16" fmla="*/ 334327 h 365760"/>
                  <a:gd name="connsiteX17" fmla="*/ 22860 w 300037"/>
                  <a:gd name="connsiteY17" fmla="*/ 359092 h 365760"/>
                  <a:gd name="connsiteX18" fmla="*/ 5715 w 300037"/>
                  <a:gd name="connsiteY18" fmla="*/ 363855 h 365760"/>
                  <a:gd name="connsiteX19" fmla="*/ 0 w 300037"/>
                  <a:gd name="connsiteY19" fmla="*/ 365760 h 365760"/>
                  <a:gd name="connsiteX20" fmla="*/ 20955 w 300037"/>
                  <a:gd name="connsiteY20" fmla="*/ 355283 h 365760"/>
                  <a:gd name="connsiteX21" fmla="*/ 72390 w 300037"/>
                  <a:gd name="connsiteY21" fmla="*/ 323850 h 365760"/>
                  <a:gd name="connsiteX22" fmla="*/ 100965 w 300037"/>
                  <a:gd name="connsiteY22" fmla="*/ 296227 h 365760"/>
                  <a:gd name="connsiteX23" fmla="*/ 113347 w 300037"/>
                  <a:gd name="connsiteY23" fmla="*/ 279083 h 365760"/>
                  <a:gd name="connsiteX24" fmla="*/ 119063 w 300037"/>
                  <a:gd name="connsiteY24" fmla="*/ 269558 h 365760"/>
                  <a:gd name="connsiteX25" fmla="*/ 121920 w 300037"/>
                  <a:gd name="connsiteY25" fmla="*/ 264795 h 365760"/>
                  <a:gd name="connsiteX26" fmla="*/ 124777 w 300037"/>
                  <a:gd name="connsiteY26" fmla="*/ 260033 h 365760"/>
                  <a:gd name="connsiteX27" fmla="*/ 142875 w 300037"/>
                  <a:gd name="connsiteY27" fmla="*/ 217170 h 365760"/>
                  <a:gd name="connsiteX28" fmla="*/ 147638 w 300037"/>
                  <a:gd name="connsiteY28" fmla="*/ 170498 h 365760"/>
                  <a:gd name="connsiteX29" fmla="*/ 142875 w 300037"/>
                  <a:gd name="connsiteY29" fmla="*/ 120015 h 365760"/>
                  <a:gd name="connsiteX30" fmla="*/ 146685 w 300037"/>
                  <a:gd name="connsiteY30" fmla="*/ 67628 h 365760"/>
                  <a:gd name="connsiteX31" fmla="*/ 158115 w 300037"/>
                  <a:gd name="connsiteY31" fmla="*/ 43815 h 365760"/>
                  <a:gd name="connsiteX32" fmla="*/ 165735 w 300037"/>
                  <a:gd name="connsiteY32" fmla="*/ 33338 h 365760"/>
                  <a:gd name="connsiteX33" fmla="*/ 173355 w 300037"/>
                  <a:gd name="connsiteY33" fmla="*/ 24765 h 365760"/>
                  <a:gd name="connsiteX34" fmla="*/ 212407 w 300037"/>
                  <a:gd name="connsiteY34" fmla="*/ 2858 h 365760"/>
                  <a:gd name="connsiteX35" fmla="*/ 248602 w 300037"/>
                  <a:gd name="connsiteY35" fmla="*/ 0 h 365760"/>
                  <a:gd name="connsiteX36" fmla="*/ 275272 w 300037"/>
                  <a:gd name="connsiteY36" fmla="*/ 1905 h 365760"/>
                  <a:gd name="connsiteX37" fmla="*/ 300038 w 300037"/>
                  <a:gd name="connsiteY37" fmla="*/ 762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0037" h="365760">
                    <a:moveTo>
                      <a:pt x="300038" y="7620"/>
                    </a:moveTo>
                    <a:cubicBezTo>
                      <a:pt x="300038" y="7620"/>
                      <a:pt x="291465" y="8573"/>
                      <a:pt x="276225" y="9525"/>
                    </a:cubicBezTo>
                    <a:cubicBezTo>
                      <a:pt x="268605" y="10478"/>
                      <a:pt x="260032" y="10478"/>
                      <a:pt x="249555" y="11430"/>
                    </a:cubicBezTo>
                    <a:cubicBezTo>
                      <a:pt x="239077" y="12383"/>
                      <a:pt x="227647" y="14288"/>
                      <a:pt x="217170" y="18098"/>
                    </a:cubicBezTo>
                    <a:cubicBezTo>
                      <a:pt x="205740" y="21908"/>
                      <a:pt x="195263" y="28575"/>
                      <a:pt x="186690" y="38100"/>
                    </a:cubicBezTo>
                    <a:cubicBezTo>
                      <a:pt x="184785" y="40958"/>
                      <a:pt x="181927" y="43815"/>
                      <a:pt x="180022" y="46673"/>
                    </a:cubicBezTo>
                    <a:cubicBezTo>
                      <a:pt x="178117" y="49530"/>
                      <a:pt x="176213" y="52388"/>
                      <a:pt x="174307" y="55245"/>
                    </a:cubicBezTo>
                    <a:cubicBezTo>
                      <a:pt x="170497" y="60960"/>
                      <a:pt x="168592" y="67628"/>
                      <a:pt x="166688" y="74295"/>
                    </a:cubicBezTo>
                    <a:cubicBezTo>
                      <a:pt x="162877" y="87630"/>
                      <a:pt x="163830" y="102870"/>
                      <a:pt x="165735" y="119063"/>
                    </a:cubicBezTo>
                    <a:cubicBezTo>
                      <a:pt x="167640" y="135255"/>
                      <a:pt x="170497" y="151448"/>
                      <a:pt x="172402" y="169545"/>
                    </a:cubicBezTo>
                    <a:cubicBezTo>
                      <a:pt x="173355" y="187642"/>
                      <a:pt x="171450" y="205740"/>
                      <a:pt x="166688" y="223838"/>
                    </a:cubicBezTo>
                    <a:cubicBezTo>
                      <a:pt x="161925" y="240983"/>
                      <a:pt x="153352" y="257175"/>
                      <a:pt x="144780" y="270510"/>
                    </a:cubicBezTo>
                    <a:lnTo>
                      <a:pt x="141922" y="275273"/>
                    </a:lnTo>
                    <a:cubicBezTo>
                      <a:pt x="140970" y="277177"/>
                      <a:pt x="140017" y="279083"/>
                      <a:pt x="138113" y="280035"/>
                    </a:cubicBezTo>
                    <a:cubicBezTo>
                      <a:pt x="136207" y="282892"/>
                      <a:pt x="133350" y="286702"/>
                      <a:pt x="131445" y="289560"/>
                    </a:cubicBezTo>
                    <a:cubicBezTo>
                      <a:pt x="126682" y="296227"/>
                      <a:pt x="120967" y="301942"/>
                      <a:pt x="115252" y="307658"/>
                    </a:cubicBezTo>
                    <a:cubicBezTo>
                      <a:pt x="104775" y="318135"/>
                      <a:pt x="92392" y="327660"/>
                      <a:pt x="80963" y="334327"/>
                    </a:cubicBezTo>
                    <a:cubicBezTo>
                      <a:pt x="58102" y="347663"/>
                      <a:pt x="37147" y="354330"/>
                      <a:pt x="22860" y="359092"/>
                    </a:cubicBezTo>
                    <a:cubicBezTo>
                      <a:pt x="15240" y="360998"/>
                      <a:pt x="9525" y="362902"/>
                      <a:pt x="5715" y="363855"/>
                    </a:cubicBezTo>
                    <a:cubicBezTo>
                      <a:pt x="1905" y="364808"/>
                      <a:pt x="0" y="365760"/>
                      <a:pt x="0" y="365760"/>
                    </a:cubicBezTo>
                    <a:cubicBezTo>
                      <a:pt x="0" y="365760"/>
                      <a:pt x="7620" y="361950"/>
                      <a:pt x="20955" y="355283"/>
                    </a:cubicBezTo>
                    <a:cubicBezTo>
                      <a:pt x="34290" y="348615"/>
                      <a:pt x="53340" y="338138"/>
                      <a:pt x="72390" y="323850"/>
                    </a:cubicBezTo>
                    <a:cubicBezTo>
                      <a:pt x="81915" y="316230"/>
                      <a:pt x="92392" y="307658"/>
                      <a:pt x="100965" y="296227"/>
                    </a:cubicBezTo>
                    <a:cubicBezTo>
                      <a:pt x="105727" y="290513"/>
                      <a:pt x="109538" y="284798"/>
                      <a:pt x="113347" y="279083"/>
                    </a:cubicBezTo>
                    <a:cubicBezTo>
                      <a:pt x="115252" y="276225"/>
                      <a:pt x="117157" y="273367"/>
                      <a:pt x="119063" y="269558"/>
                    </a:cubicBezTo>
                    <a:cubicBezTo>
                      <a:pt x="120015" y="267652"/>
                      <a:pt x="120967" y="265748"/>
                      <a:pt x="121920" y="264795"/>
                    </a:cubicBezTo>
                    <a:lnTo>
                      <a:pt x="124777" y="260033"/>
                    </a:lnTo>
                    <a:cubicBezTo>
                      <a:pt x="132397" y="246698"/>
                      <a:pt x="138113" y="232410"/>
                      <a:pt x="142875" y="217170"/>
                    </a:cubicBezTo>
                    <a:cubicBezTo>
                      <a:pt x="146685" y="201930"/>
                      <a:pt x="147638" y="186690"/>
                      <a:pt x="147638" y="170498"/>
                    </a:cubicBezTo>
                    <a:cubicBezTo>
                      <a:pt x="146685" y="154305"/>
                      <a:pt x="143827" y="138113"/>
                      <a:pt x="142875" y="120015"/>
                    </a:cubicBezTo>
                    <a:cubicBezTo>
                      <a:pt x="141922" y="102870"/>
                      <a:pt x="141922" y="84773"/>
                      <a:pt x="146685" y="67628"/>
                    </a:cubicBezTo>
                    <a:cubicBezTo>
                      <a:pt x="149542" y="59055"/>
                      <a:pt x="153352" y="51435"/>
                      <a:pt x="158115" y="43815"/>
                    </a:cubicBezTo>
                    <a:cubicBezTo>
                      <a:pt x="160020" y="40005"/>
                      <a:pt x="162877" y="37148"/>
                      <a:pt x="165735" y="33338"/>
                    </a:cubicBezTo>
                    <a:cubicBezTo>
                      <a:pt x="168592" y="29528"/>
                      <a:pt x="170497" y="27623"/>
                      <a:pt x="173355" y="24765"/>
                    </a:cubicBezTo>
                    <a:cubicBezTo>
                      <a:pt x="184785" y="12383"/>
                      <a:pt x="199072" y="6667"/>
                      <a:pt x="212407" y="2858"/>
                    </a:cubicBezTo>
                    <a:cubicBezTo>
                      <a:pt x="225742" y="0"/>
                      <a:pt x="238125" y="0"/>
                      <a:pt x="248602" y="0"/>
                    </a:cubicBezTo>
                    <a:cubicBezTo>
                      <a:pt x="259080" y="0"/>
                      <a:pt x="268605" y="953"/>
                      <a:pt x="275272" y="1905"/>
                    </a:cubicBezTo>
                    <a:cubicBezTo>
                      <a:pt x="291465" y="6667"/>
                      <a:pt x="300038" y="7620"/>
                      <a:pt x="300038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D51541E-D35A-43D7-BFA0-8F4198A1C2BB}"/>
                </a:ext>
              </a:extLst>
            </p:cNvPr>
            <p:cNvSpPr/>
            <p:nvPr userDrawn="1"/>
          </p:nvSpPr>
          <p:spPr>
            <a:xfrm rot="17139227">
              <a:off x="1660687" y="4067848"/>
              <a:ext cx="879771" cy="1186579"/>
            </a:xfrm>
            <a:custGeom>
              <a:avLst/>
              <a:gdLst>
                <a:gd name="connsiteX0" fmla="*/ 89902 w 522671"/>
                <a:gd name="connsiteY0" fmla="*/ 100487 h 632196"/>
                <a:gd name="connsiteX1" fmla="*/ 86092 w 522671"/>
                <a:gd name="connsiteY1" fmla="*/ 104297 h 632196"/>
                <a:gd name="connsiteX2" fmla="*/ 1320 w 522671"/>
                <a:gd name="connsiteY2" fmla="*/ 301465 h 632196"/>
                <a:gd name="connsiteX3" fmla="*/ 67042 w 522671"/>
                <a:gd name="connsiteY3" fmla="*/ 451960 h 632196"/>
                <a:gd name="connsiteX4" fmla="*/ 136575 w 522671"/>
                <a:gd name="connsiteY4" fmla="*/ 486249 h 632196"/>
                <a:gd name="connsiteX5" fmla="*/ 205155 w 522671"/>
                <a:gd name="connsiteY5" fmla="*/ 542447 h 632196"/>
                <a:gd name="connsiteX6" fmla="*/ 350887 w 522671"/>
                <a:gd name="connsiteY6" fmla="*/ 631982 h 632196"/>
                <a:gd name="connsiteX7" fmla="*/ 517575 w 522671"/>
                <a:gd name="connsiteY7" fmla="*/ 350995 h 632196"/>
                <a:gd name="connsiteX8" fmla="*/ 459472 w 522671"/>
                <a:gd name="connsiteY8" fmla="*/ 54767 h 632196"/>
                <a:gd name="connsiteX9" fmla="*/ 89902 w 522671"/>
                <a:gd name="connsiteY9" fmla="*/ 100487 h 6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196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49"/>
                  </a:cubicBezTo>
                  <a:cubicBezTo>
                    <a:pt x="167055" y="499585"/>
                    <a:pt x="185152" y="516730"/>
                    <a:pt x="205155" y="542447"/>
                  </a:cubicBezTo>
                  <a:cubicBezTo>
                    <a:pt x="241350" y="588167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9460" y="-49055"/>
                    <a:pt x="175627" y="10952"/>
                    <a:pt x="89902" y="100487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aphic 3">
            <a:extLst>
              <a:ext uri="{FF2B5EF4-FFF2-40B4-BE49-F238E27FC236}">
                <a16:creationId xmlns:a16="http://schemas.microsoft.com/office/drawing/2014/main" id="{35ECA4D1-D34E-4D1E-8A0F-B245C4D12EEE}"/>
              </a:ext>
            </a:extLst>
          </p:cNvPr>
          <p:cNvGrpSpPr/>
          <p:nvPr userDrawn="1"/>
        </p:nvGrpSpPr>
        <p:grpSpPr>
          <a:xfrm rot="17139227">
            <a:off x="-314902" y="3689658"/>
            <a:ext cx="2149152" cy="2383719"/>
            <a:chOff x="2853907" y="1011184"/>
            <a:chExt cx="1019769" cy="1014346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871F594-073B-41E0-B0CF-06F18CEE751F}"/>
                </a:ext>
              </a:extLst>
            </p:cNvPr>
            <p:cNvSpPr/>
            <p:nvPr/>
          </p:nvSpPr>
          <p:spPr>
            <a:xfrm>
              <a:off x="2853907" y="1011184"/>
              <a:ext cx="1019769" cy="1014346"/>
            </a:xfrm>
            <a:custGeom>
              <a:avLst/>
              <a:gdLst>
                <a:gd name="connsiteX0" fmla="*/ 355065 w 1019769"/>
                <a:gd name="connsiteY0" fmla="*/ 1004305 h 1014346"/>
                <a:gd name="connsiteX1" fmla="*/ 576045 w 1019769"/>
                <a:gd name="connsiteY1" fmla="*/ 925248 h 1014346"/>
                <a:gd name="connsiteX2" fmla="*/ 772260 w 1019769"/>
                <a:gd name="connsiteY2" fmla="*/ 914770 h 1014346"/>
                <a:gd name="connsiteX3" fmla="*/ 817980 w 1019769"/>
                <a:gd name="connsiteY3" fmla="*/ 713793 h 1014346"/>
                <a:gd name="connsiteX4" fmla="*/ 1009432 w 1019769"/>
                <a:gd name="connsiteY4" fmla="*/ 611875 h 1014346"/>
                <a:gd name="connsiteX5" fmla="*/ 955140 w 1019769"/>
                <a:gd name="connsiteY5" fmla="*/ 427090 h 1014346"/>
                <a:gd name="connsiteX6" fmla="*/ 989430 w 1019769"/>
                <a:gd name="connsiteY6" fmla="*/ 309933 h 1014346"/>
                <a:gd name="connsiteX7" fmla="*/ 836077 w 1019769"/>
                <a:gd name="connsiteY7" fmla="*/ 172773 h 1014346"/>
                <a:gd name="connsiteX8" fmla="*/ 789405 w 1019769"/>
                <a:gd name="connsiteY8" fmla="*/ 88000 h 1014346"/>
                <a:gd name="connsiteX9" fmla="*/ 510322 w 1019769"/>
                <a:gd name="connsiteY9" fmla="*/ 31803 h 1014346"/>
                <a:gd name="connsiteX10" fmla="*/ 449362 w 1019769"/>
                <a:gd name="connsiteY10" fmla="*/ 147055 h 1014346"/>
                <a:gd name="connsiteX11" fmla="*/ 379830 w 1019769"/>
                <a:gd name="connsiteY11" fmla="*/ 108955 h 1014346"/>
                <a:gd name="connsiteX12" fmla="*/ 106462 w 1019769"/>
                <a:gd name="connsiteY12" fmla="*/ 191823 h 1014346"/>
                <a:gd name="connsiteX13" fmla="*/ 244575 w 1019769"/>
                <a:gd name="connsiteY13" fmla="*/ 428043 h 1014346"/>
                <a:gd name="connsiteX14" fmla="*/ 319822 w 1019769"/>
                <a:gd name="connsiteY14" fmla="*/ 444235 h 1014346"/>
                <a:gd name="connsiteX15" fmla="*/ 306487 w 1019769"/>
                <a:gd name="connsiteY15" fmla="*/ 461380 h 1014346"/>
                <a:gd name="connsiteX16" fmla="*/ 93127 w 1019769"/>
                <a:gd name="connsiteY16" fmla="*/ 504243 h 1014346"/>
                <a:gd name="connsiteX17" fmla="*/ 34072 w 1019769"/>
                <a:gd name="connsiteY17" fmla="*/ 768085 h 1014346"/>
                <a:gd name="connsiteX18" fmla="*/ 250290 w 1019769"/>
                <a:gd name="connsiteY18" fmla="*/ 810948 h 1014346"/>
                <a:gd name="connsiteX19" fmla="*/ 355065 w 1019769"/>
                <a:gd name="connsiteY19" fmla="*/ 1004305 h 101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769" h="1014346">
                  <a:moveTo>
                    <a:pt x="355065" y="1004305"/>
                  </a:moveTo>
                  <a:cubicBezTo>
                    <a:pt x="432217" y="1032880"/>
                    <a:pt x="521752" y="998590"/>
                    <a:pt x="576045" y="925248"/>
                  </a:cubicBezTo>
                  <a:cubicBezTo>
                    <a:pt x="642720" y="956680"/>
                    <a:pt x="718920" y="955728"/>
                    <a:pt x="772260" y="914770"/>
                  </a:cubicBezTo>
                  <a:cubicBezTo>
                    <a:pt x="832267" y="870003"/>
                    <a:pt x="847507" y="789040"/>
                    <a:pt x="817980" y="713793"/>
                  </a:cubicBezTo>
                  <a:cubicBezTo>
                    <a:pt x="903705" y="717603"/>
                    <a:pt x="981810" y="679503"/>
                    <a:pt x="1009432" y="611875"/>
                  </a:cubicBezTo>
                  <a:cubicBezTo>
                    <a:pt x="1035150" y="549010"/>
                    <a:pt x="1011337" y="478525"/>
                    <a:pt x="955140" y="427090"/>
                  </a:cubicBezTo>
                  <a:cubicBezTo>
                    <a:pt x="982762" y="392800"/>
                    <a:pt x="996097" y="351843"/>
                    <a:pt x="989430" y="309933"/>
                  </a:cubicBezTo>
                  <a:cubicBezTo>
                    <a:pt x="978952" y="241353"/>
                    <a:pt x="916087" y="188965"/>
                    <a:pt x="836077" y="172773"/>
                  </a:cubicBezTo>
                  <a:cubicBezTo>
                    <a:pt x="827505" y="143245"/>
                    <a:pt x="812265" y="114670"/>
                    <a:pt x="789405" y="88000"/>
                  </a:cubicBezTo>
                  <a:cubicBezTo>
                    <a:pt x="715110" y="-1535"/>
                    <a:pt x="589380" y="-27252"/>
                    <a:pt x="510322" y="31803"/>
                  </a:cubicBezTo>
                  <a:cubicBezTo>
                    <a:pt x="473175" y="59425"/>
                    <a:pt x="452220" y="101335"/>
                    <a:pt x="449362" y="147055"/>
                  </a:cubicBezTo>
                  <a:cubicBezTo>
                    <a:pt x="429360" y="131815"/>
                    <a:pt x="405547" y="118480"/>
                    <a:pt x="379830" y="108955"/>
                  </a:cubicBezTo>
                  <a:cubicBezTo>
                    <a:pt x="266482" y="67045"/>
                    <a:pt x="143610" y="104193"/>
                    <a:pt x="106462" y="191823"/>
                  </a:cubicBezTo>
                  <a:cubicBezTo>
                    <a:pt x="69315" y="280405"/>
                    <a:pt x="131227" y="386133"/>
                    <a:pt x="244575" y="428043"/>
                  </a:cubicBezTo>
                  <a:cubicBezTo>
                    <a:pt x="269340" y="437568"/>
                    <a:pt x="295057" y="442330"/>
                    <a:pt x="319822" y="444235"/>
                  </a:cubicBezTo>
                  <a:cubicBezTo>
                    <a:pt x="315060" y="449950"/>
                    <a:pt x="310297" y="455665"/>
                    <a:pt x="306487" y="461380"/>
                  </a:cubicBezTo>
                  <a:cubicBezTo>
                    <a:pt x="241717" y="440425"/>
                    <a:pt x="158850" y="454713"/>
                    <a:pt x="93127" y="504243"/>
                  </a:cubicBezTo>
                  <a:cubicBezTo>
                    <a:pt x="-2123" y="575680"/>
                    <a:pt x="-28793" y="693790"/>
                    <a:pt x="34072" y="768085"/>
                  </a:cubicBezTo>
                  <a:cubicBezTo>
                    <a:pt x="82650" y="825235"/>
                    <a:pt x="169327" y="839523"/>
                    <a:pt x="250290" y="810948"/>
                  </a:cubicBezTo>
                  <a:cubicBezTo>
                    <a:pt x="238860" y="897625"/>
                    <a:pt x="279817" y="976683"/>
                    <a:pt x="355065" y="1004305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2714F28-849A-4F08-B92B-37ECE597D20D}"/>
                </a:ext>
              </a:extLst>
            </p:cNvPr>
            <p:cNvSpPr/>
            <p:nvPr/>
          </p:nvSpPr>
          <p:spPr>
            <a:xfrm>
              <a:off x="3662668" y="1274262"/>
              <a:ext cx="94616" cy="158296"/>
            </a:xfrm>
            <a:custGeom>
              <a:avLst/>
              <a:gdLst>
                <a:gd name="connsiteX0" fmla="*/ 8266 w 94616"/>
                <a:gd name="connsiteY0" fmla="*/ 32567 h 158296"/>
                <a:gd name="connsiteX1" fmla="*/ 33031 w 94616"/>
                <a:gd name="connsiteY1" fmla="*/ 46854 h 158296"/>
                <a:gd name="connsiteX2" fmla="*/ 34936 w 94616"/>
                <a:gd name="connsiteY2" fmla="*/ 47807 h 158296"/>
                <a:gd name="connsiteX3" fmla="*/ 39699 w 94616"/>
                <a:gd name="connsiteY3" fmla="*/ 51617 h 158296"/>
                <a:gd name="connsiteX4" fmla="*/ 46366 w 94616"/>
                <a:gd name="connsiteY4" fmla="*/ 59237 h 158296"/>
                <a:gd name="connsiteX5" fmla="*/ 46366 w 94616"/>
                <a:gd name="connsiteY5" fmla="*/ 59237 h 158296"/>
                <a:gd name="connsiteX6" fmla="*/ 48271 w 94616"/>
                <a:gd name="connsiteY6" fmla="*/ 61142 h 158296"/>
                <a:gd name="connsiteX7" fmla="*/ 50176 w 94616"/>
                <a:gd name="connsiteY7" fmla="*/ 63999 h 158296"/>
                <a:gd name="connsiteX8" fmla="*/ 53034 w 94616"/>
                <a:gd name="connsiteY8" fmla="*/ 68762 h 158296"/>
                <a:gd name="connsiteX9" fmla="*/ 53986 w 94616"/>
                <a:gd name="connsiteY9" fmla="*/ 69714 h 158296"/>
                <a:gd name="connsiteX10" fmla="*/ 58749 w 94616"/>
                <a:gd name="connsiteY10" fmla="*/ 85907 h 158296"/>
                <a:gd name="connsiteX11" fmla="*/ 58749 w 94616"/>
                <a:gd name="connsiteY11" fmla="*/ 85907 h 158296"/>
                <a:gd name="connsiteX12" fmla="*/ 58749 w 94616"/>
                <a:gd name="connsiteY12" fmla="*/ 89717 h 158296"/>
                <a:gd name="connsiteX13" fmla="*/ 58749 w 94616"/>
                <a:gd name="connsiteY13" fmla="*/ 97337 h 158296"/>
                <a:gd name="connsiteX14" fmla="*/ 57796 w 94616"/>
                <a:gd name="connsiteY14" fmla="*/ 113529 h 158296"/>
                <a:gd name="connsiteX15" fmla="*/ 54939 w 94616"/>
                <a:gd name="connsiteY15" fmla="*/ 140199 h 158296"/>
                <a:gd name="connsiteX16" fmla="*/ 73036 w 94616"/>
                <a:gd name="connsiteY16" fmla="*/ 158297 h 158296"/>
                <a:gd name="connsiteX17" fmla="*/ 91134 w 94616"/>
                <a:gd name="connsiteY17" fmla="*/ 140199 h 158296"/>
                <a:gd name="connsiteX18" fmla="*/ 93991 w 94616"/>
                <a:gd name="connsiteY18" fmla="*/ 111624 h 158296"/>
                <a:gd name="connsiteX19" fmla="*/ 93039 w 94616"/>
                <a:gd name="connsiteY19" fmla="*/ 74477 h 158296"/>
                <a:gd name="connsiteX20" fmla="*/ 27316 w 94616"/>
                <a:gd name="connsiteY20" fmla="*/ 2087 h 158296"/>
                <a:gd name="connsiteX21" fmla="*/ 2551 w 94616"/>
                <a:gd name="connsiteY21" fmla="*/ 8754 h 158296"/>
                <a:gd name="connsiteX22" fmla="*/ 8266 w 94616"/>
                <a:gd name="connsiteY22" fmla="*/ 32567 h 158296"/>
                <a:gd name="connsiteX23" fmla="*/ 8266 w 94616"/>
                <a:gd name="connsiteY23" fmla="*/ 32567 h 1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616" h="158296">
                  <a:moveTo>
                    <a:pt x="8266" y="32567"/>
                  </a:moveTo>
                  <a:cubicBezTo>
                    <a:pt x="16839" y="36377"/>
                    <a:pt x="25411" y="41139"/>
                    <a:pt x="33031" y="46854"/>
                  </a:cubicBezTo>
                  <a:cubicBezTo>
                    <a:pt x="36841" y="48759"/>
                    <a:pt x="32079" y="45902"/>
                    <a:pt x="34936" y="47807"/>
                  </a:cubicBezTo>
                  <a:cubicBezTo>
                    <a:pt x="36841" y="48759"/>
                    <a:pt x="37794" y="50664"/>
                    <a:pt x="39699" y="51617"/>
                  </a:cubicBezTo>
                  <a:cubicBezTo>
                    <a:pt x="42556" y="53522"/>
                    <a:pt x="44461" y="56379"/>
                    <a:pt x="46366" y="59237"/>
                  </a:cubicBezTo>
                  <a:cubicBezTo>
                    <a:pt x="47319" y="61142"/>
                    <a:pt x="47319" y="61142"/>
                    <a:pt x="46366" y="59237"/>
                  </a:cubicBezTo>
                  <a:cubicBezTo>
                    <a:pt x="47319" y="60189"/>
                    <a:pt x="47319" y="61142"/>
                    <a:pt x="48271" y="61142"/>
                  </a:cubicBezTo>
                  <a:cubicBezTo>
                    <a:pt x="49224" y="62094"/>
                    <a:pt x="50176" y="63047"/>
                    <a:pt x="50176" y="63999"/>
                  </a:cubicBezTo>
                  <a:cubicBezTo>
                    <a:pt x="51129" y="65904"/>
                    <a:pt x="52081" y="66857"/>
                    <a:pt x="53034" y="68762"/>
                  </a:cubicBezTo>
                  <a:cubicBezTo>
                    <a:pt x="53986" y="69714"/>
                    <a:pt x="55891" y="74477"/>
                    <a:pt x="53986" y="69714"/>
                  </a:cubicBezTo>
                  <a:cubicBezTo>
                    <a:pt x="55891" y="74477"/>
                    <a:pt x="56844" y="80192"/>
                    <a:pt x="58749" y="85907"/>
                  </a:cubicBezTo>
                  <a:cubicBezTo>
                    <a:pt x="59701" y="89717"/>
                    <a:pt x="58749" y="82097"/>
                    <a:pt x="58749" y="85907"/>
                  </a:cubicBezTo>
                  <a:cubicBezTo>
                    <a:pt x="58749" y="86859"/>
                    <a:pt x="58749" y="88764"/>
                    <a:pt x="58749" y="89717"/>
                  </a:cubicBezTo>
                  <a:cubicBezTo>
                    <a:pt x="58749" y="92574"/>
                    <a:pt x="58749" y="94479"/>
                    <a:pt x="58749" y="97337"/>
                  </a:cubicBezTo>
                  <a:cubicBezTo>
                    <a:pt x="58749" y="103052"/>
                    <a:pt x="58749" y="107814"/>
                    <a:pt x="57796" y="113529"/>
                  </a:cubicBezTo>
                  <a:cubicBezTo>
                    <a:pt x="56844" y="122102"/>
                    <a:pt x="55891" y="130674"/>
                    <a:pt x="54939" y="140199"/>
                  </a:cubicBezTo>
                  <a:cubicBezTo>
                    <a:pt x="54939" y="149724"/>
                    <a:pt x="63511" y="158297"/>
                    <a:pt x="73036" y="158297"/>
                  </a:cubicBezTo>
                  <a:cubicBezTo>
                    <a:pt x="82561" y="158297"/>
                    <a:pt x="91134" y="149724"/>
                    <a:pt x="91134" y="140199"/>
                  </a:cubicBezTo>
                  <a:cubicBezTo>
                    <a:pt x="91134" y="130674"/>
                    <a:pt x="93039" y="121149"/>
                    <a:pt x="93991" y="111624"/>
                  </a:cubicBezTo>
                  <a:cubicBezTo>
                    <a:pt x="94944" y="99242"/>
                    <a:pt x="94944" y="86859"/>
                    <a:pt x="93039" y="74477"/>
                  </a:cubicBezTo>
                  <a:cubicBezTo>
                    <a:pt x="86371" y="40187"/>
                    <a:pt x="58749" y="15422"/>
                    <a:pt x="27316" y="2087"/>
                  </a:cubicBezTo>
                  <a:cubicBezTo>
                    <a:pt x="18744" y="-1723"/>
                    <a:pt x="8266" y="-771"/>
                    <a:pt x="2551" y="8754"/>
                  </a:cubicBezTo>
                  <a:cubicBezTo>
                    <a:pt x="-2211" y="15422"/>
                    <a:pt x="-306" y="28757"/>
                    <a:pt x="8266" y="32567"/>
                  </a:cubicBezTo>
                  <a:lnTo>
                    <a:pt x="8266" y="3256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C8D8441-0D4E-47D4-AA93-5B8451D81059}"/>
                </a:ext>
              </a:extLst>
            </p:cNvPr>
            <p:cNvSpPr/>
            <p:nvPr/>
          </p:nvSpPr>
          <p:spPr>
            <a:xfrm>
              <a:off x="3674958" y="1516116"/>
              <a:ext cx="71275" cy="127359"/>
            </a:xfrm>
            <a:custGeom>
              <a:avLst/>
              <a:gdLst>
                <a:gd name="connsiteX0" fmla="*/ 22646 w 71275"/>
                <a:gd name="connsiteY0" fmla="*/ 29791 h 127359"/>
                <a:gd name="connsiteX1" fmla="*/ 27408 w 71275"/>
                <a:gd name="connsiteY1" fmla="*/ 34553 h 127359"/>
                <a:gd name="connsiteX2" fmla="*/ 27408 w 71275"/>
                <a:gd name="connsiteY2" fmla="*/ 34553 h 127359"/>
                <a:gd name="connsiteX3" fmla="*/ 28361 w 71275"/>
                <a:gd name="connsiteY3" fmla="*/ 36458 h 127359"/>
                <a:gd name="connsiteX4" fmla="*/ 31218 w 71275"/>
                <a:gd name="connsiteY4" fmla="*/ 42173 h 127359"/>
                <a:gd name="connsiteX5" fmla="*/ 31218 w 71275"/>
                <a:gd name="connsiteY5" fmla="*/ 41221 h 127359"/>
                <a:gd name="connsiteX6" fmla="*/ 32171 w 71275"/>
                <a:gd name="connsiteY6" fmla="*/ 44078 h 127359"/>
                <a:gd name="connsiteX7" fmla="*/ 34076 w 71275"/>
                <a:gd name="connsiteY7" fmla="*/ 50746 h 127359"/>
                <a:gd name="connsiteX8" fmla="*/ 35028 w 71275"/>
                <a:gd name="connsiteY8" fmla="*/ 53603 h 127359"/>
                <a:gd name="connsiteX9" fmla="*/ 35028 w 71275"/>
                <a:gd name="connsiteY9" fmla="*/ 53603 h 127359"/>
                <a:gd name="connsiteX10" fmla="*/ 35028 w 71275"/>
                <a:gd name="connsiteY10" fmla="*/ 67891 h 127359"/>
                <a:gd name="connsiteX11" fmla="*/ 35028 w 71275"/>
                <a:gd name="connsiteY11" fmla="*/ 67891 h 127359"/>
                <a:gd name="connsiteX12" fmla="*/ 34076 w 71275"/>
                <a:gd name="connsiteY12" fmla="*/ 70748 h 127359"/>
                <a:gd name="connsiteX13" fmla="*/ 32171 w 71275"/>
                <a:gd name="connsiteY13" fmla="*/ 77416 h 127359"/>
                <a:gd name="connsiteX14" fmla="*/ 32171 w 71275"/>
                <a:gd name="connsiteY14" fmla="*/ 77416 h 127359"/>
                <a:gd name="connsiteX15" fmla="*/ 31218 w 71275"/>
                <a:gd name="connsiteY15" fmla="*/ 80273 h 127359"/>
                <a:gd name="connsiteX16" fmla="*/ 27408 w 71275"/>
                <a:gd name="connsiteY16" fmla="*/ 85988 h 127359"/>
                <a:gd name="connsiteX17" fmla="*/ 28361 w 71275"/>
                <a:gd name="connsiteY17" fmla="*/ 84083 h 127359"/>
                <a:gd name="connsiteX18" fmla="*/ 27408 w 71275"/>
                <a:gd name="connsiteY18" fmla="*/ 85036 h 127359"/>
                <a:gd name="connsiteX19" fmla="*/ 24551 w 71275"/>
                <a:gd name="connsiteY19" fmla="*/ 87893 h 127359"/>
                <a:gd name="connsiteX20" fmla="*/ 23598 w 71275"/>
                <a:gd name="connsiteY20" fmla="*/ 88846 h 127359"/>
                <a:gd name="connsiteX21" fmla="*/ 25503 w 71275"/>
                <a:gd name="connsiteY21" fmla="*/ 87893 h 127359"/>
                <a:gd name="connsiteX22" fmla="*/ 22646 w 71275"/>
                <a:gd name="connsiteY22" fmla="*/ 89798 h 127359"/>
                <a:gd name="connsiteX23" fmla="*/ 20741 w 71275"/>
                <a:gd name="connsiteY23" fmla="*/ 90751 h 127359"/>
                <a:gd name="connsiteX24" fmla="*/ 20741 w 71275"/>
                <a:gd name="connsiteY24" fmla="*/ 90751 h 127359"/>
                <a:gd name="connsiteX25" fmla="*/ 13121 w 71275"/>
                <a:gd name="connsiteY25" fmla="*/ 92656 h 127359"/>
                <a:gd name="connsiteX26" fmla="*/ 738 w 71275"/>
                <a:gd name="connsiteY26" fmla="*/ 114563 h 127359"/>
                <a:gd name="connsiteX27" fmla="*/ 22646 w 71275"/>
                <a:gd name="connsiteY27" fmla="*/ 126946 h 127359"/>
                <a:gd name="connsiteX28" fmla="*/ 66461 w 71275"/>
                <a:gd name="connsiteY28" fmla="*/ 31696 h 127359"/>
                <a:gd name="connsiteX29" fmla="*/ 49316 w 71275"/>
                <a:gd name="connsiteY29" fmla="*/ 5026 h 127359"/>
                <a:gd name="connsiteX30" fmla="*/ 23598 w 71275"/>
                <a:gd name="connsiteY30" fmla="*/ 5026 h 127359"/>
                <a:gd name="connsiteX31" fmla="*/ 22646 w 71275"/>
                <a:gd name="connsiteY31" fmla="*/ 29791 h 127359"/>
                <a:gd name="connsiteX32" fmla="*/ 22646 w 71275"/>
                <a:gd name="connsiteY32" fmla="*/ 29791 h 12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275" h="127359">
                  <a:moveTo>
                    <a:pt x="22646" y="29791"/>
                  </a:moveTo>
                  <a:cubicBezTo>
                    <a:pt x="24551" y="30743"/>
                    <a:pt x="25503" y="32648"/>
                    <a:pt x="27408" y="34553"/>
                  </a:cubicBezTo>
                  <a:cubicBezTo>
                    <a:pt x="30266" y="37411"/>
                    <a:pt x="25503" y="31696"/>
                    <a:pt x="27408" y="34553"/>
                  </a:cubicBezTo>
                  <a:cubicBezTo>
                    <a:pt x="27408" y="35506"/>
                    <a:pt x="28361" y="35506"/>
                    <a:pt x="28361" y="36458"/>
                  </a:cubicBezTo>
                  <a:cubicBezTo>
                    <a:pt x="29313" y="38363"/>
                    <a:pt x="30266" y="40268"/>
                    <a:pt x="31218" y="42173"/>
                  </a:cubicBezTo>
                  <a:cubicBezTo>
                    <a:pt x="33123" y="45031"/>
                    <a:pt x="29313" y="37411"/>
                    <a:pt x="31218" y="41221"/>
                  </a:cubicBezTo>
                  <a:cubicBezTo>
                    <a:pt x="31218" y="42173"/>
                    <a:pt x="32171" y="43126"/>
                    <a:pt x="32171" y="44078"/>
                  </a:cubicBezTo>
                  <a:cubicBezTo>
                    <a:pt x="33123" y="45983"/>
                    <a:pt x="33123" y="48841"/>
                    <a:pt x="34076" y="50746"/>
                  </a:cubicBezTo>
                  <a:cubicBezTo>
                    <a:pt x="34076" y="51698"/>
                    <a:pt x="34076" y="52651"/>
                    <a:pt x="35028" y="53603"/>
                  </a:cubicBezTo>
                  <a:cubicBezTo>
                    <a:pt x="35981" y="56461"/>
                    <a:pt x="34076" y="48841"/>
                    <a:pt x="35028" y="53603"/>
                  </a:cubicBezTo>
                  <a:cubicBezTo>
                    <a:pt x="35028" y="58366"/>
                    <a:pt x="35028" y="63128"/>
                    <a:pt x="35028" y="67891"/>
                  </a:cubicBezTo>
                  <a:cubicBezTo>
                    <a:pt x="35028" y="70748"/>
                    <a:pt x="35981" y="63128"/>
                    <a:pt x="35028" y="67891"/>
                  </a:cubicBezTo>
                  <a:cubicBezTo>
                    <a:pt x="35028" y="68843"/>
                    <a:pt x="35028" y="69796"/>
                    <a:pt x="34076" y="70748"/>
                  </a:cubicBezTo>
                  <a:cubicBezTo>
                    <a:pt x="33123" y="72653"/>
                    <a:pt x="33123" y="75511"/>
                    <a:pt x="32171" y="77416"/>
                  </a:cubicBezTo>
                  <a:cubicBezTo>
                    <a:pt x="31218" y="82178"/>
                    <a:pt x="34076" y="74558"/>
                    <a:pt x="32171" y="77416"/>
                  </a:cubicBezTo>
                  <a:cubicBezTo>
                    <a:pt x="32171" y="78368"/>
                    <a:pt x="31218" y="79321"/>
                    <a:pt x="31218" y="80273"/>
                  </a:cubicBezTo>
                  <a:cubicBezTo>
                    <a:pt x="30266" y="81226"/>
                    <a:pt x="27408" y="85036"/>
                    <a:pt x="27408" y="85988"/>
                  </a:cubicBezTo>
                  <a:cubicBezTo>
                    <a:pt x="29313" y="83131"/>
                    <a:pt x="29313" y="83131"/>
                    <a:pt x="28361" y="84083"/>
                  </a:cubicBezTo>
                  <a:cubicBezTo>
                    <a:pt x="28361" y="84083"/>
                    <a:pt x="28361" y="84083"/>
                    <a:pt x="27408" y="85036"/>
                  </a:cubicBezTo>
                  <a:cubicBezTo>
                    <a:pt x="26456" y="85988"/>
                    <a:pt x="25503" y="86941"/>
                    <a:pt x="24551" y="87893"/>
                  </a:cubicBezTo>
                  <a:cubicBezTo>
                    <a:pt x="24551" y="87893"/>
                    <a:pt x="23598" y="88846"/>
                    <a:pt x="23598" y="88846"/>
                  </a:cubicBezTo>
                  <a:cubicBezTo>
                    <a:pt x="22646" y="89798"/>
                    <a:pt x="22646" y="89798"/>
                    <a:pt x="25503" y="87893"/>
                  </a:cubicBezTo>
                  <a:cubicBezTo>
                    <a:pt x="25503" y="87893"/>
                    <a:pt x="22646" y="89798"/>
                    <a:pt x="22646" y="89798"/>
                  </a:cubicBezTo>
                  <a:cubicBezTo>
                    <a:pt x="21693" y="89798"/>
                    <a:pt x="20741" y="90751"/>
                    <a:pt x="20741" y="90751"/>
                  </a:cubicBezTo>
                  <a:cubicBezTo>
                    <a:pt x="16931" y="92656"/>
                    <a:pt x="23598" y="89798"/>
                    <a:pt x="20741" y="90751"/>
                  </a:cubicBezTo>
                  <a:cubicBezTo>
                    <a:pt x="17883" y="91703"/>
                    <a:pt x="15978" y="92656"/>
                    <a:pt x="13121" y="92656"/>
                  </a:cubicBezTo>
                  <a:cubicBezTo>
                    <a:pt x="3596" y="94561"/>
                    <a:pt x="-2119" y="105991"/>
                    <a:pt x="738" y="114563"/>
                  </a:cubicBezTo>
                  <a:cubicBezTo>
                    <a:pt x="3596" y="124088"/>
                    <a:pt x="13121" y="128851"/>
                    <a:pt x="22646" y="126946"/>
                  </a:cubicBezTo>
                  <a:cubicBezTo>
                    <a:pt x="65508" y="119326"/>
                    <a:pt x="79796" y="67891"/>
                    <a:pt x="66461" y="31696"/>
                  </a:cubicBezTo>
                  <a:cubicBezTo>
                    <a:pt x="62651" y="22171"/>
                    <a:pt x="56936" y="11693"/>
                    <a:pt x="49316" y="5026"/>
                  </a:cubicBezTo>
                  <a:cubicBezTo>
                    <a:pt x="41696" y="-689"/>
                    <a:pt x="31218" y="-2594"/>
                    <a:pt x="23598" y="5026"/>
                  </a:cubicBezTo>
                  <a:cubicBezTo>
                    <a:pt x="16931" y="10741"/>
                    <a:pt x="15026" y="23123"/>
                    <a:pt x="22646" y="29791"/>
                  </a:cubicBezTo>
                  <a:lnTo>
                    <a:pt x="22646" y="2979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AADEDB2-B045-4D59-BC5F-C7AB81241C56}"/>
                </a:ext>
              </a:extLst>
            </p:cNvPr>
            <p:cNvSpPr/>
            <p:nvPr/>
          </p:nvSpPr>
          <p:spPr>
            <a:xfrm>
              <a:off x="3477163" y="1702218"/>
              <a:ext cx="130355" cy="178782"/>
            </a:xfrm>
            <a:custGeom>
              <a:avLst/>
              <a:gdLst>
                <a:gd name="connsiteX0" fmla="*/ 75661 w 130355"/>
                <a:gd name="connsiteY0" fmla="*/ 30379 h 178782"/>
                <a:gd name="connsiteX1" fmla="*/ 91854 w 130355"/>
                <a:gd name="connsiteY1" fmla="*/ 51334 h 178782"/>
                <a:gd name="connsiteX2" fmla="*/ 92806 w 130355"/>
                <a:gd name="connsiteY2" fmla="*/ 54191 h 178782"/>
                <a:gd name="connsiteX3" fmla="*/ 92806 w 130355"/>
                <a:gd name="connsiteY3" fmla="*/ 55144 h 178782"/>
                <a:gd name="connsiteX4" fmla="*/ 94711 w 130355"/>
                <a:gd name="connsiteY4" fmla="*/ 61811 h 178782"/>
                <a:gd name="connsiteX5" fmla="*/ 95664 w 130355"/>
                <a:gd name="connsiteY5" fmla="*/ 66574 h 178782"/>
                <a:gd name="connsiteX6" fmla="*/ 95664 w 130355"/>
                <a:gd name="connsiteY6" fmla="*/ 66574 h 178782"/>
                <a:gd name="connsiteX7" fmla="*/ 95664 w 130355"/>
                <a:gd name="connsiteY7" fmla="*/ 69431 h 178782"/>
                <a:gd name="connsiteX8" fmla="*/ 95664 w 130355"/>
                <a:gd name="connsiteY8" fmla="*/ 80861 h 178782"/>
                <a:gd name="connsiteX9" fmla="*/ 95664 w 130355"/>
                <a:gd name="connsiteY9" fmla="*/ 82766 h 178782"/>
                <a:gd name="connsiteX10" fmla="*/ 93759 w 130355"/>
                <a:gd name="connsiteY10" fmla="*/ 89434 h 178782"/>
                <a:gd name="connsiteX11" fmla="*/ 85186 w 130355"/>
                <a:gd name="connsiteY11" fmla="*/ 107531 h 178782"/>
                <a:gd name="connsiteX12" fmla="*/ 71851 w 130355"/>
                <a:gd name="connsiteY12" fmla="*/ 122771 h 178782"/>
                <a:gd name="connsiteX13" fmla="*/ 67089 w 130355"/>
                <a:gd name="connsiteY13" fmla="*/ 127534 h 178782"/>
                <a:gd name="connsiteX14" fmla="*/ 65184 w 130355"/>
                <a:gd name="connsiteY14" fmla="*/ 128486 h 178782"/>
                <a:gd name="connsiteX15" fmla="*/ 55659 w 130355"/>
                <a:gd name="connsiteY15" fmla="*/ 135154 h 178782"/>
                <a:gd name="connsiteX16" fmla="*/ 49944 w 130355"/>
                <a:gd name="connsiteY16" fmla="*/ 138011 h 178782"/>
                <a:gd name="connsiteX17" fmla="*/ 48039 w 130355"/>
                <a:gd name="connsiteY17" fmla="*/ 138964 h 178782"/>
                <a:gd name="connsiteX18" fmla="*/ 37561 w 130355"/>
                <a:gd name="connsiteY18" fmla="*/ 142774 h 178782"/>
                <a:gd name="connsiteX19" fmla="*/ 31846 w 130355"/>
                <a:gd name="connsiteY19" fmla="*/ 143726 h 178782"/>
                <a:gd name="connsiteX20" fmla="*/ 30894 w 130355"/>
                <a:gd name="connsiteY20" fmla="*/ 143726 h 178782"/>
                <a:gd name="connsiteX21" fmla="*/ 25179 w 130355"/>
                <a:gd name="connsiteY21" fmla="*/ 143726 h 178782"/>
                <a:gd name="connsiteX22" fmla="*/ 22321 w 130355"/>
                <a:gd name="connsiteY22" fmla="*/ 143726 h 178782"/>
                <a:gd name="connsiteX23" fmla="*/ 414 w 130355"/>
                <a:gd name="connsiteY23" fmla="*/ 156109 h 178782"/>
                <a:gd name="connsiteX24" fmla="*/ 12796 w 130355"/>
                <a:gd name="connsiteY24" fmla="*/ 178016 h 178782"/>
                <a:gd name="connsiteX25" fmla="*/ 129001 w 130355"/>
                <a:gd name="connsiteY25" fmla="*/ 57049 h 178782"/>
                <a:gd name="connsiteX26" fmla="*/ 98521 w 130355"/>
                <a:gd name="connsiteY26" fmla="*/ 4661 h 178782"/>
                <a:gd name="connsiteX27" fmla="*/ 75661 w 130355"/>
                <a:gd name="connsiteY27" fmla="*/ 30379 h 178782"/>
                <a:gd name="connsiteX28" fmla="*/ 75661 w 130355"/>
                <a:gd name="connsiteY28" fmla="*/ 30379 h 17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0355" h="178782">
                  <a:moveTo>
                    <a:pt x="75661" y="30379"/>
                  </a:moveTo>
                  <a:cubicBezTo>
                    <a:pt x="83281" y="37046"/>
                    <a:pt x="87091" y="42761"/>
                    <a:pt x="91854" y="51334"/>
                  </a:cubicBezTo>
                  <a:cubicBezTo>
                    <a:pt x="91854" y="52286"/>
                    <a:pt x="92806" y="53239"/>
                    <a:pt x="92806" y="54191"/>
                  </a:cubicBezTo>
                  <a:cubicBezTo>
                    <a:pt x="91854" y="52286"/>
                    <a:pt x="91854" y="53239"/>
                    <a:pt x="92806" y="55144"/>
                  </a:cubicBezTo>
                  <a:cubicBezTo>
                    <a:pt x="93759" y="57049"/>
                    <a:pt x="94711" y="59906"/>
                    <a:pt x="94711" y="61811"/>
                  </a:cubicBezTo>
                  <a:cubicBezTo>
                    <a:pt x="94711" y="63716"/>
                    <a:pt x="95664" y="64669"/>
                    <a:pt x="95664" y="66574"/>
                  </a:cubicBezTo>
                  <a:cubicBezTo>
                    <a:pt x="95664" y="68479"/>
                    <a:pt x="95664" y="68479"/>
                    <a:pt x="95664" y="66574"/>
                  </a:cubicBezTo>
                  <a:cubicBezTo>
                    <a:pt x="95664" y="67526"/>
                    <a:pt x="95664" y="68479"/>
                    <a:pt x="95664" y="69431"/>
                  </a:cubicBezTo>
                  <a:cubicBezTo>
                    <a:pt x="95664" y="73241"/>
                    <a:pt x="95664" y="77051"/>
                    <a:pt x="95664" y="80861"/>
                  </a:cubicBezTo>
                  <a:cubicBezTo>
                    <a:pt x="95664" y="77051"/>
                    <a:pt x="95664" y="81814"/>
                    <a:pt x="95664" y="82766"/>
                  </a:cubicBezTo>
                  <a:cubicBezTo>
                    <a:pt x="95664" y="84671"/>
                    <a:pt x="94711" y="86576"/>
                    <a:pt x="93759" y="89434"/>
                  </a:cubicBezTo>
                  <a:cubicBezTo>
                    <a:pt x="91854" y="97054"/>
                    <a:pt x="90901" y="99911"/>
                    <a:pt x="85186" y="107531"/>
                  </a:cubicBezTo>
                  <a:cubicBezTo>
                    <a:pt x="80424" y="114199"/>
                    <a:pt x="78519" y="117056"/>
                    <a:pt x="71851" y="122771"/>
                  </a:cubicBezTo>
                  <a:cubicBezTo>
                    <a:pt x="69946" y="124676"/>
                    <a:pt x="68994" y="125629"/>
                    <a:pt x="67089" y="127534"/>
                  </a:cubicBezTo>
                  <a:cubicBezTo>
                    <a:pt x="66136" y="127534"/>
                    <a:pt x="62326" y="131344"/>
                    <a:pt x="65184" y="128486"/>
                  </a:cubicBezTo>
                  <a:cubicBezTo>
                    <a:pt x="62326" y="130391"/>
                    <a:pt x="58516" y="133249"/>
                    <a:pt x="55659" y="135154"/>
                  </a:cubicBezTo>
                  <a:cubicBezTo>
                    <a:pt x="53754" y="136106"/>
                    <a:pt x="51849" y="137059"/>
                    <a:pt x="49944" y="138011"/>
                  </a:cubicBezTo>
                  <a:cubicBezTo>
                    <a:pt x="49944" y="138011"/>
                    <a:pt x="45181" y="139916"/>
                    <a:pt x="48039" y="138964"/>
                  </a:cubicBezTo>
                  <a:cubicBezTo>
                    <a:pt x="44229" y="139916"/>
                    <a:pt x="41371" y="141821"/>
                    <a:pt x="37561" y="142774"/>
                  </a:cubicBezTo>
                  <a:cubicBezTo>
                    <a:pt x="35656" y="143726"/>
                    <a:pt x="33751" y="143726"/>
                    <a:pt x="31846" y="143726"/>
                  </a:cubicBezTo>
                  <a:cubicBezTo>
                    <a:pt x="35656" y="142774"/>
                    <a:pt x="31846" y="143726"/>
                    <a:pt x="30894" y="143726"/>
                  </a:cubicBezTo>
                  <a:cubicBezTo>
                    <a:pt x="28989" y="143726"/>
                    <a:pt x="27084" y="143726"/>
                    <a:pt x="25179" y="143726"/>
                  </a:cubicBezTo>
                  <a:cubicBezTo>
                    <a:pt x="24226" y="143726"/>
                    <a:pt x="17559" y="142774"/>
                    <a:pt x="22321" y="143726"/>
                  </a:cubicBezTo>
                  <a:cubicBezTo>
                    <a:pt x="12796" y="142774"/>
                    <a:pt x="3271" y="145631"/>
                    <a:pt x="414" y="156109"/>
                  </a:cubicBezTo>
                  <a:cubicBezTo>
                    <a:pt x="-1491" y="164681"/>
                    <a:pt x="3271" y="177064"/>
                    <a:pt x="12796" y="178016"/>
                  </a:cubicBezTo>
                  <a:cubicBezTo>
                    <a:pt x="77566" y="186589"/>
                    <a:pt x="140431" y="121819"/>
                    <a:pt x="129001" y="57049"/>
                  </a:cubicBezTo>
                  <a:cubicBezTo>
                    <a:pt x="125191" y="37046"/>
                    <a:pt x="113761" y="18949"/>
                    <a:pt x="98521" y="4661"/>
                  </a:cubicBezTo>
                  <a:cubicBezTo>
                    <a:pt x="84234" y="-10579"/>
                    <a:pt x="58516" y="15139"/>
                    <a:pt x="75661" y="30379"/>
                  </a:cubicBezTo>
                  <a:lnTo>
                    <a:pt x="75661" y="3037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DFC835A-0D56-4EDF-A374-AB2C3FC2F83D}"/>
                </a:ext>
              </a:extLst>
            </p:cNvPr>
            <p:cNvSpPr/>
            <p:nvPr/>
          </p:nvSpPr>
          <p:spPr>
            <a:xfrm>
              <a:off x="3156584" y="1828410"/>
              <a:ext cx="176601" cy="108633"/>
            </a:xfrm>
            <a:custGeom>
              <a:avLst/>
              <a:gdLst>
                <a:gd name="connsiteX0" fmla="*/ 1905 w 176601"/>
                <a:gd name="connsiteY0" fmla="*/ 27059 h 108633"/>
                <a:gd name="connsiteX1" fmla="*/ 167640 w 176601"/>
                <a:gd name="connsiteY1" fmla="*/ 98497 h 108633"/>
                <a:gd name="connsiteX2" fmla="*/ 174308 w 176601"/>
                <a:gd name="connsiteY2" fmla="*/ 73732 h 108633"/>
                <a:gd name="connsiteX3" fmla="*/ 149542 w 176601"/>
                <a:gd name="connsiteY3" fmla="*/ 67064 h 108633"/>
                <a:gd name="connsiteX4" fmla="*/ 142875 w 176601"/>
                <a:gd name="connsiteY4" fmla="*/ 69922 h 108633"/>
                <a:gd name="connsiteX5" fmla="*/ 133350 w 176601"/>
                <a:gd name="connsiteY5" fmla="*/ 72779 h 108633"/>
                <a:gd name="connsiteX6" fmla="*/ 133350 w 176601"/>
                <a:gd name="connsiteY6" fmla="*/ 72779 h 108633"/>
                <a:gd name="connsiteX7" fmla="*/ 131445 w 176601"/>
                <a:gd name="connsiteY7" fmla="*/ 72779 h 108633"/>
                <a:gd name="connsiteX8" fmla="*/ 126683 w 176601"/>
                <a:gd name="connsiteY8" fmla="*/ 72779 h 108633"/>
                <a:gd name="connsiteX9" fmla="*/ 116205 w 176601"/>
                <a:gd name="connsiteY9" fmla="*/ 71827 h 108633"/>
                <a:gd name="connsiteX10" fmla="*/ 115253 w 176601"/>
                <a:gd name="connsiteY10" fmla="*/ 71827 h 108633"/>
                <a:gd name="connsiteX11" fmla="*/ 109538 w 176601"/>
                <a:gd name="connsiteY11" fmla="*/ 70874 h 108633"/>
                <a:gd name="connsiteX12" fmla="*/ 100013 w 176601"/>
                <a:gd name="connsiteY12" fmla="*/ 68017 h 108633"/>
                <a:gd name="connsiteX13" fmla="*/ 83820 w 176601"/>
                <a:gd name="connsiteY13" fmla="*/ 60397 h 108633"/>
                <a:gd name="connsiteX14" fmla="*/ 32385 w 176601"/>
                <a:gd name="connsiteY14" fmla="*/ 8962 h 108633"/>
                <a:gd name="connsiteX15" fmla="*/ 7620 w 176601"/>
                <a:gd name="connsiteY15" fmla="*/ 2294 h 108633"/>
                <a:gd name="connsiteX16" fmla="*/ 1905 w 176601"/>
                <a:gd name="connsiteY16" fmla="*/ 27059 h 108633"/>
                <a:gd name="connsiteX17" fmla="*/ 1905 w 176601"/>
                <a:gd name="connsiteY17" fmla="*/ 27059 h 1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6601" h="108633">
                  <a:moveTo>
                    <a:pt x="1905" y="27059"/>
                  </a:moveTo>
                  <a:cubicBezTo>
                    <a:pt x="29528" y="83257"/>
                    <a:pt x="106680" y="129929"/>
                    <a:pt x="167640" y="98497"/>
                  </a:cubicBezTo>
                  <a:cubicBezTo>
                    <a:pt x="176213" y="93734"/>
                    <a:pt x="179070" y="82304"/>
                    <a:pt x="174308" y="73732"/>
                  </a:cubicBezTo>
                  <a:cubicBezTo>
                    <a:pt x="169545" y="65159"/>
                    <a:pt x="158115" y="63254"/>
                    <a:pt x="149542" y="67064"/>
                  </a:cubicBezTo>
                  <a:cubicBezTo>
                    <a:pt x="145733" y="68969"/>
                    <a:pt x="147638" y="68969"/>
                    <a:pt x="142875" y="69922"/>
                  </a:cubicBezTo>
                  <a:cubicBezTo>
                    <a:pt x="140017" y="70874"/>
                    <a:pt x="136208" y="71827"/>
                    <a:pt x="133350" y="72779"/>
                  </a:cubicBezTo>
                  <a:cubicBezTo>
                    <a:pt x="132398" y="72779"/>
                    <a:pt x="132398" y="72779"/>
                    <a:pt x="133350" y="72779"/>
                  </a:cubicBezTo>
                  <a:cubicBezTo>
                    <a:pt x="132398" y="72779"/>
                    <a:pt x="132398" y="72779"/>
                    <a:pt x="131445" y="72779"/>
                  </a:cubicBezTo>
                  <a:cubicBezTo>
                    <a:pt x="129540" y="72779"/>
                    <a:pt x="128588" y="72779"/>
                    <a:pt x="126683" y="72779"/>
                  </a:cubicBezTo>
                  <a:cubicBezTo>
                    <a:pt x="122872" y="72779"/>
                    <a:pt x="120015" y="72779"/>
                    <a:pt x="116205" y="71827"/>
                  </a:cubicBezTo>
                  <a:cubicBezTo>
                    <a:pt x="118110" y="71827"/>
                    <a:pt x="116205" y="71827"/>
                    <a:pt x="115253" y="71827"/>
                  </a:cubicBezTo>
                  <a:cubicBezTo>
                    <a:pt x="113347" y="71827"/>
                    <a:pt x="111442" y="70874"/>
                    <a:pt x="109538" y="70874"/>
                  </a:cubicBezTo>
                  <a:cubicBezTo>
                    <a:pt x="106680" y="69922"/>
                    <a:pt x="102870" y="68969"/>
                    <a:pt x="100013" y="68017"/>
                  </a:cubicBezTo>
                  <a:cubicBezTo>
                    <a:pt x="94297" y="66112"/>
                    <a:pt x="89535" y="64207"/>
                    <a:pt x="83820" y="60397"/>
                  </a:cubicBezTo>
                  <a:cubicBezTo>
                    <a:pt x="61913" y="48014"/>
                    <a:pt x="43815" y="30869"/>
                    <a:pt x="32385" y="8962"/>
                  </a:cubicBezTo>
                  <a:cubicBezTo>
                    <a:pt x="27622" y="389"/>
                    <a:pt x="16192" y="-2468"/>
                    <a:pt x="7620" y="2294"/>
                  </a:cubicBezTo>
                  <a:cubicBezTo>
                    <a:pt x="0" y="8009"/>
                    <a:pt x="-1905" y="18487"/>
                    <a:pt x="1905" y="27059"/>
                  </a:cubicBezTo>
                  <a:lnTo>
                    <a:pt x="1905" y="2705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218E739-4577-48FD-A302-C82ECA6FE291}"/>
                </a:ext>
              </a:extLst>
            </p:cNvPr>
            <p:cNvSpPr/>
            <p:nvPr/>
          </p:nvSpPr>
          <p:spPr>
            <a:xfrm>
              <a:off x="3409107" y="1132397"/>
              <a:ext cx="161333" cy="109447"/>
            </a:xfrm>
            <a:custGeom>
              <a:avLst/>
              <a:gdLst>
                <a:gd name="connsiteX0" fmla="*/ 31322 w 161333"/>
                <a:gd name="connsiteY0" fmla="*/ 48702 h 109447"/>
                <a:gd name="connsiteX1" fmla="*/ 35132 w 161333"/>
                <a:gd name="connsiteY1" fmla="*/ 44892 h 109447"/>
                <a:gd name="connsiteX2" fmla="*/ 37989 w 161333"/>
                <a:gd name="connsiteY2" fmla="*/ 42987 h 109447"/>
                <a:gd name="connsiteX3" fmla="*/ 37989 w 161333"/>
                <a:gd name="connsiteY3" fmla="*/ 42987 h 109447"/>
                <a:gd name="connsiteX4" fmla="*/ 47514 w 161333"/>
                <a:gd name="connsiteY4" fmla="*/ 37272 h 109447"/>
                <a:gd name="connsiteX5" fmla="*/ 49419 w 161333"/>
                <a:gd name="connsiteY5" fmla="*/ 36319 h 109447"/>
                <a:gd name="connsiteX6" fmla="*/ 54182 w 161333"/>
                <a:gd name="connsiteY6" fmla="*/ 35367 h 109447"/>
                <a:gd name="connsiteX7" fmla="*/ 58944 w 161333"/>
                <a:gd name="connsiteY7" fmla="*/ 34414 h 109447"/>
                <a:gd name="connsiteX8" fmla="*/ 59897 w 161333"/>
                <a:gd name="connsiteY8" fmla="*/ 34414 h 109447"/>
                <a:gd name="connsiteX9" fmla="*/ 68469 w 161333"/>
                <a:gd name="connsiteY9" fmla="*/ 34414 h 109447"/>
                <a:gd name="connsiteX10" fmla="*/ 69422 w 161333"/>
                <a:gd name="connsiteY10" fmla="*/ 34414 h 109447"/>
                <a:gd name="connsiteX11" fmla="*/ 74184 w 161333"/>
                <a:gd name="connsiteY11" fmla="*/ 35367 h 109447"/>
                <a:gd name="connsiteX12" fmla="*/ 83709 w 161333"/>
                <a:gd name="connsiteY12" fmla="*/ 38224 h 109447"/>
                <a:gd name="connsiteX13" fmla="*/ 84662 w 161333"/>
                <a:gd name="connsiteY13" fmla="*/ 39177 h 109447"/>
                <a:gd name="connsiteX14" fmla="*/ 88472 w 161333"/>
                <a:gd name="connsiteY14" fmla="*/ 41082 h 109447"/>
                <a:gd name="connsiteX15" fmla="*/ 96092 w 161333"/>
                <a:gd name="connsiteY15" fmla="*/ 45844 h 109447"/>
                <a:gd name="connsiteX16" fmla="*/ 99902 w 161333"/>
                <a:gd name="connsiteY16" fmla="*/ 48702 h 109447"/>
                <a:gd name="connsiteX17" fmla="*/ 100854 w 161333"/>
                <a:gd name="connsiteY17" fmla="*/ 49654 h 109447"/>
                <a:gd name="connsiteX18" fmla="*/ 108474 w 161333"/>
                <a:gd name="connsiteY18" fmla="*/ 57274 h 109447"/>
                <a:gd name="connsiteX19" fmla="*/ 111332 w 161333"/>
                <a:gd name="connsiteY19" fmla="*/ 61084 h 109447"/>
                <a:gd name="connsiteX20" fmla="*/ 113237 w 161333"/>
                <a:gd name="connsiteY20" fmla="*/ 62989 h 109447"/>
                <a:gd name="connsiteX21" fmla="*/ 113237 w 161333"/>
                <a:gd name="connsiteY21" fmla="*/ 62989 h 109447"/>
                <a:gd name="connsiteX22" fmla="*/ 122762 w 161333"/>
                <a:gd name="connsiteY22" fmla="*/ 79182 h 109447"/>
                <a:gd name="connsiteX23" fmla="*/ 123714 w 161333"/>
                <a:gd name="connsiteY23" fmla="*/ 81087 h 109447"/>
                <a:gd name="connsiteX24" fmla="*/ 124667 w 161333"/>
                <a:gd name="connsiteY24" fmla="*/ 85849 h 109447"/>
                <a:gd name="connsiteX25" fmla="*/ 126572 w 161333"/>
                <a:gd name="connsiteY25" fmla="*/ 96327 h 109447"/>
                <a:gd name="connsiteX26" fmla="*/ 148479 w 161333"/>
                <a:gd name="connsiteY26" fmla="*/ 108709 h 109447"/>
                <a:gd name="connsiteX27" fmla="*/ 160862 w 161333"/>
                <a:gd name="connsiteY27" fmla="*/ 86802 h 109447"/>
                <a:gd name="connsiteX28" fmla="*/ 102759 w 161333"/>
                <a:gd name="connsiteY28" fmla="*/ 9649 h 109447"/>
                <a:gd name="connsiteX29" fmla="*/ 4652 w 161333"/>
                <a:gd name="connsiteY29" fmla="*/ 23937 h 109447"/>
                <a:gd name="connsiteX30" fmla="*/ 31322 w 161333"/>
                <a:gd name="connsiteY30" fmla="*/ 48702 h 109447"/>
                <a:gd name="connsiteX31" fmla="*/ 31322 w 161333"/>
                <a:gd name="connsiteY31" fmla="*/ 48702 h 1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1333" h="109447">
                  <a:moveTo>
                    <a:pt x="31322" y="48702"/>
                  </a:moveTo>
                  <a:cubicBezTo>
                    <a:pt x="32274" y="47749"/>
                    <a:pt x="34179" y="45844"/>
                    <a:pt x="35132" y="44892"/>
                  </a:cubicBezTo>
                  <a:cubicBezTo>
                    <a:pt x="36084" y="43939"/>
                    <a:pt x="37037" y="42987"/>
                    <a:pt x="37989" y="42987"/>
                  </a:cubicBezTo>
                  <a:cubicBezTo>
                    <a:pt x="37037" y="43939"/>
                    <a:pt x="37037" y="43939"/>
                    <a:pt x="37989" y="42987"/>
                  </a:cubicBezTo>
                  <a:cubicBezTo>
                    <a:pt x="40847" y="41082"/>
                    <a:pt x="43704" y="39177"/>
                    <a:pt x="47514" y="37272"/>
                  </a:cubicBezTo>
                  <a:cubicBezTo>
                    <a:pt x="44657" y="38224"/>
                    <a:pt x="48467" y="37272"/>
                    <a:pt x="49419" y="36319"/>
                  </a:cubicBezTo>
                  <a:cubicBezTo>
                    <a:pt x="51324" y="35367"/>
                    <a:pt x="52277" y="35367"/>
                    <a:pt x="54182" y="35367"/>
                  </a:cubicBezTo>
                  <a:cubicBezTo>
                    <a:pt x="56087" y="35367"/>
                    <a:pt x="57039" y="34414"/>
                    <a:pt x="58944" y="34414"/>
                  </a:cubicBezTo>
                  <a:cubicBezTo>
                    <a:pt x="63707" y="33462"/>
                    <a:pt x="55134" y="34414"/>
                    <a:pt x="59897" y="34414"/>
                  </a:cubicBezTo>
                  <a:cubicBezTo>
                    <a:pt x="62754" y="34414"/>
                    <a:pt x="65612" y="34414"/>
                    <a:pt x="68469" y="34414"/>
                  </a:cubicBezTo>
                  <a:cubicBezTo>
                    <a:pt x="70374" y="34414"/>
                    <a:pt x="73232" y="35367"/>
                    <a:pt x="69422" y="34414"/>
                  </a:cubicBezTo>
                  <a:cubicBezTo>
                    <a:pt x="71327" y="34414"/>
                    <a:pt x="73232" y="35367"/>
                    <a:pt x="74184" y="35367"/>
                  </a:cubicBezTo>
                  <a:cubicBezTo>
                    <a:pt x="77042" y="36319"/>
                    <a:pt x="80852" y="37272"/>
                    <a:pt x="83709" y="38224"/>
                  </a:cubicBezTo>
                  <a:cubicBezTo>
                    <a:pt x="87519" y="39177"/>
                    <a:pt x="81804" y="37272"/>
                    <a:pt x="84662" y="39177"/>
                  </a:cubicBezTo>
                  <a:cubicBezTo>
                    <a:pt x="85614" y="40129"/>
                    <a:pt x="87519" y="40129"/>
                    <a:pt x="88472" y="41082"/>
                  </a:cubicBezTo>
                  <a:cubicBezTo>
                    <a:pt x="91329" y="42987"/>
                    <a:pt x="94187" y="43939"/>
                    <a:pt x="96092" y="45844"/>
                  </a:cubicBezTo>
                  <a:cubicBezTo>
                    <a:pt x="97044" y="46797"/>
                    <a:pt x="98949" y="47749"/>
                    <a:pt x="99902" y="48702"/>
                  </a:cubicBezTo>
                  <a:cubicBezTo>
                    <a:pt x="97044" y="46797"/>
                    <a:pt x="100854" y="49654"/>
                    <a:pt x="100854" y="49654"/>
                  </a:cubicBezTo>
                  <a:cubicBezTo>
                    <a:pt x="103712" y="51559"/>
                    <a:pt x="105617" y="54417"/>
                    <a:pt x="108474" y="57274"/>
                  </a:cubicBezTo>
                  <a:cubicBezTo>
                    <a:pt x="109427" y="58227"/>
                    <a:pt x="110379" y="59179"/>
                    <a:pt x="111332" y="61084"/>
                  </a:cubicBezTo>
                  <a:cubicBezTo>
                    <a:pt x="112284" y="62037"/>
                    <a:pt x="112284" y="62037"/>
                    <a:pt x="113237" y="62989"/>
                  </a:cubicBezTo>
                  <a:cubicBezTo>
                    <a:pt x="112284" y="61084"/>
                    <a:pt x="112284" y="61084"/>
                    <a:pt x="113237" y="62989"/>
                  </a:cubicBezTo>
                  <a:cubicBezTo>
                    <a:pt x="117047" y="67752"/>
                    <a:pt x="119904" y="73467"/>
                    <a:pt x="122762" y="79182"/>
                  </a:cubicBezTo>
                  <a:cubicBezTo>
                    <a:pt x="120857" y="75372"/>
                    <a:pt x="122762" y="80134"/>
                    <a:pt x="123714" y="81087"/>
                  </a:cubicBezTo>
                  <a:cubicBezTo>
                    <a:pt x="124667" y="82992"/>
                    <a:pt x="124667" y="83944"/>
                    <a:pt x="124667" y="85849"/>
                  </a:cubicBezTo>
                  <a:cubicBezTo>
                    <a:pt x="125619" y="89659"/>
                    <a:pt x="126572" y="92517"/>
                    <a:pt x="126572" y="96327"/>
                  </a:cubicBezTo>
                  <a:cubicBezTo>
                    <a:pt x="127524" y="105852"/>
                    <a:pt x="139907" y="111567"/>
                    <a:pt x="148479" y="108709"/>
                  </a:cubicBezTo>
                  <a:cubicBezTo>
                    <a:pt x="158957" y="105852"/>
                    <a:pt x="162767" y="96327"/>
                    <a:pt x="160862" y="86802"/>
                  </a:cubicBezTo>
                  <a:cubicBezTo>
                    <a:pt x="156099" y="54417"/>
                    <a:pt x="132287" y="23937"/>
                    <a:pt x="102759" y="9649"/>
                  </a:cubicBezTo>
                  <a:cubicBezTo>
                    <a:pt x="69422" y="-6543"/>
                    <a:pt x="31322" y="-2733"/>
                    <a:pt x="4652" y="23937"/>
                  </a:cubicBezTo>
                  <a:cubicBezTo>
                    <a:pt x="-10588" y="40129"/>
                    <a:pt x="15129" y="64894"/>
                    <a:pt x="31322" y="48702"/>
                  </a:cubicBezTo>
                  <a:lnTo>
                    <a:pt x="31322" y="4870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F155650-AAC3-420F-A174-B5AF25EC066E}"/>
                </a:ext>
              </a:extLst>
            </p:cNvPr>
            <p:cNvSpPr/>
            <p:nvPr/>
          </p:nvSpPr>
          <p:spPr>
            <a:xfrm>
              <a:off x="3417569" y="1273491"/>
              <a:ext cx="34289" cy="36195"/>
            </a:xfrm>
            <a:custGeom>
              <a:avLst/>
              <a:gdLst>
                <a:gd name="connsiteX0" fmla="*/ 17145 w 34289"/>
                <a:gd name="connsiteY0" fmla="*/ 36195 h 36195"/>
                <a:gd name="connsiteX1" fmla="*/ 17145 w 34289"/>
                <a:gd name="connsiteY1" fmla="*/ 0 h 36195"/>
                <a:gd name="connsiteX2" fmla="*/ 17145 w 34289"/>
                <a:gd name="connsiteY2" fmla="*/ 36195 h 36195"/>
                <a:gd name="connsiteX3" fmla="*/ 17145 w 34289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AA0F593-E5BE-47AF-AA18-52D3417A70D5}"/>
                </a:ext>
              </a:extLst>
            </p:cNvPr>
            <p:cNvSpPr/>
            <p:nvPr/>
          </p:nvSpPr>
          <p:spPr>
            <a:xfrm>
              <a:off x="3584256" y="1399222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7A86718-E1BD-4DF8-9456-46DD1DA741D4}"/>
                </a:ext>
              </a:extLst>
            </p:cNvPr>
            <p:cNvSpPr/>
            <p:nvPr/>
          </p:nvSpPr>
          <p:spPr>
            <a:xfrm>
              <a:off x="3569969" y="1545907"/>
              <a:ext cx="34290" cy="36195"/>
            </a:xfrm>
            <a:custGeom>
              <a:avLst/>
              <a:gdLst>
                <a:gd name="connsiteX0" fmla="*/ 17145 w 34290"/>
                <a:gd name="connsiteY0" fmla="*/ 36195 h 36195"/>
                <a:gd name="connsiteX1" fmla="*/ 17145 w 34290"/>
                <a:gd name="connsiteY1" fmla="*/ 0 h 36195"/>
                <a:gd name="connsiteX2" fmla="*/ 17145 w 34290"/>
                <a:gd name="connsiteY2" fmla="*/ 36195 h 36195"/>
                <a:gd name="connsiteX3" fmla="*/ 17145 w 34290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13B8B89-2399-4C21-977C-8608682BA5D0}"/>
                </a:ext>
              </a:extLst>
            </p:cNvPr>
            <p:cNvSpPr/>
            <p:nvPr/>
          </p:nvSpPr>
          <p:spPr>
            <a:xfrm>
              <a:off x="3436459" y="1698339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DAA6221-792C-4C94-8164-1DAD67C67CCA}"/>
                </a:ext>
              </a:extLst>
            </p:cNvPr>
            <p:cNvSpPr/>
            <p:nvPr/>
          </p:nvSpPr>
          <p:spPr>
            <a:xfrm>
              <a:off x="3262312" y="1763077"/>
              <a:ext cx="34289" cy="36194"/>
            </a:xfrm>
            <a:custGeom>
              <a:avLst/>
              <a:gdLst>
                <a:gd name="connsiteX0" fmla="*/ 17145 w 34289"/>
                <a:gd name="connsiteY0" fmla="*/ 36195 h 36194"/>
                <a:gd name="connsiteX1" fmla="*/ 17145 w 34289"/>
                <a:gd name="connsiteY1" fmla="*/ 0 h 36194"/>
                <a:gd name="connsiteX2" fmla="*/ 17145 w 34289"/>
                <a:gd name="connsiteY2" fmla="*/ 36195 h 36194"/>
                <a:gd name="connsiteX3" fmla="*/ 17145 w 34289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952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EA4D750-A099-4E19-9247-8E1C068DD07C}"/>
                </a:ext>
              </a:extLst>
            </p:cNvPr>
            <p:cNvSpPr/>
            <p:nvPr/>
          </p:nvSpPr>
          <p:spPr>
            <a:xfrm>
              <a:off x="3372475" y="1498978"/>
              <a:ext cx="74481" cy="91050"/>
            </a:xfrm>
            <a:custGeom>
              <a:avLst/>
              <a:gdLst>
                <a:gd name="connsiteX0" fmla="*/ 4763 w 74481"/>
                <a:gd name="connsiteY0" fmla="*/ 8539 h 91050"/>
                <a:gd name="connsiteX1" fmla="*/ 0 w 74481"/>
                <a:gd name="connsiteY1" fmla="*/ 27589 h 91050"/>
                <a:gd name="connsiteX2" fmla="*/ 1905 w 74481"/>
                <a:gd name="connsiteY2" fmla="*/ 47591 h 91050"/>
                <a:gd name="connsiteX3" fmla="*/ 27623 w 74481"/>
                <a:gd name="connsiteY3" fmla="*/ 84739 h 91050"/>
                <a:gd name="connsiteX4" fmla="*/ 57150 w 74481"/>
                <a:gd name="connsiteY4" fmla="*/ 90454 h 91050"/>
                <a:gd name="connsiteX5" fmla="*/ 69533 w 74481"/>
                <a:gd name="connsiteY5" fmla="*/ 85691 h 91050"/>
                <a:gd name="connsiteX6" fmla="*/ 74295 w 74481"/>
                <a:gd name="connsiteY6" fmla="*/ 73309 h 91050"/>
                <a:gd name="connsiteX7" fmla="*/ 69533 w 74481"/>
                <a:gd name="connsiteY7" fmla="*/ 60926 h 91050"/>
                <a:gd name="connsiteX8" fmla="*/ 57150 w 74481"/>
                <a:gd name="connsiteY8" fmla="*/ 56164 h 91050"/>
                <a:gd name="connsiteX9" fmla="*/ 46673 w 74481"/>
                <a:gd name="connsiteY9" fmla="*/ 56164 h 91050"/>
                <a:gd name="connsiteX10" fmla="*/ 51435 w 74481"/>
                <a:gd name="connsiteY10" fmla="*/ 57116 h 91050"/>
                <a:gd name="connsiteX11" fmla="*/ 43815 w 74481"/>
                <a:gd name="connsiteY11" fmla="*/ 55211 h 91050"/>
                <a:gd name="connsiteX12" fmla="*/ 47625 w 74481"/>
                <a:gd name="connsiteY12" fmla="*/ 57116 h 91050"/>
                <a:gd name="connsiteX13" fmla="*/ 40958 w 74481"/>
                <a:gd name="connsiteY13" fmla="*/ 53306 h 91050"/>
                <a:gd name="connsiteX14" fmla="*/ 44768 w 74481"/>
                <a:gd name="connsiteY14" fmla="*/ 56164 h 91050"/>
                <a:gd name="connsiteX15" fmla="*/ 39053 w 74481"/>
                <a:gd name="connsiteY15" fmla="*/ 50449 h 91050"/>
                <a:gd name="connsiteX16" fmla="*/ 41910 w 74481"/>
                <a:gd name="connsiteY16" fmla="*/ 54259 h 91050"/>
                <a:gd name="connsiteX17" fmla="*/ 36195 w 74481"/>
                <a:gd name="connsiteY17" fmla="*/ 44734 h 91050"/>
                <a:gd name="connsiteX18" fmla="*/ 38100 w 74481"/>
                <a:gd name="connsiteY18" fmla="*/ 48544 h 91050"/>
                <a:gd name="connsiteX19" fmla="*/ 34290 w 74481"/>
                <a:gd name="connsiteY19" fmla="*/ 34256 h 91050"/>
                <a:gd name="connsiteX20" fmla="*/ 35243 w 74481"/>
                <a:gd name="connsiteY20" fmla="*/ 39019 h 91050"/>
                <a:gd name="connsiteX21" fmla="*/ 35243 w 74481"/>
                <a:gd name="connsiteY21" fmla="*/ 25684 h 91050"/>
                <a:gd name="connsiteX22" fmla="*/ 34290 w 74481"/>
                <a:gd name="connsiteY22" fmla="*/ 30446 h 91050"/>
                <a:gd name="connsiteX23" fmla="*/ 36195 w 74481"/>
                <a:gd name="connsiteY23" fmla="*/ 24731 h 91050"/>
                <a:gd name="connsiteX24" fmla="*/ 34290 w 74481"/>
                <a:gd name="connsiteY24" fmla="*/ 28541 h 91050"/>
                <a:gd name="connsiteX25" fmla="*/ 35243 w 74481"/>
                <a:gd name="connsiteY25" fmla="*/ 26636 h 91050"/>
                <a:gd name="connsiteX26" fmla="*/ 28575 w 74481"/>
                <a:gd name="connsiteY26" fmla="*/ 1871 h 91050"/>
                <a:gd name="connsiteX27" fmla="*/ 4763 w 74481"/>
                <a:gd name="connsiteY27" fmla="*/ 8539 h 91050"/>
                <a:gd name="connsiteX28" fmla="*/ 4763 w 74481"/>
                <a:gd name="connsiteY28" fmla="*/ 8539 h 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4481" h="91050">
                  <a:moveTo>
                    <a:pt x="4763" y="8539"/>
                  </a:moveTo>
                  <a:cubicBezTo>
                    <a:pt x="953" y="14254"/>
                    <a:pt x="0" y="20921"/>
                    <a:pt x="0" y="27589"/>
                  </a:cubicBezTo>
                  <a:cubicBezTo>
                    <a:pt x="0" y="34256"/>
                    <a:pt x="0" y="40924"/>
                    <a:pt x="1905" y="47591"/>
                  </a:cubicBezTo>
                  <a:cubicBezTo>
                    <a:pt x="4763" y="62831"/>
                    <a:pt x="14288" y="77119"/>
                    <a:pt x="27623" y="84739"/>
                  </a:cubicBezTo>
                  <a:cubicBezTo>
                    <a:pt x="36195" y="89501"/>
                    <a:pt x="47625" y="92359"/>
                    <a:pt x="57150" y="90454"/>
                  </a:cubicBezTo>
                  <a:cubicBezTo>
                    <a:pt x="61913" y="89501"/>
                    <a:pt x="65723" y="88549"/>
                    <a:pt x="69533" y="85691"/>
                  </a:cubicBezTo>
                  <a:cubicBezTo>
                    <a:pt x="72390" y="82834"/>
                    <a:pt x="75248" y="77119"/>
                    <a:pt x="74295" y="73309"/>
                  </a:cubicBezTo>
                  <a:cubicBezTo>
                    <a:pt x="74295" y="68546"/>
                    <a:pt x="72390" y="63784"/>
                    <a:pt x="69533" y="60926"/>
                  </a:cubicBezTo>
                  <a:cubicBezTo>
                    <a:pt x="66675" y="58069"/>
                    <a:pt x="61913" y="55211"/>
                    <a:pt x="57150" y="56164"/>
                  </a:cubicBezTo>
                  <a:cubicBezTo>
                    <a:pt x="53340" y="56164"/>
                    <a:pt x="50483" y="57116"/>
                    <a:pt x="46673" y="56164"/>
                  </a:cubicBezTo>
                  <a:cubicBezTo>
                    <a:pt x="48577" y="56164"/>
                    <a:pt x="49530" y="56164"/>
                    <a:pt x="51435" y="57116"/>
                  </a:cubicBezTo>
                  <a:cubicBezTo>
                    <a:pt x="48577" y="57116"/>
                    <a:pt x="46673" y="56164"/>
                    <a:pt x="43815" y="55211"/>
                  </a:cubicBezTo>
                  <a:cubicBezTo>
                    <a:pt x="44768" y="56164"/>
                    <a:pt x="46673" y="56164"/>
                    <a:pt x="47625" y="57116"/>
                  </a:cubicBezTo>
                  <a:cubicBezTo>
                    <a:pt x="45720" y="56164"/>
                    <a:pt x="42863" y="55211"/>
                    <a:pt x="40958" y="53306"/>
                  </a:cubicBezTo>
                  <a:cubicBezTo>
                    <a:pt x="41910" y="54259"/>
                    <a:pt x="43815" y="55211"/>
                    <a:pt x="44768" y="56164"/>
                  </a:cubicBezTo>
                  <a:cubicBezTo>
                    <a:pt x="42863" y="54259"/>
                    <a:pt x="40958" y="52354"/>
                    <a:pt x="39053" y="50449"/>
                  </a:cubicBezTo>
                  <a:cubicBezTo>
                    <a:pt x="40005" y="51401"/>
                    <a:pt x="40958" y="53306"/>
                    <a:pt x="41910" y="54259"/>
                  </a:cubicBezTo>
                  <a:cubicBezTo>
                    <a:pt x="40005" y="51401"/>
                    <a:pt x="38100" y="48544"/>
                    <a:pt x="36195" y="44734"/>
                  </a:cubicBezTo>
                  <a:cubicBezTo>
                    <a:pt x="37148" y="45686"/>
                    <a:pt x="37148" y="47591"/>
                    <a:pt x="38100" y="48544"/>
                  </a:cubicBezTo>
                  <a:cubicBezTo>
                    <a:pt x="36195" y="43781"/>
                    <a:pt x="35243" y="39019"/>
                    <a:pt x="34290" y="34256"/>
                  </a:cubicBezTo>
                  <a:cubicBezTo>
                    <a:pt x="34290" y="36161"/>
                    <a:pt x="34290" y="37114"/>
                    <a:pt x="35243" y="39019"/>
                  </a:cubicBezTo>
                  <a:cubicBezTo>
                    <a:pt x="34290" y="34256"/>
                    <a:pt x="34290" y="30446"/>
                    <a:pt x="35243" y="25684"/>
                  </a:cubicBezTo>
                  <a:cubicBezTo>
                    <a:pt x="35243" y="27589"/>
                    <a:pt x="35243" y="28541"/>
                    <a:pt x="34290" y="30446"/>
                  </a:cubicBezTo>
                  <a:cubicBezTo>
                    <a:pt x="34290" y="28541"/>
                    <a:pt x="35243" y="26636"/>
                    <a:pt x="36195" y="24731"/>
                  </a:cubicBezTo>
                  <a:cubicBezTo>
                    <a:pt x="35243" y="25684"/>
                    <a:pt x="35243" y="27589"/>
                    <a:pt x="34290" y="28541"/>
                  </a:cubicBezTo>
                  <a:cubicBezTo>
                    <a:pt x="34290" y="27589"/>
                    <a:pt x="35243" y="27589"/>
                    <a:pt x="35243" y="26636"/>
                  </a:cubicBezTo>
                  <a:cubicBezTo>
                    <a:pt x="40005" y="19016"/>
                    <a:pt x="37148" y="6634"/>
                    <a:pt x="28575" y="1871"/>
                  </a:cubicBezTo>
                  <a:cubicBezTo>
                    <a:pt x="20955" y="-1939"/>
                    <a:pt x="9525" y="-34"/>
                    <a:pt x="4763" y="8539"/>
                  </a:cubicBezTo>
                  <a:lnTo>
                    <a:pt x="4763" y="85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C549BD9-AC79-4CBF-B592-03170F4F33C4}"/>
                </a:ext>
              </a:extLst>
            </p:cNvPr>
            <p:cNvSpPr/>
            <p:nvPr/>
          </p:nvSpPr>
          <p:spPr>
            <a:xfrm>
              <a:off x="3421437" y="1410952"/>
              <a:ext cx="95623" cy="46733"/>
            </a:xfrm>
            <a:custGeom>
              <a:avLst/>
              <a:gdLst>
                <a:gd name="connsiteX0" fmla="*/ 73343 w 95623"/>
                <a:gd name="connsiteY0" fmla="*/ 1013 h 46733"/>
                <a:gd name="connsiteX1" fmla="*/ 34290 w 95623"/>
                <a:gd name="connsiteY1" fmla="*/ 10538 h 46733"/>
                <a:gd name="connsiteX2" fmla="*/ 39053 w 95623"/>
                <a:gd name="connsiteY2" fmla="*/ 9586 h 46733"/>
                <a:gd name="connsiteX3" fmla="*/ 18098 w 95623"/>
                <a:gd name="connsiteY3" fmla="*/ 10538 h 46733"/>
                <a:gd name="connsiteX4" fmla="*/ 0 w 95623"/>
                <a:gd name="connsiteY4" fmla="*/ 28636 h 46733"/>
                <a:gd name="connsiteX5" fmla="*/ 18098 w 95623"/>
                <a:gd name="connsiteY5" fmla="*/ 46733 h 46733"/>
                <a:gd name="connsiteX6" fmla="*/ 82868 w 95623"/>
                <a:gd name="connsiteY6" fmla="*/ 34351 h 46733"/>
                <a:gd name="connsiteX7" fmla="*/ 93345 w 95623"/>
                <a:gd name="connsiteY7" fmla="*/ 25778 h 46733"/>
                <a:gd name="connsiteX8" fmla="*/ 95250 w 95623"/>
                <a:gd name="connsiteY8" fmla="*/ 12443 h 46733"/>
                <a:gd name="connsiteX9" fmla="*/ 73343 w 95623"/>
                <a:gd name="connsiteY9" fmla="*/ 1013 h 46733"/>
                <a:gd name="connsiteX10" fmla="*/ 73343 w 95623"/>
                <a:gd name="connsiteY10" fmla="*/ 1013 h 4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623" h="46733">
                  <a:moveTo>
                    <a:pt x="73343" y="1013"/>
                  </a:moveTo>
                  <a:cubicBezTo>
                    <a:pt x="60960" y="5776"/>
                    <a:pt x="47625" y="9586"/>
                    <a:pt x="34290" y="10538"/>
                  </a:cubicBezTo>
                  <a:cubicBezTo>
                    <a:pt x="36195" y="10538"/>
                    <a:pt x="37147" y="10538"/>
                    <a:pt x="39053" y="9586"/>
                  </a:cubicBezTo>
                  <a:cubicBezTo>
                    <a:pt x="32385" y="10538"/>
                    <a:pt x="24765" y="10538"/>
                    <a:pt x="18098" y="10538"/>
                  </a:cubicBezTo>
                  <a:cubicBezTo>
                    <a:pt x="8573" y="10538"/>
                    <a:pt x="0" y="19111"/>
                    <a:pt x="0" y="28636"/>
                  </a:cubicBezTo>
                  <a:cubicBezTo>
                    <a:pt x="0" y="38161"/>
                    <a:pt x="7620" y="46733"/>
                    <a:pt x="18098" y="46733"/>
                  </a:cubicBezTo>
                  <a:cubicBezTo>
                    <a:pt x="40005" y="46733"/>
                    <a:pt x="62865" y="42923"/>
                    <a:pt x="82868" y="34351"/>
                  </a:cubicBezTo>
                  <a:cubicBezTo>
                    <a:pt x="87630" y="32446"/>
                    <a:pt x="91440" y="30541"/>
                    <a:pt x="93345" y="25778"/>
                  </a:cubicBezTo>
                  <a:cubicBezTo>
                    <a:pt x="95250" y="21968"/>
                    <a:pt x="96203" y="16253"/>
                    <a:pt x="95250" y="12443"/>
                  </a:cubicBezTo>
                  <a:cubicBezTo>
                    <a:pt x="92393" y="4823"/>
                    <a:pt x="82868" y="-2797"/>
                    <a:pt x="73343" y="1013"/>
                  </a:cubicBezTo>
                  <a:lnTo>
                    <a:pt x="73343" y="10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20F6913-24C4-4294-8085-3DA0212283F8}"/>
                </a:ext>
              </a:extLst>
            </p:cNvPr>
            <p:cNvSpPr/>
            <p:nvPr/>
          </p:nvSpPr>
          <p:spPr>
            <a:xfrm>
              <a:off x="3515481" y="1295546"/>
              <a:ext cx="96234" cy="63092"/>
            </a:xfrm>
            <a:custGeom>
              <a:avLst/>
              <a:gdLst>
                <a:gd name="connsiteX0" fmla="*/ 95445 w 96234"/>
                <a:gd name="connsiteY0" fmla="*/ 38906 h 63092"/>
                <a:gd name="connsiteX1" fmla="*/ 78301 w 96234"/>
                <a:gd name="connsiteY1" fmla="*/ 14141 h 63092"/>
                <a:gd name="connsiteX2" fmla="*/ 52583 w 96234"/>
                <a:gd name="connsiteY2" fmla="*/ 1758 h 63092"/>
                <a:gd name="connsiteX3" fmla="*/ 8768 w 96234"/>
                <a:gd name="connsiteY3" fmla="*/ 6521 h 63092"/>
                <a:gd name="connsiteX4" fmla="*/ 2101 w 96234"/>
                <a:gd name="connsiteY4" fmla="*/ 31286 h 63092"/>
                <a:gd name="connsiteX5" fmla="*/ 26865 w 96234"/>
                <a:gd name="connsiteY5" fmla="*/ 37953 h 63092"/>
                <a:gd name="connsiteX6" fmla="*/ 26865 w 96234"/>
                <a:gd name="connsiteY6" fmla="*/ 37953 h 63092"/>
                <a:gd name="connsiteX7" fmla="*/ 27818 w 96234"/>
                <a:gd name="connsiteY7" fmla="*/ 37953 h 63092"/>
                <a:gd name="connsiteX8" fmla="*/ 34485 w 96234"/>
                <a:gd name="connsiteY8" fmla="*/ 37001 h 63092"/>
                <a:gd name="connsiteX9" fmla="*/ 29723 w 96234"/>
                <a:gd name="connsiteY9" fmla="*/ 37953 h 63092"/>
                <a:gd name="connsiteX10" fmla="*/ 44010 w 96234"/>
                <a:gd name="connsiteY10" fmla="*/ 37953 h 63092"/>
                <a:gd name="connsiteX11" fmla="*/ 39248 w 96234"/>
                <a:gd name="connsiteY11" fmla="*/ 37001 h 63092"/>
                <a:gd name="connsiteX12" fmla="*/ 48773 w 96234"/>
                <a:gd name="connsiteY12" fmla="*/ 38906 h 63092"/>
                <a:gd name="connsiteX13" fmla="*/ 51630 w 96234"/>
                <a:gd name="connsiteY13" fmla="*/ 39858 h 63092"/>
                <a:gd name="connsiteX14" fmla="*/ 49726 w 96234"/>
                <a:gd name="connsiteY14" fmla="*/ 38906 h 63092"/>
                <a:gd name="connsiteX15" fmla="*/ 54488 w 96234"/>
                <a:gd name="connsiteY15" fmla="*/ 41763 h 63092"/>
                <a:gd name="connsiteX16" fmla="*/ 56393 w 96234"/>
                <a:gd name="connsiteY16" fmla="*/ 43668 h 63092"/>
                <a:gd name="connsiteX17" fmla="*/ 55441 w 96234"/>
                <a:gd name="connsiteY17" fmla="*/ 42716 h 63092"/>
                <a:gd name="connsiteX18" fmla="*/ 59251 w 96234"/>
                <a:gd name="connsiteY18" fmla="*/ 46526 h 63092"/>
                <a:gd name="connsiteX19" fmla="*/ 58298 w 96234"/>
                <a:gd name="connsiteY19" fmla="*/ 45573 h 63092"/>
                <a:gd name="connsiteX20" fmla="*/ 60203 w 96234"/>
                <a:gd name="connsiteY20" fmla="*/ 48431 h 63092"/>
                <a:gd name="connsiteX21" fmla="*/ 61155 w 96234"/>
                <a:gd name="connsiteY21" fmla="*/ 50336 h 63092"/>
                <a:gd name="connsiteX22" fmla="*/ 69728 w 96234"/>
                <a:gd name="connsiteY22" fmla="*/ 60813 h 63092"/>
                <a:gd name="connsiteX23" fmla="*/ 83063 w 96234"/>
                <a:gd name="connsiteY23" fmla="*/ 62718 h 63092"/>
                <a:gd name="connsiteX24" fmla="*/ 93541 w 96234"/>
                <a:gd name="connsiteY24" fmla="*/ 54146 h 63092"/>
                <a:gd name="connsiteX25" fmla="*/ 95445 w 96234"/>
                <a:gd name="connsiteY25" fmla="*/ 38906 h 63092"/>
                <a:gd name="connsiteX26" fmla="*/ 95445 w 96234"/>
                <a:gd name="connsiteY26" fmla="*/ 38906 h 6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234" h="63092">
                  <a:moveTo>
                    <a:pt x="95445" y="38906"/>
                  </a:moveTo>
                  <a:cubicBezTo>
                    <a:pt x="91635" y="29381"/>
                    <a:pt x="86873" y="20808"/>
                    <a:pt x="78301" y="14141"/>
                  </a:cubicBezTo>
                  <a:cubicBezTo>
                    <a:pt x="70680" y="8426"/>
                    <a:pt x="62108" y="3663"/>
                    <a:pt x="52583" y="1758"/>
                  </a:cubicBezTo>
                  <a:cubicBezTo>
                    <a:pt x="38295" y="-1099"/>
                    <a:pt x="21151" y="-1099"/>
                    <a:pt x="8768" y="6521"/>
                  </a:cubicBezTo>
                  <a:cubicBezTo>
                    <a:pt x="1148" y="11283"/>
                    <a:pt x="-2662" y="22713"/>
                    <a:pt x="2101" y="31286"/>
                  </a:cubicBezTo>
                  <a:cubicBezTo>
                    <a:pt x="6863" y="38906"/>
                    <a:pt x="18293" y="42716"/>
                    <a:pt x="26865" y="37953"/>
                  </a:cubicBezTo>
                  <a:cubicBezTo>
                    <a:pt x="27818" y="37001"/>
                    <a:pt x="30676" y="36048"/>
                    <a:pt x="26865" y="37953"/>
                  </a:cubicBezTo>
                  <a:cubicBezTo>
                    <a:pt x="23055" y="39858"/>
                    <a:pt x="26865" y="37953"/>
                    <a:pt x="27818" y="37953"/>
                  </a:cubicBezTo>
                  <a:cubicBezTo>
                    <a:pt x="29723" y="37001"/>
                    <a:pt x="31628" y="37001"/>
                    <a:pt x="34485" y="37001"/>
                  </a:cubicBezTo>
                  <a:cubicBezTo>
                    <a:pt x="32580" y="37001"/>
                    <a:pt x="31628" y="37001"/>
                    <a:pt x="29723" y="37953"/>
                  </a:cubicBezTo>
                  <a:cubicBezTo>
                    <a:pt x="34485" y="37001"/>
                    <a:pt x="39248" y="37001"/>
                    <a:pt x="44010" y="37953"/>
                  </a:cubicBezTo>
                  <a:cubicBezTo>
                    <a:pt x="42105" y="37953"/>
                    <a:pt x="41153" y="37953"/>
                    <a:pt x="39248" y="37001"/>
                  </a:cubicBezTo>
                  <a:cubicBezTo>
                    <a:pt x="43058" y="37001"/>
                    <a:pt x="45916" y="37953"/>
                    <a:pt x="48773" y="38906"/>
                  </a:cubicBezTo>
                  <a:cubicBezTo>
                    <a:pt x="49726" y="38906"/>
                    <a:pt x="50678" y="39858"/>
                    <a:pt x="51630" y="39858"/>
                  </a:cubicBezTo>
                  <a:cubicBezTo>
                    <a:pt x="50678" y="39858"/>
                    <a:pt x="46868" y="37953"/>
                    <a:pt x="49726" y="38906"/>
                  </a:cubicBezTo>
                  <a:cubicBezTo>
                    <a:pt x="51630" y="39858"/>
                    <a:pt x="52583" y="40811"/>
                    <a:pt x="54488" y="41763"/>
                  </a:cubicBezTo>
                  <a:cubicBezTo>
                    <a:pt x="55441" y="42716"/>
                    <a:pt x="56393" y="42716"/>
                    <a:pt x="56393" y="43668"/>
                  </a:cubicBezTo>
                  <a:cubicBezTo>
                    <a:pt x="51630" y="39858"/>
                    <a:pt x="54488" y="41763"/>
                    <a:pt x="55441" y="42716"/>
                  </a:cubicBezTo>
                  <a:cubicBezTo>
                    <a:pt x="56393" y="43668"/>
                    <a:pt x="57345" y="44621"/>
                    <a:pt x="59251" y="46526"/>
                  </a:cubicBezTo>
                  <a:cubicBezTo>
                    <a:pt x="62108" y="49383"/>
                    <a:pt x="57345" y="43668"/>
                    <a:pt x="58298" y="45573"/>
                  </a:cubicBezTo>
                  <a:cubicBezTo>
                    <a:pt x="59251" y="46526"/>
                    <a:pt x="59251" y="47478"/>
                    <a:pt x="60203" y="48431"/>
                  </a:cubicBezTo>
                  <a:cubicBezTo>
                    <a:pt x="61155" y="50336"/>
                    <a:pt x="64013" y="57003"/>
                    <a:pt x="61155" y="50336"/>
                  </a:cubicBezTo>
                  <a:cubicBezTo>
                    <a:pt x="63060" y="55098"/>
                    <a:pt x="64966" y="58908"/>
                    <a:pt x="69728" y="60813"/>
                  </a:cubicBezTo>
                  <a:cubicBezTo>
                    <a:pt x="73538" y="62718"/>
                    <a:pt x="79253" y="63671"/>
                    <a:pt x="83063" y="62718"/>
                  </a:cubicBezTo>
                  <a:cubicBezTo>
                    <a:pt x="87826" y="61766"/>
                    <a:pt x="91635" y="58908"/>
                    <a:pt x="93541" y="54146"/>
                  </a:cubicBezTo>
                  <a:cubicBezTo>
                    <a:pt x="95445" y="49383"/>
                    <a:pt x="97351" y="43668"/>
                    <a:pt x="95445" y="38906"/>
                  </a:cubicBezTo>
                  <a:lnTo>
                    <a:pt x="95445" y="389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FCA5357-FBEB-4C34-94F9-DD2049216B38}"/>
                </a:ext>
              </a:extLst>
            </p:cNvPr>
            <p:cNvSpPr/>
            <p:nvPr/>
          </p:nvSpPr>
          <p:spPr>
            <a:xfrm>
              <a:off x="3240381" y="1296622"/>
              <a:ext cx="95375" cy="104298"/>
            </a:xfrm>
            <a:custGeom>
              <a:avLst/>
              <a:gdLst>
                <a:gd name="connsiteX0" fmla="*/ 4650 w 95375"/>
                <a:gd name="connsiteY0" fmla="*/ 30718 h 104298"/>
                <a:gd name="connsiteX1" fmla="*/ 64658 w 95375"/>
                <a:gd name="connsiteY1" fmla="*/ 99298 h 104298"/>
                <a:gd name="connsiteX2" fmla="*/ 90375 w 95375"/>
                <a:gd name="connsiteY2" fmla="*/ 99298 h 104298"/>
                <a:gd name="connsiteX3" fmla="*/ 90375 w 95375"/>
                <a:gd name="connsiteY3" fmla="*/ 73581 h 104298"/>
                <a:gd name="connsiteX4" fmla="*/ 30368 w 95375"/>
                <a:gd name="connsiteY4" fmla="*/ 5001 h 104298"/>
                <a:gd name="connsiteX5" fmla="*/ 4650 w 95375"/>
                <a:gd name="connsiteY5" fmla="*/ 5001 h 104298"/>
                <a:gd name="connsiteX6" fmla="*/ 4650 w 95375"/>
                <a:gd name="connsiteY6" fmla="*/ 30718 h 104298"/>
                <a:gd name="connsiteX7" fmla="*/ 4650 w 95375"/>
                <a:gd name="connsiteY7" fmla="*/ 30718 h 1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375" h="104298">
                  <a:moveTo>
                    <a:pt x="4650" y="30718"/>
                  </a:moveTo>
                  <a:cubicBezTo>
                    <a:pt x="24653" y="53578"/>
                    <a:pt x="44655" y="76438"/>
                    <a:pt x="64658" y="99298"/>
                  </a:cubicBezTo>
                  <a:cubicBezTo>
                    <a:pt x="71325" y="105966"/>
                    <a:pt x="83708" y="105966"/>
                    <a:pt x="90375" y="99298"/>
                  </a:cubicBezTo>
                  <a:cubicBezTo>
                    <a:pt x="97043" y="91678"/>
                    <a:pt x="97043" y="81201"/>
                    <a:pt x="90375" y="73581"/>
                  </a:cubicBezTo>
                  <a:cubicBezTo>
                    <a:pt x="70373" y="50721"/>
                    <a:pt x="50370" y="27861"/>
                    <a:pt x="30368" y="5001"/>
                  </a:cubicBezTo>
                  <a:cubicBezTo>
                    <a:pt x="23700" y="-1667"/>
                    <a:pt x="11318" y="-1667"/>
                    <a:pt x="4650" y="5001"/>
                  </a:cubicBezTo>
                  <a:cubicBezTo>
                    <a:pt x="-2017" y="12621"/>
                    <a:pt x="-1065" y="23098"/>
                    <a:pt x="4650" y="30718"/>
                  </a:cubicBezTo>
                  <a:lnTo>
                    <a:pt x="4650" y="307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9D71D9-8B43-4CED-962C-C009746D7578}"/>
                </a:ext>
              </a:extLst>
            </p:cNvPr>
            <p:cNvSpPr/>
            <p:nvPr/>
          </p:nvSpPr>
          <p:spPr>
            <a:xfrm>
              <a:off x="3273518" y="1618722"/>
              <a:ext cx="66861" cy="88199"/>
            </a:xfrm>
            <a:custGeom>
              <a:avLst/>
              <a:gdLst>
                <a:gd name="connsiteX0" fmla="*/ 1905 w 66861"/>
                <a:gd name="connsiteY0" fmla="*/ 27240 h 88199"/>
                <a:gd name="connsiteX1" fmla="*/ 37148 w 66861"/>
                <a:gd name="connsiteY1" fmla="*/ 83437 h 88199"/>
                <a:gd name="connsiteX2" fmla="*/ 49530 w 66861"/>
                <a:gd name="connsiteY2" fmla="*/ 88200 h 88199"/>
                <a:gd name="connsiteX3" fmla="*/ 61913 w 66861"/>
                <a:gd name="connsiteY3" fmla="*/ 83437 h 88199"/>
                <a:gd name="connsiteX4" fmla="*/ 66675 w 66861"/>
                <a:gd name="connsiteY4" fmla="*/ 71055 h 88199"/>
                <a:gd name="connsiteX5" fmla="*/ 61913 w 66861"/>
                <a:gd name="connsiteY5" fmla="*/ 58672 h 88199"/>
                <a:gd name="connsiteX6" fmla="*/ 60008 w 66861"/>
                <a:gd name="connsiteY6" fmla="*/ 55815 h 88199"/>
                <a:gd name="connsiteX7" fmla="*/ 62865 w 66861"/>
                <a:gd name="connsiteY7" fmla="*/ 59625 h 88199"/>
                <a:gd name="connsiteX8" fmla="*/ 33338 w 66861"/>
                <a:gd name="connsiteY8" fmla="*/ 9142 h 88199"/>
                <a:gd name="connsiteX9" fmla="*/ 22860 w 66861"/>
                <a:gd name="connsiteY9" fmla="*/ 570 h 88199"/>
                <a:gd name="connsiteX10" fmla="*/ 9525 w 66861"/>
                <a:gd name="connsiteY10" fmla="*/ 2475 h 88199"/>
                <a:gd name="connsiteX11" fmla="*/ 953 w 66861"/>
                <a:gd name="connsiteY11" fmla="*/ 12952 h 88199"/>
                <a:gd name="connsiteX12" fmla="*/ 0 w 66861"/>
                <a:gd name="connsiteY12" fmla="*/ 17715 h 88199"/>
                <a:gd name="connsiteX13" fmla="*/ 1905 w 66861"/>
                <a:gd name="connsiteY13" fmla="*/ 27240 h 88199"/>
                <a:gd name="connsiteX14" fmla="*/ 1905 w 66861"/>
                <a:gd name="connsiteY14" fmla="*/ 27240 h 8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861" h="88199">
                  <a:moveTo>
                    <a:pt x="1905" y="27240"/>
                  </a:moveTo>
                  <a:cubicBezTo>
                    <a:pt x="10478" y="48195"/>
                    <a:pt x="22860" y="66292"/>
                    <a:pt x="37148" y="83437"/>
                  </a:cubicBezTo>
                  <a:cubicBezTo>
                    <a:pt x="40005" y="87247"/>
                    <a:pt x="45720" y="88200"/>
                    <a:pt x="49530" y="88200"/>
                  </a:cubicBezTo>
                  <a:cubicBezTo>
                    <a:pt x="54293" y="88200"/>
                    <a:pt x="59055" y="86295"/>
                    <a:pt x="61913" y="83437"/>
                  </a:cubicBezTo>
                  <a:cubicBezTo>
                    <a:pt x="64770" y="79627"/>
                    <a:pt x="67628" y="75817"/>
                    <a:pt x="66675" y="71055"/>
                  </a:cubicBezTo>
                  <a:cubicBezTo>
                    <a:pt x="66675" y="66292"/>
                    <a:pt x="64770" y="62482"/>
                    <a:pt x="61913" y="58672"/>
                  </a:cubicBezTo>
                  <a:cubicBezTo>
                    <a:pt x="60960" y="57720"/>
                    <a:pt x="60008" y="56767"/>
                    <a:pt x="60008" y="55815"/>
                  </a:cubicBezTo>
                  <a:cubicBezTo>
                    <a:pt x="60960" y="56767"/>
                    <a:pt x="61913" y="58672"/>
                    <a:pt x="62865" y="59625"/>
                  </a:cubicBezTo>
                  <a:cubicBezTo>
                    <a:pt x="51435" y="44385"/>
                    <a:pt x="40958" y="27240"/>
                    <a:pt x="33338" y="9142"/>
                  </a:cubicBezTo>
                  <a:cubicBezTo>
                    <a:pt x="31433" y="5332"/>
                    <a:pt x="26670" y="1522"/>
                    <a:pt x="22860" y="570"/>
                  </a:cubicBezTo>
                  <a:cubicBezTo>
                    <a:pt x="19050" y="-383"/>
                    <a:pt x="13335" y="-383"/>
                    <a:pt x="9525" y="2475"/>
                  </a:cubicBezTo>
                  <a:cubicBezTo>
                    <a:pt x="5715" y="5332"/>
                    <a:pt x="1905" y="8190"/>
                    <a:pt x="953" y="12952"/>
                  </a:cubicBezTo>
                  <a:cubicBezTo>
                    <a:pt x="953" y="14857"/>
                    <a:pt x="953" y="15810"/>
                    <a:pt x="0" y="17715"/>
                  </a:cubicBezTo>
                  <a:cubicBezTo>
                    <a:pt x="0" y="21525"/>
                    <a:pt x="0" y="24382"/>
                    <a:pt x="1905" y="27240"/>
                  </a:cubicBezTo>
                  <a:lnTo>
                    <a:pt x="1905" y="27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E9B9A6D-7112-4034-A43F-6AF327A23EEC}"/>
              </a:ext>
            </a:extLst>
          </p:cNvPr>
          <p:cNvGrpSpPr/>
          <p:nvPr userDrawn="1"/>
        </p:nvGrpSpPr>
        <p:grpSpPr>
          <a:xfrm>
            <a:off x="6295271" y="2538645"/>
            <a:ext cx="3053003" cy="3345025"/>
            <a:chOff x="4519493" y="2942914"/>
            <a:chExt cx="1754623" cy="1922454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ED54B73-5534-48FD-AD11-91170B2E4B12}"/>
                </a:ext>
              </a:extLst>
            </p:cNvPr>
            <p:cNvSpPr/>
            <p:nvPr/>
          </p:nvSpPr>
          <p:spPr>
            <a:xfrm>
              <a:off x="5457333" y="3871960"/>
              <a:ext cx="456747" cy="401088"/>
            </a:xfrm>
            <a:custGeom>
              <a:avLst/>
              <a:gdLst>
                <a:gd name="connsiteX0" fmla="*/ 438641 w 456747"/>
                <a:gd name="connsiteY0" fmla="*/ 19954 h 401088"/>
                <a:gd name="connsiteX1" fmla="*/ 242426 w 456747"/>
                <a:gd name="connsiteY1" fmla="*/ 180926 h 401088"/>
                <a:gd name="connsiteX2" fmla="*/ 123364 w 456747"/>
                <a:gd name="connsiteY2" fmla="*/ 3761 h 401088"/>
                <a:gd name="connsiteX3" fmla="*/ 198611 w 456747"/>
                <a:gd name="connsiteY3" fmla="*/ 199024 h 401088"/>
                <a:gd name="connsiteX4" fmla="*/ 16684 w 456747"/>
                <a:gd name="connsiteY4" fmla="*/ 369521 h 401088"/>
                <a:gd name="connsiteX5" fmla="*/ 220519 w 456747"/>
                <a:gd name="connsiteY5" fmla="*/ 216169 h 401088"/>
                <a:gd name="connsiteX6" fmla="*/ 331009 w 456747"/>
                <a:gd name="connsiteY6" fmla="*/ 398096 h 401088"/>
                <a:gd name="connsiteX7" fmla="*/ 262429 w 456747"/>
                <a:gd name="connsiteY7" fmla="*/ 198071 h 401088"/>
                <a:gd name="connsiteX8" fmla="*/ 438641 w 456747"/>
                <a:gd name="connsiteY8" fmla="*/ 19954 h 40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47" h="401088">
                  <a:moveTo>
                    <a:pt x="438641" y="19954"/>
                  </a:moveTo>
                  <a:cubicBezTo>
                    <a:pt x="364346" y="-37196"/>
                    <a:pt x="242426" y="180926"/>
                    <a:pt x="242426" y="180926"/>
                  </a:cubicBezTo>
                  <a:cubicBezTo>
                    <a:pt x="242426" y="180926"/>
                    <a:pt x="231949" y="-30529"/>
                    <a:pt x="123364" y="3761"/>
                  </a:cubicBezTo>
                  <a:cubicBezTo>
                    <a:pt x="35734" y="31384"/>
                    <a:pt x="151939" y="154256"/>
                    <a:pt x="198611" y="199024"/>
                  </a:cubicBezTo>
                  <a:cubicBezTo>
                    <a:pt x="80501" y="242839"/>
                    <a:pt x="-46181" y="317134"/>
                    <a:pt x="16684" y="369521"/>
                  </a:cubicBezTo>
                  <a:cubicBezTo>
                    <a:pt x="89074" y="429529"/>
                    <a:pt x="220519" y="216169"/>
                    <a:pt x="220519" y="216169"/>
                  </a:cubicBezTo>
                  <a:cubicBezTo>
                    <a:pt x="220519" y="216169"/>
                    <a:pt x="221471" y="428576"/>
                    <a:pt x="331009" y="398096"/>
                  </a:cubicBezTo>
                  <a:cubicBezTo>
                    <a:pt x="420544" y="373331"/>
                    <a:pt x="306244" y="242839"/>
                    <a:pt x="262429" y="198071"/>
                  </a:cubicBezTo>
                  <a:cubicBezTo>
                    <a:pt x="378634" y="150446"/>
                    <a:pt x="504364" y="70436"/>
                    <a:pt x="438641" y="19954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8" name="Graphic 3">
              <a:extLst>
                <a:ext uri="{FF2B5EF4-FFF2-40B4-BE49-F238E27FC236}">
                  <a16:creationId xmlns:a16="http://schemas.microsoft.com/office/drawing/2014/main" id="{0F7C5A86-3645-4956-B610-AE56E8130C77}"/>
                </a:ext>
              </a:extLst>
            </p:cNvPr>
            <p:cNvGrpSpPr/>
            <p:nvPr/>
          </p:nvGrpSpPr>
          <p:grpSpPr>
            <a:xfrm>
              <a:off x="4519493" y="2942914"/>
              <a:ext cx="1646037" cy="1520499"/>
              <a:chOff x="4519493" y="2942914"/>
              <a:chExt cx="1646037" cy="1520499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96F9FC2-801E-4E86-81CA-803FA06EF7C0}"/>
                  </a:ext>
                </a:extLst>
              </p:cNvPr>
              <p:cNvSpPr/>
              <p:nvPr/>
            </p:nvSpPr>
            <p:spPr>
              <a:xfrm>
                <a:off x="4519493" y="2942914"/>
                <a:ext cx="1646037" cy="1520499"/>
              </a:xfrm>
              <a:custGeom>
                <a:avLst/>
                <a:gdLst>
                  <a:gd name="connsiteX0" fmla="*/ 1646038 w 1646037"/>
                  <a:gd name="connsiteY0" fmla="*/ 33647 h 1520499"/>
                  <a:gd name="connsiteX1" fmla="*/ 1062156 w 1646037"/>
                  <a:gd name="connsiteY1" fmla="*/ 211765 h 1520499"/>
                  <a:gd name="connsiteX2" fmla="*/ 503991 w 1646037"/>
                  <a:gd name="connsiteY2" fmla="*/ 818507 h 1520499"/>
                  <a:gd name="connsiteX3" fmla="*/ 12501 w 1646037"/>
                  <a:gd name="connsiteY3" fmla="*/ 1520500 h 1520499"/>
                  <a:gd name="connsiteX4" fmla="*/ 214431 w 1646037"/>
                  <a:gd name="connsiteY4" fmla="*/ 1520500 h 1520499"/>
                  <a:gd name="connsiteX5" fmla="*/ 578286 w 1646037"/>
                  <a:gd name="connsiteY5" fmla="*/ 875657 h 1520499"/>
                  <a:gd name="connsiteX6" fmla="*/ 1337428 w 1646037"/>
                  <a:gd name="connsiteY6" fmla="*/ 626102 h 1520499"/>
                  <a:gd name="connsiteX7" fmla="*/ 1646038 w 1646037"/>
                  <a:gd name="connsiteY7" fmla="*/ 486085 h 1520499"/>
                  <a:gd name="connsiteX8" fmla="*/ 1646038 w 1646037"/>
                  <a:gd name="connsiteY8" fmla="*/ 33647 h 152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6037" h="1520499">
                    <a:moveTo>
                      <a:pt x="1646038" y="33647"/>
                    </a:moveTo>
                    <a:cubicBezTo>
                      <a:pt x="1491733" y="-13978"/>
                      <a:pt x="1220271" y="-50173"/>
                      <a:pt x="1062156" y="211765"/>
                    </a:cubicBezTo>
                    <a:cubicBezTo>
                      <a:pt x="832603" y="592765"/>
                      <a:pt x="840223" y="872800"/>
                      <a:pt x="503991" y="818507"/>
                    </a:cubicBezTo>
                    <a:cubicBezTo>
                      <a:pt x="237291" y="775645"/>
                      <a:pt x="-65604" y="1174742"/>
                      <a:pt x="12501" y="1520500"/>
                    </a:cubicBezTo>
                    <a:lnTo>
                      <a:pt x="214431" y="1520500"/>
                    </a:lnTo>
                    <a:cubicBezTo>
                      <a:pt x="106798" y="1224272"/>
                      <a:pt x="138231" y="839462"/>
                      <a:pt x="578286" y="875657"/>
                    </a:cubicBezTo>
                    <a:cubicBezTo>
                      <a:pt x="1166931" y="924235"/>
                      <a:pt x="1237416" y="980432"/>
                      <a:pt x="1337428" y="626102"/>
                    </a:cubicBezTo>
                    <a:cubicBezTo>
                      <a:pt x="1406008" y="383215"/>
                      <a:pt x="1541263" y="443222"/>
                      <a:pt x="1646038" y="486085"/>
                    </a:cubicBezTo>
                    <a:lnTo>
                      <a:pt x="1646038" y="33647"/>
                    </a:ln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7FDDECBA-B84B-4563-B914-B8C74BB2BC6B}"/>
                  </a:ext>
                </a:extLst>
              </p:cNvPr>
              <p:cNvSpPr/>
              <p:nvPr/>
            </p:nvSpPr>
            <p:spPr>
              <a:xfrm>
                <a:off x="5758926" y="3228010"/>
                <a:ext cx="328188" cy="275171"/>
              </a:xfrm>
              <a:custGeom>
                <a:avLst/>
                <a:gdLst>
                  <a:gd name="connsiteX0" fmla="*/ 316118 w 328188"/>
                  <a:gd name="connsiteY0" fmla="*/ 7631 h 275171"/>
                  <a:gd name="connsiteX1" fmla="*/ 138000 w 328188"/>
                  <a:gd name="connsiteY1" fmla="*/ 41921 h 275171"/>
                  <a:gd name="connsiteX2" fmla="*/ 47513 w 328188"/>
                  <a:gd name="connsiteY2" fmla="*/ 175271 h 275171"/>
                  <a:gd name="connsiteX3" fmla="*/ 4650 w 328188"/>
                  <a:gd name="connsiteY3" fmla="*/ 246709 h 275171"/>
                  <a:gd name="connsiteX4" fmla="*/ 4650 w 328188"/>
                  <a:gd name="connsiteY4" fmla="*/ 270521 h 275171"/>
                  <a:gd name="connsiteX5" fmla="*/ 28463 w 328188"/>
                  <a:gd name="connsiteY5" fmla="*/ 270521 h 275171"/>
                  <a:gd name="connsiteX6" fmla="*/ 104663 w 328188"/>
                  <a:gd name="connsiteY6" fmla="*/ 139076 h 275171"/>
                  <a:gd name="connsiteX7" fmla="*/ 204675 w 328188"/>
                  <a:gd name="connsiteY7" fmla="*/ 40016 h 275171"/>
                  <a:gd name="connsiteX8" fmla="*/ 307545 w 328188"/>
                  <a:gd name="connsiteY8" fmla="*/ 39064 h 275171"/>
                  <a:gd name="connsiteX9" fmla="*/ 316118 w 328188"/>
                  <a:gd name="connsiteY9" fmla="*/ 7631 h 275171"/>
                  <a:gd name="connsiteX10" fmla="*/ 316118 w 328188"/>
                  <a:gd name="connsiteY10" fmla="*/ 7631 h 27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188" h="275171">
                    <a:moveTo>
                      <a:pt x="316118" y="7631"/>
                    </a:moveTo>
                    <a:cubicBezTo>
                      <a:pt x="253253" y="-7609"/>
                      <a:pt x="188483" y="-1894"/>
                      <a:pt x="138000" y="41921"/>
                    </a:cubicBezTo>
                    <a:cubicBezTo>
                      <a:pt x="97043" y="77164"/>
                      <a:pt x="72278" y="127646"/>
                      <a:pt x="47513" y="175271"/>
                    </a:cubicBezTo>
                    <a:cubicBezTo>
                      <a:pt x="35130" y="200036"/>
                      <a:pt x="20843" y="225754"/>
                      <a:pt x="4650" y="246709"/>
                    </a:cubicBezTo>
                    <a:cubicBezTo>
                      <a:pt x="-1065" y="253376"/>
                      <a:pt x="-2017" y="262901"/>
                      <a:pt x="4650" y="270521"/>
                    </a:cubicBezTo>
                    <a:cubicBezTo>
                      <a:pt x="10365" y="276236"/>
                      <a:pt x="22748" y="277189"/>
                      <a:pt x="28463" y="270521"/>
                    </a:cubicBezTo>
                    <a:cubicBezTo>
                      <a:pt x="60848" y="230516"/>
                      <a:pt x="79898" y="183844"/>
                      <a:pt x="104663" y="139076"/>
                    </a:cubicBezTo>
                    <a:cubicBezTo>
                      <a:pt x="128475" y="98119"/>
                      <a:pt x="158003" y="56209"/>
                      <a:pt x="204675" y="40016"/>
                    </a:cubicBezTo>
                    <a:cubicBezTo>
                      <a:pt x="238013" y="28586"/>
                      <a:pt x="273255" y="31444"/>
                      <a:pt x="307545" y="39064"/>
                    </a:cubicBezTo>
                    <a:cubicBezTo>
                      <a:pt x="328500" y="44779"/>
                      <a:pt x="337073" y="12394"/>
                      <a:pt x="316118" y="7631"/>
                    </a:cubicBezTo>
                    <a:lnTo>
                      <a:pt x="316118" y="763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BE1BA73-B9CD-4287-B6B5-321EDF6F5022}"/>
                  </a:ext>
                </a:extLst>
              </p:cNvPr>
              <p:cNvSpPr/>
              <p:nvPr/>
            </p:nvSpPr>
            <p:spPr>
              <a:xfrm>
                <a:off x="5374613" y="3090841"/>
                <a:ext cx="649472" cy="695025"/>
              </a:xfrm>
              <a:custGeom>
                <a:avLst/>
                <a:gdLst>
                  <a:gd name="connsiteX0" fmla="*/ 633756 w 649472"/>
                  <a:gd name="connsiteY0" fmla="*/ 20 h 695025"/>
                  <a:gd name="connsiteX1" fmla="*/ 342291 w 649472"/>
                  <a:gd name="connsiteY1" fmla="*/ 239098 h 695025"/>
                  <a:gd name="connsiteX2" fmla="*/ 187034 w 649472"/>
                  <a:gd name="connsiteY2" fmla="*/ 551518 h 695025"/>
                  <a:gd name="connsiteX3" fmla="*/ 8916 w 649472"/>
                  <a:gd name="connsiteY3" fmla="*/ 664865 h 695025"/>
                  <a:gd name="connsiteX4" fmla="*/ 26061 w 649472"/>
                  <a:gd name="connsiteY4" fmla="*/ 693440 h 695025"/>
                  <a:gd name="connsiteX5" fmla="*/ 190844 w 649472"/>
                  <a:gd name="connsiteY5" fmla="*/ 594380 h 695025"/>
                  <a:gd name="connsiteX6" fmla="*/ 286094 w 649472"/>
                  <a:gd name="connsiteY6" fmla="*/ 466745 h 695025"/>
                  <a:gd name="connsiteX7" fmla="*/ 353721 w 649472"/>
                  <a:gd name="connsiteY7" fmla="*/ 295295 h 695025"/>
                  <a:gd name="connsiteX8" fmla="*/ 452781 w 649472"/>
                  <a:gd name="connsiteY8" fmla="*/ 131465 h 695025"/>
                  <a:gd name="connsiteX9" fmla="*/ 633756 w 649472"/>
                  <a:gd name="connsiteY9" fmla="*/ 32405 h 695025"/>
                  <a:gd name="connsiteX10" fmla="*/ 633756 w 649472"/>
                  <a:gd name="connsiteY10" fmla="*/ 20 h 695025"/>
                  <a:gd name="connsiteX11" fmla="*/ 633756 w 649472"/>
                  <a:gd name="connsiteY11" fmla="*/ 20 h 69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9472" h="695025">
                    <a:moveTo>
                      <a:pt x="633756" y="20"/>
                    </a:moveTo>
                    <a:cubicBezTo>
                      <a:pt x="495644" y="7640"/>
                      <a:pt x="399441" y="124798"/>
                      <a:pt x="342291" y="239098"/>
                    </a:cubicBezTo>
                    <a:cubicBezTo>
                      <a:pt x="289904" y="343873"/>
                      <a:pt x="270854" y="464840"/>
                      <a:pt x="187034" y="551518"/>
                    </a:cubicBezTo>
                    <a:cubicBezTo>
                      <a:pt x="137504" y="602952"/>
                      <a:pt x="73686" y="636290"/>
                      <a:pt x="8916" y="664865"/>
                    </a:cubicBezTo>
                    <a:cubicBezTo>
                      <a:pt x="-11086" y="673438"/>
                      <a:pt x="6059" y="702013"/>
                      <a:pt x="26061" y="693440"/>
                    </a:cubicBezTo>
                    <a:cubicBezTo>
                      <a:pt x="85116" y="667723"/>
                      <a:pt x="142266" y="637243"/>
                      <a:pt x="190844" y="594380"/>
                    </a:cubicBezTo>
                    <a:cubicBezTo>
                      <a:pt x="230849" y="559138"/>
                      <a:pt x="262281" y="514370"/>
                      <a:pt x="286094" y="466745"/>
                    </a:cubicBezTo>
                    <a:cubicBezTo>
                      <a:pt x="313716" y="411500"/>
                      <a:pt x="329909" y="352445"/>
                      <a:pt x="353721" y="295295"/>
                    </a:cubicBezTo>
                    <a:cubicBezTo>
                      <a:pt x="378486" y="237192"/>
                      <a:pt x="410871" y="180042"/>
                      <a:pt x="452781" y="131465"/>
                    </a:cubicBezTo>
                    <a:cubicBezTo>
                      <a:pt x="499454" y="78125"/>
                      <a:pt x="561366" y="36215"/>
                      <a:pt x="633756" y="32405"/>
                    </a:cubicBezTo>
                    <a:cubicBezTo>
                      <a:pt x="654711" y="32405"/>
                      <a:pt x="654711" y="-933"/>
                      <a:pt x="633756" y="20"/>
                    </a:cubicBezTo>
                    <a:lnTo>
                      <a:pt x="633756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3CC8323-3070-4837-9D4E-BAC05DC1034E}"/>
                  </a:ext>
                </a:extLst>
              </p:cNvPr>
              <p:cNvSpPr/>
              <p:nvPr/>
            </p:nvSpPr>
            <p:spPr>
              <a:xfrm>
                <a:off x="5651169" y="3021608"/>
                <a:ext cx="256130" cy="209954"/>
              </a:xfrm>
              <a:custGeom>
                <a:avLst/>
                <a:gdLst>
                  <a:gd name="connsiteX0" fmla="*/ 235280 w 256130"/>
                  <a:gd name="connsiteY0" fmla="*/ 673 h 209954"/>
                  <a:gd name="connsiteX1" fmla="*/ 100977 w 256130"/>
                  <a:gd name="connsiteY1" fmla="*/ 59728 h 209954"/>
                  <a:gd name="connsiteX2" fmla="*/ 1917 w 256130"/>
                  <a:gd name="connsiteY2" fmla="*/ 184506 h 209954"/>
                  <a:gd name="connsiteX3" fmla="*/ 30492 w 256130"/>
                  <a:gd name="connsiteY3" fmla="*/ 201651 h 209954"/>
                  <a:gd name="connsiteX4" fmla="*/ 120027 w 256130"/>
                  <a:gd name="connsiteY4" fmla="*/ 87351 h 209954"/>
                  <a:gd name="connsiteX5" fmla="*/ 244805 w 256130"/>
                  <a:gd name="connsiteY5" fmla="*/ 33058 h 209954"/>
                  <a:gd name="connsiteX6" fmla="*/ 235280 w 256130"/>
                  <a:gd name="connsiteY6" fmla="*/ 673 h 209954"/>
                  <a:gd name="connsiteX7" fmla="*/ 235280 w 256130"/>
                  <a:gd name="connsiteY7" fmla="*/ 673 h 20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130" h="209954">
                    <a:moveTo>
                      <a:pt x="235280" y="673"/>
                    </a:moveTo>
                    <a:cubicBezTo>
                      <a:pt x="187655" y="13056"/>
                      <a:pt x="140030" y="30201"/>
                      <a:pt x="100977" y="59728"/>
                    </a:cubicBezTo>
                    <a:cubicBezTo>
                      <a:pt x="57162" y="92113"/>
                      <a:pt x="26682" y="135928"/>
                      <a:pt x="1917" y="184506"/>
                    </a:cubicBezTo>
                    <a:cubicBezTo>
                      <a:pt x="-7608" y="203556"/>
                      <a:pt x="20967" y="220701"/>
                      <a:pt x="30492" y="201651"/>
                    </a:cubicBezTo>
                    <a:cubicBezTo>
                      <a:pt x="52399" y="157836"/>
                      <a:pt x="80022" y="116878"/>
                      <a:pt x="120027" y="87351"/>
                    </a:cubicBezTo>
                    <a:cubicBezTo>
                      <a:pt x="157174" y="59728"/>
                      <a:pt x="200037" y="44488"/>
                      <a:pt x="244805" y="33058"/>
                    </a:cubicBezTo>
                    <a:cubicBezTo>
                      <a:pt x="264807" y="27343"/>
                      <a:pt x="256235" y="-5042"/>
                      <a:pt x="235280" y="673"/>
                    </a:cubicBezTo>
                    <a:lnTo>
                      <a:pt x="235280" y="67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Graphic 3">
              <a:extLst>
                <a:ext uri="{FF2B5EF4-FFF2-40B4-BE49-F238E27FC236}">
                  <a16:creationId xmlns:a16="http://schemas.microsoft.com/office/drawing/2014/main" id="{4D1EF319-C1BA-4081-860D-3E88B106ECA8}"/>
                </a:ext>
              </a:extLst>
            </p:cNvPr>
            <p:cNvGrpSpPr/>
            <p:nvPr/>
          </p:nvGrpSpPr>
          <p:grpSpPr>
            <a:xfrm>
              <a:off x="4785359" y="3907154"/>
              <a:ext cx="506847" cy="410304"/>
              <a:chOff x="4785359" y="3907154"/>
              <a:chExt cx="506847" cy="410304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D9DA29A-52BA-41C9-8066-4E70A2006E6E}"/>
                  </a:ext>
                </a:extLst>
              </p:cNvPr>
              <p:cNvSpPr/>
              <p:nvPr/>
            </p:nvSpPr>
            <p:spPr>
              <a:xfrm>
                <a:off x="4785359" y="3907154"/>
                <a:ext cx="506847" cy="410304"/>
              </a:xfrm>
              <a:custGeom>
                <a:avLst/>
                <a:gdLst>
                  <a:gd name="connsiteX0" fmla="*/ 441008 w 506847"/>
                  <a:gd name="connsiteY0" fmla="*/ 27622 h 410304"/>
                  <a:gd name="connsiteX1" fmla="*/ 431483 w 506847"/>
                  <a:gd name="connsiteY1" fmla="*/ 18097 h 410304"/>
                  <a:gd name="connsiteX2" fmla="*/ 416243 w 506847"/>
                  <a:gd name="connsiteY2" fmla="*/ 124777 h 410304"/>
                  <a:gd name="connsiteX3" fmla="*/ 371475 w 506847"/>
                  <a:gd name="connsiteY3" fmla="*/ 33338 h 410304"/>
                  <a:gd name="connsiteX4" fmla="*/ 350520 w 506847"/>
                  <a:gd name="connsiteY4" fmla="*/ 3810 h 410304"/>
                  <a:gd name="connsiteX5" fmla="*/ 301943 w 506847"/>
                  <a:gd name="connsiteY5" fmla="*/ 124777 h 410304"/>
                  <a:gd name="connsiteX6" fmla="*/ 287655 w 506847"/>
                  <a:gd name="connsiteY6" fmla="*/ 85725 h 410304"/>
                  <a:gd name="connsiteX7" fmla="*/ 255270 w 506847"/>
                  <a:gd name="connsiteY7" fmla="*/ 0 h 410304"/>
                  <a:gd name="connsiteX8" fmla="*/ 216218 w 506847"/>
                  <a:gd name="connsiteY8" fmla="*/ 122872 h 410304"/>
                  <a:gd name="connsiteX9" fmla="*/ 177165 w 506847"/>
                  <a:gd name="connsiteY9" fmla="*/ 31432 h 410304"/>
                  <a:gd name="connsiteX10" fmla="*/ 120968 w 506847"/>
                  <a:gd name="connsiteY10" fmla="*/ 110490 h 410304"/>
                  <a:gd name="connsiteX11" fmla="*/ 97155 w 506847"/>
                  <a:gd name="connsiteY11" fmla="*/ 21907 h 410304"/>
                  <a:gd name="connsiteX12" fmla="*/ 0 w 506847"/>
                  <a:gd name="connsiteY12" fmla="*/ 265747 h 410304"/>
                  <a:gd name="connsiteX13" fmla="*/ 182880 w 506847"/>
                  <a:gd name="connsiteY13" fmla="*/ 409575 h 410304"/>
                  <a:gd name="connsiteX14" fmla="*/ 260985 w 506847"/>
                  <a:gd name="connsiteY14" fmla="*/ 390525 h 410304"/>
                  <a:gd name="connsiteX15" fmla="*/ 380048 w 506847"/>
                  <a:gd name="connsiteY15" fmla="*/ 387667 h 410304"/>
                  <a:gd name="connsiteX16" fmla="*/ 441008 w 506847"/>
                  <a:gd name="connsiteY16" fmla="*/ 27622 h 410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6847" h="410304">
                    <a:moveTo>
                      <a:pt x="441008" y="27622"/>
                    </a:moveTo>
                    <a:cubicBezTo>
                      <a:pt x="438150" y="24765"/>
                      <a:pt x="434340" y="20955"/>
                      <a:pt x="431483" y="18097"/>
                    </a:cubicBezTo>
                    <a:cubicBezTo>
                      <a:pt x="432435" y="55245"/>
                      <a:pt x="426720" y="89535"/>
                      <a:pt x="416243" y="124777"/>
                    </a:cubicBezTo>
                    <a:cubicBezTo>
                      <a:pt x="405765" y="92392"/>
                      <a:pt x="390525" y="61913"/>
                      <a:pt x="371475" y="33338"/>
                    </a:cubicBezTo>
                    <a:cubicBezTo>
                      <a:pt x="364808" y="23813"/>
                      <a:pt x="357188" y="13335"/>
                      <a:pt x="350520" y="3810"/>
                    </a:cubicBezTo>
                    <a:cubicBezTo>
                      <a:pt x="330518" y="41910"/>
                      <a:pt x="316230" y="83820"/>
                      <a:pt x="301943" y="124777"/>
                    </a:cubicBezTo>
                    <a:cubicBezTo>
                      <a:pt x="297180" y="111442"/>
                      <a:pt x="292418" y="99060"/>
                      <a:pt x="287655" y="85725"/>
                    </a:cubicBezTo>
                    <a:cubicBezTo>
                      <a:pt x="277178" y="57150"/>
                      <a:pt x="265748" y="28575"/>
                      <a:pt x="255270" y="0"/>
                    </a:cubicBezTo>
                    <a:cubicBezTo>
                      <a:pt x="242888" y="40957"/>
                      <a:pt x="229553" y="81915"/>
                      <a:pt x="216218" y="122872"/>
                    </a:cubicBezTo>
                    <a:cubicBezTo>
                      <a:pt x="208598" y="91440"/>
                      <a:pt x="201930" y="54292"/>
                      <a:pt x="177165" y="31432"/>
                    </a:cubicBezTo>
                    <a:cubicBezTo>
                      <a:pt x="156210" y="56197"/>
                      <a:pt x="137160" y="81915"/>
                      <a:pt x="120968" y="110490"/>
                    </a:cubicBezTo>
                    <a:cubicBezTo>
                      <a:pt x="111443" y="80963"/>
                      <a:pt x="102870" y="51435"/>
                      <a:pt x="97155" y="21907"/>
                    </a:cubicBezTo>
                    <a:cubicBezTo>
                      <a:pt x="47625" y="92392"/>
                      <a:pt x="0" y="179070"/>
                      <a:pt x="0" y="265747"/>
                    </a:cubicBezTo>
                    <a:cubicBezTo>
                      <a:pt x="0" y="364807"/>
                      <a:pt x="86678" y="417195"/>
                      <a:pt x="182880" y="409575"/>
                    </a:cubicBezTo>
                    <a:cubicBezTo>
                      <a:pt x="209550" y="407670"/>
                      <a:pt x="236220" y="400050"/>
                      <a:pt x="260985" y="390525"/>
                    </a:cubicBezTo>
                    <a:cubicBezTo>
                      <a:pt x="300990" y="394335"/>
                      <a:pt x="340995" y="395288"/>
                      <a:pt x="380048" y="387667"/>
                    </a:cubicBezTo>
                    <a:cubicBezTo>
                      <a:pt x="542925" y="351472"/>
                      <a:pt x="532447" y="124777"/>
                      <a:pt x="441008" y="27622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C230BFBD-D832-4E31-94FC-1FA6B2C6F8FD}"/>
                  </a:ext>
                </a:extLst>
              </p:cNvPr>
              <p:cNvSpPr/>
              <p:nvPr/>
            </p:nvSpPr>
            <p:spPr>
              <a:xfrm>
                <a:off x="4847748" y="4076699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761F4EE-6B30-4A8A-99D9-1953E2938123}"/>
                  </a:ext>
                </a:extLst>
              </p:cNvPr>
              <p:cNvSpPr/>
              <p:nvPr/>
            </p:nvSpPr>
            <p:spPr>
              <a:xfrm>
                <a:off x="4951570" y="407193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B495928-F12A-4865-A91A-24CC07DF0673}"/>
                  </a:ext>
                </a:extLst>
              </p:cNvPr>
              <p:cNvSpPr/>
              <p:nvPr/>
            </p:nvSpPr>
            <p:spPr>
              <a:xfrm>
                <a:off x="5096706" y="4070031"/>
                <a:ext cx="48221" cy="50482"/>
              </a:xfrm>
              <a:custGeom>
                <a:avLst/>
                <a:gdLst>
                  <a:gd name="connsiteX0" fmla="*/ 23933 w 48221"/>
                  <a:gd name="connsiteY0" fmla="*/ 50483 h 50482"/>
                  <a:gd name="connsiteX1" fmla="*/ 23933 w 48221"/>
                  <a:gd name="connsiteY1" fmla="*/ 0 h 50482"/>
                  <a:gd name="connsiteX2" fmla="*/ 23933 w 48221"/>
                  <a:gd name="connsiteY2" fmla="*/ 50483 h 50482"/>
                  <a:gd name="connsiteX3" fmla="*/ 23933 w 48221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21" h="50482">
                    <a:moveTo>
                      <a:pt x="23933" y="50483"/>
                    </a:moveTo>
                    <a:cubicBezTo>
                      <a:pt x="56318" y="50483"/>
                      <a:pt x="56318" y="0"/>
                      <a:pt x="23933" y="0"/>
                    </a:cubicBezTo>
                    <a:cubicBezTo>
                      <a:pt x="-7500" y="0"/>
                      <a:pt x="-8452" y="50483"/>
                      <a:pt x="23933" y="50483"/>
                    </a:cubicBezTo>
                    <a:lnTo>
                      <a:pt x="23933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2FA9081-8789-466E-927E-D792CE3D47F5}"/>
                  </a:ext>
                </a:extLst>
              </p:cNvPr>
              <p:cNvSpPr/>
              <p:nvPr/>
            </p:nvSpPr>
            <p:spPr>
              <a:xfrm>
                <a:off x="5175408" y="416337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D1E7E9F3-D6EC-44B7-9281-32B94C6000BD}"/>
                  </a:ext>
                </a:extLst>
              </p:cNvPr>
              <p:cNvSpPr/>
              <p:nvPr/>
            </p:nvSpPr>
            <p:spPr>
              <a:xfrm>
                <a:off x="5016340" y="4160519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DB43709D-E1B0-4D7C-86B7-05E876153C09}"/>
                  </a:ext>
                </a:extLst>
              </p:cNvPr>
              <p:cNvSpPr/>
              <p:nvPr/>
            </p:nvSpPr>
            <p:spPr>
              <a:xfrm>
                <a:off x="4901088" y="416718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3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94DD5E-B5F5-43A0-890B-1B4E738B76F5}"/>
                </a:ext>
              </a:extLst>
            </p:cNvPr>
            <p:cNvSpPr/>
            <p:nvPr/>
          </p:nvSpPr>
          <p:spPr>
            <a:xfrm>
              <a:off x="5078948" y="3888851"/>
              <a:ext cx="1195168" cy="976517"/>
            </a:xfrm>
            <a:custGeom>
              <a:avLst/>
              <a:gdLst>
                <a:gd name="connsiteX0" fmla="*/ 1195169 w 1195168"/>
                <a:gd name="connsiteY0" fmla="*/ 10683 h 976517"/>
                <a:gd name="connsiteX1" fmla="*/ 853221 w 1195168"/>
                <a:gd name="connsiteY1" fmla="*/ 213566 h 976517"/>
                <a:gd name="connsiteX2" fmla="*/ 445551 w 1195168"/>
                <a:gd name="connsiteY2" fmla="*/ 461216 h 976517"/>
                <a:gd name="connsiteX3" fmla="*/ 3591 w 1195168"/>
                <a:gd name="connsiteY3" fmla="*/ 678386 h 976517"/>
                <a:gd name="connsiteX4" fmla="*/ 1122779 w 1195168"/>
                <a:gd name="connsiteY4" fmla="*/ 976518 h 976517"/>
                <a:gd name="connsiteX5" fmla="*/ 1195169 w 1195168"/>
                <a:gd name="connsiteY5" fmla="*/ 10683 h 9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168" h="976517">
                  <a:moveTo>
                    <a:pt x="1195169" y="10683"/>
                  </a:moveTo>
                  <a:cubicBezTo>
                    <a:pt x="1195169" y="10683"/>
                    <a:pt x="879891" y="-70280"/>
                    <a:pt x="853221" y="213566"/>
                  </a:cubicBezTo>
                  <a:cubicBezTo>
                    <a:pt x="826551" y="497410"/>
                    <a:pt x="679866" y="490743"/>
                    <a:pt x="445551" y="461216"/>
                  </a:cubicBezTo>
                  <a:cubicBezTo>
                    <a:pt x="211236" y="431688"/>
                    <a:pt x="-32604" y="464073"/>
                    <a:pt x="3591" y="678386"/>
                  </a:cubicBezTo>
                  <a:cubicBezTo>
                    <a:pt x="38834" y="892698"/>
                    <a:pt x="1122779" y="976518"/>
                    <a:pt x="1122779" y="976518"/>
                  </a:cubicBezTo>
                  <a:lnTo>
                    <a:pt x="1195169" y="10683"/>
                  </a:ln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1" name="Graphic 3">
              <a:extLst>
                <a:ext uri="{FF2B5EF4-FFF2-40B4-BE49-F238E27FC236}">
                  <a16:creationId xmlns:a16="http://schemas.microsoft.com/office/drawing/2014/main" id="{E5A63BFC-F2D7-47FB-9E4D-2E1DDFD24CDC}"/>
                </a:ext>
              </a:extLst>
            </p:cNvPr>
            <p:cNvGrpSpPr/>
            <p:nvPr/>
          </p:nvGrpSpPr>
          <p:grpSpPr>
            <a:xfrm>
              <a:off x="5329794" y="3166109"/>
              <a:ext cx="312814" cy="446036"/>
              <a:chOff x="5329794" y="3166109"/>
              <a:chExt cx="312814" cy="446036"/>
            </a:xfrm>
            <a:solidFill>
              <a:srgbClr val="273570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D5E2ED6-8A68-41DE-8A2C-86789679BC37}"/>
                  </a:ext>
                </a:extLst>
              </p:cNvPr>
              <p:cNvSpPr/>
              <p:nvPr/>
            </p:nvSpPr>
            <p:spPr>
              <a:xfrm>
                <a:off x="5509817" y="3166109"/>
                <a:ext cx="132792" cy="190923"/>
              </a:xfrm>
              <a:custGeom>
                <a:avLst/>
                <a:gdLst>
                  <a:gd name="connsiteX0" fmla="*/ 15635 w 132792"/>
                  <a:gd name="connsiteY0" fmla="*/ 0 h 190923"/>
                  <a:gd name="connsiteX1" fmla="*/ 18492 w 132792"/>
                  <a:gd name="connsiteY1" fmla="*/ 10478 h 190923"/>
                  <a:gd name="connsiteX2" fmla="*/ 22302 w 132792"/>
                  <a:gd name="connsiteY2" fmla="*/ 39053 h 190923"/>
                  <a:gd name="connsiteX3" fmla="*/ 24207 w 132792"/>
                  <a:gd name="connsiteY3" fmla="*/ 58103 h 190923"/>
                  <a:gd name="connsiteX4" fmla="*/ 27064 w 132792"/>
                  <a:gd name="connsiteY4" fmla="*/ 78105 h 190923"/>
                  <a:gd name="connsiteX5" fmla="*/ 28970 w 132792"/>
                  <a:gd name="connsiteY5" fmla="*/ 87630 h 190923"/>
                  <a:gd name="connsiteX6" fmla="*/ 31827 w 132792"/>
                  <a:gd name="connsiteY6" fmla="*/ 97155 h 190923"/>
                  <a:gd name="connsiteX7" fmla="*/ 33732 w 132792"/>
                  <a:gd name="connsiteY7" fmla="*/ 100965 h 190923"/>
                  <a:gd name="connsiteX8" fmla="*/ 33732 w 132792"/>
                  <a:gd name="connsiteY8" fmla="*/ 101918 h 190923"/>
                  <a:gd name="connsiteX9" fmla="*/ 33732 w 132792"/>
                  <a:gd name="connsiteY9" fmla="*/ 102870 h 190923"/>
                  <a:gd name="connsiteX10" fmla="*/ 33732 w 132792"/>
                  <a:gd name="connsiteY10" fmla="*/ 102870 h 190923"/>
                  <a:gd name="connsiteX11" fmla="*/ 33732 w 132792"/>
                  <a:gd name="connsiteY11" fmla="*/ 102870 h 190923"/>
                  <a:gd name="connsiteX12" fmla="*/ 33732 w 132792"/>
                  <a:gd name="connsiteY12" fmla="*/ 102870 h 190923"/>
                  <a:gd name="connsiteX13" fmla="*/ 33732 w 132792"/>
                  <a:gd name="connsiteY13" fmla="*/ 101918 h 190923"/>
                  <a:gd name="connsiteX14" fmla="*/ 35637 w 132792"/>
                  <a:gd name="connsiteY14" fmla="*/ 104775 h 190923"/>
                  <a:gd name="connsiteX15" fmla="*/ 41352 w 132792"/>
                  <a:gd name="connsiteY15" fmla="*/ 113347 h 190923"/>
                  <a:gd name="connsiteX16" fmla="*/ 55639 w 132792"/>
                  <a:gd name="connsiteY16" fmla="*/ 129540 h 190923"/>
                  <a:gd name="connsiteX17" fmla="*/ 70880 w 132792"/>
                  <a:gd name="connsiteY17" fmla="*/ 144780 h 190923"/>
                  <a:gd name="connsiteX18" fmla="*/ 86120 w 132792"/>
                  <a:gd name="connsiteY18" fmla="*/ 158115 h 190923"/>
                  <a:gd name="connsiteX19" fmla="*/ 100407 w 132792"/>
                  <a:gd name="connsiteY19" fmla="*/ 169545 h 190923"/>
                  <a:gd name="connsiteX20" fmla="*/ 112789 w 132792"/>
                  <a:gd name="connsiteY20" fmla="*/ 179070 h 190923"/>
                  <a:gd name="connsiteX21" fmla="*/ 123267 w 132792"/>
                  <a:gd name="connsiteY21" fmla="*/ 185738 h 190923"/>
                  <a:gd name="connsiteX22" fmla="*/ 129935 w 132792"/>
                  <a:gd name="connsiteY22" fmla="*/ 189547 h 190923"/>
                  <a:gd name="connsiteX23" fmla="*/ 132792 w 132792"/>
                  <a:gd name="connsiteY23" fmla="*/ 190500 h 190923"/>
                  <a:gd name="connsiteX24" fmla="*/ 129935 w 132792"/>
                  <a:gd name="connsiteY24" fmla="*/ 190500 h 190923"/>
                  <a:gd name="connsiteX25" fmla="*/ 121362 w 132792"/>
                  <a:gd name="connsiteY25" fmla="*/ 190500 h 190923"/>
                  <a:gd name="connsiteX26" fmla="*/ 108027 w 132792"/>
                  <a:gd name="connsiteY26" fmla="*/ 188595 h 190923"/>
                  <a:gd name="connsiteX27" fmla="*/ 91835 w 132792"/>
                  <a:gd name="connsiteY27" fmla="*/ 183833 h 190923"/>
                  <a:gd name="connsiteX28" fmla="*/ 53735 w 132792"/>
                  <a:gd name="connsiteY28" fmla="*/ 163830 h 190923"/>
                  <a:gd name="connsiteX29" fmla="*/ 17539 w 132792"/>
                  <a:gd name="connsiteY29" fmla="*/ 129540 h 190923"/>
                  <a:gd name="connsiteX30" fmla="*/ 9920 w 132792"/>
                  <a:gd name="connsiteY30" fmla="*/ 118110 h 190923"/>
                  <a:gd name="connsiteX31" fmla="*/ 8014 w 132792"/>
                  <a:gd name="connsiteY31" fmla="*/ 115253 h 190923"/>
                  <a:gd name="connsiteX32" fmla="*/ 8014 w 132792"/>
                  <a:gd name="connsiteY32" fmla="*/ 114300 h 190923"/>
                  <a:gd name="connsiteX33" fmla="*/ 8014 w 132792"/>
                  <a:gd name="connsiteY33" fmla="*/ 114300 h 190923"/>
                  <a:gd name="connsiteX34" fmla="*/ 8014 w 132792"/>
                  <a:gd name="connsiteY34" fmla="*/ 114300 h 190923"/>
                  <a:gd name="connsiteX35" fmla="*/ 8014 w 132792"/>
                  <a:gd name="connsiteY35" fmla="*/ 114300 h 190923"/>
                  <a:gd name="connsiteX36" fmla="*/ 8014 w 132792"/>
                  <a:gd name="connsiteY36" fmla="*/ 113347 h 190923"/>
                  <a:gd name="connsiteX37" fmla="*/ 7062 w 132792"/>
                  <a:gd name="connsiteY37" fmla="*/ 111443 h 190923"/>
                  <a:gd name="connsiteX38" fmla="*/ 4205 w 132792"/>
                  <a:gd name="connsiteY38" fmla="*/ 104775 h 190923"/>
                  <a:gd name="connsiteX39" fmla="*/ 1347 w 132792"/>
                  <a:gd name="connsiteY39" fmla="*/ 91440 h 190923"/>
                  <a:gd name="connsiteX40" fmla="*/ 395 w 132792"/>
                  <a:gd name="connsiteY40" fmla="*/ 79058 h 190923"/>
                  <a:gd name="connsiteX41" fmla="*/ 1347 w 132792"/>
                  <a:gd name="connsiteY41" fmla="*/ 56197 h 190923"/>
                  <a:gd name="connsiteX42" fmla="*/ 4205 w 132792"/>
                  <a:gd name="connsiteY42" fmla="*/ 36195 h 190923"/>
                  <a:gd name="connsiteX43" fmla="*/ 10872 w 132792"/>
                  <a:gd name="connsiteY43" fmla="*/ 7620 h 190923"/>
                  <a:gd name="connsiteX44" fmla="*/ 15635 w 132792"/>
                  <a:gd name="connsiteY44" fmla="*/ 0 h 19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32792" h="190923">
                    <a:moveTo>
                      <a:pt x="15635" y="0"/>
                    </a:moveTo>
                    <a:cubicBezTo>
                      <a:pt x="15635" y="0"/>
                      <a:pt x="16587" y="3810"/>
                      <a:pt x="18492" y="10478"/>
                    </a:cubicBezTo>
                    <a:cubicBezTo>
                      <a:pt x="20397" y="17145"/>
                      <a:pt x="21350" y="27622"/>
                      <a:pt x="22302" y="39053"/>
                    </a:cubicBezTo>
                    <a:cubicBezTo>
                      <a:pt x="23255" y="44768"/>
                      <a:pt x="23255" y="51435"/>
                      <a:pt x="24207" y="58103"/>
                    </a:cubicBezTo>
                    <a:cubicBezTo>
                      <a:pt x="25160" y="64770"/>
                      <a:pt x="26112" y="71438"/>
                      <a:pt x="27064" y="78105"/>
                    </a:cubicBezTo>
                    <a:cubicBezTo>
                      <a:pt x="28017" y="81915"/>
                      <a:pt x="28017" y="84772"/>
                      <a:pt x="28970" y="87630"/>
                    </a:cubicBezTo>
                    <a:cubicBezTo>
                      <a:pt x="29922" y="90488"/>
                      <a:pt x="30875" y="94297"/>
                      <a:pt x="31827" y="97155"/>
                    </a:cubicBezTo>
                    <a:lnTo>
                      <a:pt x="33732" y="100965"/>
                    </a:lnTo>
                    <a:lnTo>
                      <a:pt x="33732" y="101918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cubicBezTo>
                      <a:pt x="32780" y="101918"/>
                      <a:pt x="33732" y="102870"/>
                      <a:pt x="33732" y="101918"/>
                    </a:cubicBezTo>
                    <a:lnTo>
                      <a:pt x="35637" y="104775"/>
                    </a:lnTo>
                    <a:cubicBezTo>
                      <a:pt x="37542" y="108585"/>
                      <a:pt x="39447" y="110490"/>
                      <a:pt x="41352" y="113347"/>
                    </a:cubicBezTo>
                    <a:cubicBezTo>
                      <a:pt x="45162" y="119063"/>
                      <a:pt x="49925" y="124778"/>
                      <a:pt x="55639" y="129540"/>
                    </a:cubicBezTo>
                    <a:cubicBezTo>
                      <a:pt x="60402" y="135255"/>
                      <a:pt x="65164" y="140018"/>
                      <a:pt x="70880" y="144780"/>
                    </a:cubicBezTo>
                    <a:cubicBezTo>
                      <a:pt x="75642" y="149543"/>
                      <a:pt x="81357" y="154305"/>
                      <a:pt x="86120" y="158115"/>
                    </a:cubicBezTo>
                    <a:cubicBezTo>
                      <a:pt x="90882" y="161925"/>
                      <a:pt x="95645" y="166688"/>
                      <a:pt x="100407" y="169545"/>
                    </a:cubicBezTo>
                    <a:cubicBezTo>
                      <a:pt x="105170" y="173355"/>
                      <a:pt x="108980" y="176213"/>
                      <a:pt x="112789" y="179070"/>
                    </a:cubicBezTo>
                    <a:cubicBezTo>
                      <a:pt x="116600" y="181928"/>
                      <a:pt x="120410" y="183833"/>
                      <a:pt x="123267" y="185738"/>
                    </a:cubicBezTo>
                    <a:cubicBezTo>
                      <a:pt x="126125" y="187643"/>
                      <a:pt x="128982" y="188595"/>
                      <a:pt x="129935" y="189547"/>
                    </a:cubicBezTo>
                    <a:cubicBezTo>
                      <a:pt x="131839" y="190500"/>
                      <a:pt x="132792" y="190500"/>
                      <a:pt x="132792" y="190500"/>
                    </a:cubicBezTo>
                    <a:cubicBezTo>
                      <a:pt x="132792" y="190500"/>
                      <a:pt x="131839" y="190500"/>
                      <a:pt x="129935" y="190500"/>
                    </a:cubicBezTo>
                    <a:cubicBezTo>
                      <a:pt x="128030" y="190500"/>
                      <a:pt x="125172" y="191453"/>
                      <a:pt x="121362" y="190500"/>
                    </a:cubicBezTo>
                    <a:cubicBezTo>
                      <a:pt x="117552" y="190500"/>
                      <a:pt x="112789" y="189547"/>
                      <a:pt x="108027" y="188595"/>
                    </a:cubicBezTo>
                    <a:cubicBezTo>
                      <a:pt x="103264" y="187643"/>
                      <a:pt x="97550" y="185738"/>
                      <a:pt x="91835" y="183833"/>
                    </a:cubicBezTo>
                    <a:cubicBezTo>
                      <a:pt x="80405" y="180022"/>
                      <a:pt x="67070" y="173355"/>
                      <a:pt x="53735" y="163830"/>
                    </a:cubicBezTo>
                    <a:cubicBezTo>
                      <a:pt x="41352" y="155258"/>
                      <a:pt x="28017" y="143828"/>
                      <a:pt x="17539" y="129540"/>
                    </a:cubicBezTo>
                    <a:cubicBezTo>
                      <a:pt x="14682" y="125730"/>
                      <a:pt x="11825" y="120968"/>
                      <a:pt x="9920" y="118110"/>
                    </a:cubicBezTo>
                    <a:lnTo>
                      <a:pt x="8014" y="115253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3347"/>
                    </a:lnTo>
                    <a:lnTo>
                      <a:pt x="7062" y="111443"/>
                    </a:lnTo>
                    <a:lnTo>
                      <a:pt x="4205" y="104775"/>
                    </a:lnTo>
                    <a:cubicBezTo>
                      <a:pt x="2300" y="100013"/>
                      <a:pt x="1347" y="96203"/>
                      <a:pt x="1347" y="91440"/>
                    </a:cubicBezTo>
                    <a:cubicBezTo>
                      <a:pt x="395" y="86678"/>
                      <a:pt x="-558" y="82868"/>
                      <a:pt x="395" y="79058"/>
                    </a:cubicBezTo>
                    <a:cubicBezTo>
                      <a:pt x="-558" y="70485"/>
                      <a:pt x="395" y="62865"/>
                      <a:pt x="1347" y="56197"/>
                    </a:cubicBezTo>
                    <a:cubicBezTo>
                      <a:pt x="2300" y="49530"/>
                      <a:pt x="3252" y="42863"/>
                      <a:pt x="4205" y="36195"/>
                    </a:cubicBezTo>
                    <a:cubicBezTo>
                      <a:pt x="7062" y="23813"/>
                      <a:pt x="8967" y="15240"/>
                      <a:pt x="10872" y="7620"/>
                    </a:cubicBezTo>
                    <a:cubicBezTo>
                      <a:pt x="14682" y="3810"/>
                      <a:pt x="15635" y="0"/>
                      <a:pt x="15635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31EF09B-F8AF-43F7-B3DC-B31630C47954}"/>
                  </a:ext>
                </a:extLst>
              </p:cNvPr>
              <p:cNvSpPr/>
              <p:nvPr/>
            </p:nvSpPr>
            <p:spPr>
              <a:xfrm>
                <a:off x="5414009" y="3290887"/>
                <a:ext cx="105727" cy="166687"/>
              </a:xfrm>
              <a:custGeom>
                <a:avLst/>
                <a:gdLst>
                  <a:gd name="connsiteX0" fmla="*/ 19050 w 105727"/>
                  <a:gd name="connsiteY0" fmla="*/ 0 h 166687"/>
                  <a:gd name="connsiteX1" fmla="*/ 19050 w 105727"/>
                  <a:gd name="connsiteY1" fmla="*/ 9525 h 166687"/>
                  <a:gd name="connsiteX2" fmla="*/ 19050 w 105727"/>
                  <a:gd name="connsiteY2" fmla="*/ 14288 h 166687"/>
                  <a:gd name="connsiteX3" fmla="*/ 19050 w 105727"/>
                  <a:gd name="connsiteY3" fmla="*/ 20003 h 166687"/>
                  <a:gd name="connsiteX4" fmla="*/ 20003 w 105727"/>
                  <a:gd name="connsiteY4" fmla="*/ 32385 h 166687"/>
                  <a:gd name="connsiteX5" fmla="*/ 20955 w 105727"/>
                  <a:gd name="connsiteY5" fmla="*/ 40005 h 166687"/>
                  <a:gd name="connsiteX6" fmla="*/ 21908 w 105727"/>
                  <a:gd name="connsiteY6" fmla="*/ 47625 h 166687"/>
                  <a:gd name="connsiteX7" fmla="*/ 23813 w 105727"/>
                  <a:gd name="connsiteY7" fmla="*/ 55245 h 166687"/>
                  <a:gd name="connsiteX8" fmla="*/ 25718 w 105727"/>
                  <a:gd name="connsiteY8" fmla="*/ 62865 h 166687"/>
                  <a:gd name="connsiteX9" fmla="*/ 28575 w 105727"/>
                  <a:gd name="connsiteY9" fmla="*/ 70485 h 166687"/>
                  <a:gd name="connsiteX10" fmla="*/ 31433 w 105727"/>
                  <a:gd name="connsiteY10" fmla="*/ 78105 h 166687"/>
                  <a:gd name="connsiteX11" fmla="*/ 35243 w 105727"/>
                  <a:gd name="connsiteY11" fmla="*/ 85725 h 166687"/>
                  <a:gd name="connsiteX12" fmla="*/ 39053 w 105727"/>
                  <a:gd name="connsiteY12" fmla="*/ 93345 h 166687"/>
                  <a:gd name="connsiteX13" fmla="*/ 43815 w 105727"/>
                  <a:gd name="connsiteY13" fmla="*/ 100965 h 166687"/>
                  <a:gd name="connsiteX14" fmla="*/ 48578 w 105727"/>
                  <a:gd name="connsiteY14" fmla="*/ 108585 h 166687"/>
                  <a:gd name="connsiteX15" fmla="*/ 59055 w 105727"/>
                  <a:gd name="connsiteY15" fmla="*/ 121920 h 166687"/>
                  <a:gd name="connsiteX16" fmla="*/ 70485 w 105727"/>
                  <a:gd name="connsiteY16" fmla="*/ 134303 h 166687"/>
                  <a:gd name="connsiteX17" fmla="*/ 80963 w 105727"/>
                  <a:gd name="connsiteY17" fmla="*/ 144780 h 166687"/>
                  <a:gd name="connsiteX18" fmla="*/ 90488 w 105727"/>
                  <a:gd name="connsiteY18" fmla="*/ 153353 h 166687"/>
                  <a:gd name="connsiteX19" fmla="*/ 98108 w 105727"/>
                  <a:gd name="connsiteY19" fmla="*/ 160020 h 166687"/>
                  <a:gd name="connsiteX20" fmla="*/ 105728 w 105727"/>
                  <a:gd name="connsiteY20" fmla="*/ 166688 h 166687"/>
                  <a:gd name="connsiteX21" fmla="*/ 96203 w 105727"/>
                  <a:gd name="connsiteY21" fmla="*/ 165735 h 166687"/>
                  <a:gd name="connsiteX22" fmla="*/ 85725 w 105727"/>
                  <a:gd name="connsiteY22" fmla="*/ 163830 h 166687"/>
                  <a:gd name="connsiteX23" fmla="*/ 72390 w 105727"/>
                  <a:gd name="connsiteY23" fmla="*/ 159068 h 166687"/>
                  <a:gd name="connsiteX24" fmla="*/ 57150 w 105727"/>
                  <a:gd name="connsiteY24" fmla="*/ 151447 h 166687"/>
                  <a:gd name="connsiteX25" fmla="*/ 40958 w 105727"/>
                  <a:gd name="connsiteY25" fmla="*/ 140018 h 166687"/>
                  <a:gd name="connsiteX26" fmla="*/ 33338 w 105727"/>
                  <a:gd name="connsiteY26" fmla="*/ 133350 h 166687"/>
                  <a:gd name="connsiteX27" fmla="*/ 25718 w 105727"/>
                  <a:gd name="connsiteY27" fmla="*/ 125730 h 166687"/>
                  <a:gd name="connsiteX28" fmla="*/ 19050 w 105727"/>
                  <a:gd name="connsiteY28" fmla="*/ 117157 h 166687"/>
                  <a:gd name="connsiteX29" fmla="*/ 13335 w 105727"/>
                  <a:gd name="connsiteY29" fmla="*/ 107632 h 166687"/>
                  <a:gd name="connsiteX30" fmla="*/ 8572 w 105727"/>
                  <a:gd name="connsiteY30" fmla="*/ 98107 h 166687"/>
                  <a:gd name="connsiteX31" fmla="*/ 4763 w 105727"/>
                  <a:gd name="connsiteY31" fmla="*/ 87630 h 166687"/>
                  <a:gd name="connsiteX32" fmla="*/ 0 w 105727"/>
                  <a:gd name="connsiteY32" fmla="*/ 66675 h 166687"/>
                  <a:gd name="connsiteX33" fmla="*/ 0 w 105727"/>
                  <a:gd name="connsiteY33" fmla="*/ 56197 h 166687"/>
                  <a:gd name="connsiteX34" fmla="*/ 0 w 105727"/>
                  <a:gd name="connsiteY34" fmla="*/ 46672 h 166687"/>
                  <a:gd name="connsiteX35" fmla="*/ 953 w 105727"/>
                  <a:gd name="connsiteY35" fmla="*/ 37147 h 166687"/>
                  <a:gd name="connsiteX36" fmla="*/ 2858 w 105727"/>
                  <a:gd name="connsiteY36" fmla="*/ 28575 h 166687"/>
                  <a:gd name="connsiteX37" fmla="*/ 8572 w 105727"/>
                  <a:gd name="connsiteY37" fmla="*/ 14288 h 166687"/>
                  <a:gd name="connsiteX38" fmla="*/ 11430 w 105727"/>
                  <a:gd name="connsiteY38" fmla="*/ 8572 h 166687"/>
                  <a:gd name="connsiteX39" fmla="*/ 14288 w 105727"/>
                  <a:gd name="connsiteY39" fmla="*/ 4763 h 166687"/>
                  <a:gd name="connsiteX40" fmla="*/ 19050 w 105727"/>
                  <a:gd name="connsiteY40" fmla="*/ 0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5727" h="166687">
                    <a:moveTo>
                      <a:pt x="19050" y="0"/>
                    </a:moveTo>
                    <a:cubicBezTo>
                      <a:pt x="19050" y="0"/>
                      <a:pt x="19050" y="3810"/>
                      <a:pt x="19050" y="9525"/>
                    </a:cubicBezTo>
                    <a:cubicBezTo>
                      <a:pt x="19050" y="11430"/>
                      <a:pt x="19050" y="12382"/>
                      <a:pt x="19050" y="14288"/>
                    </a:cubicBezTo>
                    <a:cubicBezTo>
                      <a:pt x="19050" y="16193"/>
                      <a:pt x="19050" y="18097"/>
                      <a:pt x="19050" y="20003"/>
                    </a:cubicBezTo>
                    <a:cubicBezTo>
                      <a:pt x="19050" y="23813"/>
                      <a:pt x="19050" y="27622"/>
                      <a:pt x="20003" y="32385"/>
                    </a:cubicBezTo>
                    <a:cubicBezTo>
                      <a:pt x="20003" y="34290"/>
                      <a:pt x="20003" y="37147"/>
                      <a:pt x="20955" y="40005"/>
                    </a:cubicBezTo>
                    <a:cubicBezTo>
                      <a:pt x="20955" y="42863"/>
                      <a:pt x="21908" y="44768"/>
                      <a:pt x="21908" y="47625"/>
                    </a:cubicBezTo>
                    <a:cubicBezTo>
                      <a:pt x="21908" y="50482"/>
                      <a:pt x="22860" y="52388"/>
                      <a:pt x="23813" y="55245"/>
                    </a:cubicBezTo>
                    <a:cubicBezTo>
                      <a:pt x="24765" y="58103"/>
                      <a:pt x="24765" y="60960"/>
                      <a:pt x="25718" y="62865"/>
                    </a:cubicBezTo>
                    <a:cubicBezTo>
                      <a:pt x="26670" y="65722"/>
                      <a:pt x="27622" y="68580"/>
                      <a:pt x="28575" y="70485"/>
                    </a:cubicBezTo>
                    <a:cubicBezTo>
                      <a:pt x="29528" y="73343"/>
                      <a:pt x="30480" y="75247"/>
                      <a:pt x="31433" y="78105"/>
                    </a:cubicBezTo>
                    <a:cubicBezTo>
                      <a:pt x="32385" y="80963"/>
                      <a:pt x="33338" y="83820"/>
                      <a:pt x="35243" y="85725"/>
                    </a:cubicBezTo>
                    <a:cubicBezTo>
                      <a:pt x="36195" y="88582"/>
                      <a:pt x="38100" y="91440"/>
                      <a:pt x="39053" y="93345"/>
                    </a:cubicBezTo>
                    <a:lnTo>
                      <a:pt x="43815" y="100965"/>
                    </a:lnTo>
                    <a:lnTo>
                      <a:pt x="48578" y="108585"/>
                    </a:lnTo>
                    <a:cubicBezTo>
                      <a:pt x="51435" y="113347"/>
                      <a:pt x="55245" y="118110"/>
                      <a:pt x="59055" y="121920"/>
                    </a:cubicBezTo>
                    <a:cubicBezTo>
                      <a:pt x="62865" y="125730"/>
                      <a:pt x="66675" y="130493"/>
                      <a:pt x="70485" y="134303"/>
                    </a:cubicBezTo>
                    <a:cubicBezTo>
                      <a:pt x="74295" y="138113"/>
                      <a:pt x="78105" y="141922"/>
                      <a:pt x="80963" y="144780"/>
                    </a:cubicBezTo>
                    <a:cubicBezTo>
                      <a:pt x="84772" y="148590"/>
                      <a:pt x="87630" y="151447"/>
                      <a:pt x="90488" y="153353"/>
                    </a:cubicBezTo>
                    <a:cubicBezTo>
                      <a:pt x="93345" y="156210"/>
                      <a:pt x="96203" y="158115"/>
                      <a:pt x="98108" y="160020"/>
                    </a:cubicBezTo>
                    <a:cubicBezTo>
                      <a:pt x="102870" y="163830"/>
                      <a:pt x="105728" y="166688"/>
                      <a:pt x="105728" y="166688"/>
                    </a:cubicBezTo>
                    <a:cubicBezTo>
                      <a:pt x="105728" y="166688"/>
                      <a:pt x="101918" y="166688"/>
                      <a:pt x="96203" y="165735"/>
                    </a:cubicBezTo>
                    <a:cubicBezTo>
                      <a:pt x="93345" y="165735"/>
                      <a:pt x="89535" y="164782"/>
                      <a:pt x="85725" y="163830"/>
                    </a:cubicBezTo>
                    <a:cubicBezTo>
                      <a:pt x="81915" y="162878"/>
                      <a:pt x="77153" y="161925"/>
                      <a:pt x="72390" y="159068"/>
                    </a:cubicBezTo>
                    <a:cubicBezTo>
                      <a:pt x="67628" y="157163"/>
                      <a:pt x="61913" y="154305"/>
                      <a:pt x="57150" y="151447"/>
                    </a:cubicBezTo>
                    <a:cubicBezTo>
                      <a:pt x="51435" y="148590"/>
                      <a:pt x="46672" y="144780"/>
                      <a:pt x="40958" y="140018"/>
                    </a:cubicBezTo>
                    <a:cubicBezTo>
                      <a:pt x="38100" y="138113"/>
                      <a:pt x="36195" y="135255"/>
                      <a:pt x="33338" y="133350"/>
                    </a:cubicBezTo>
                    <a:cubicBezTo>
                      <a:pt x="30480" y="130493"/>
                      <a:pt x="28575" y="128588"/>
                      <a:pt x="25718" y="125730"/>
                    </a:cubicBezTo>
                    <a:cubicBezTo>
                      <a:pt x="23813" y="122872"/>
                      <a:pt x="20955" y="120015"/>
                      <a:pt x="19050" y="117157"/>
                    </a:cubicBezTo>
                    <a:lnTo>
                      <a:pt x="13335" y="107632"/>
                    </a:lnTo>
                    <a:cubicBezTo>
                      <a:pt x="11430" y="104775"/>
                      <a:pt x="10478" y="100965"/>
                      <a:pt x="8572" y="98107"/>
                    </a:cubicBezTo>
                    <a:cubicBezTo>
                      <a:pt x="6668" y="95250"/>
                      <a:pt x="5715" y="91440"/>
                      <a:pt x="4763" y="87630"/>
                    </a:cubicBezTo>
                    <a:cubicBezTo>
                      <a:pt x="1905" y="80963"/>
                      <a:pt x="953" y="73343"/>
                      <a:pt x="0" y="66675"/>
                    </a:cubicBezTo>
                    <a:cubicBezTo>
                      <a:pt x="0" y="62865"/>
                      <a:pt x="0" y="60007"/>
                      <a:pt x="0" y="56197"/>
                    </a:cubicBezTo>
                    <a:cubicBezTo>
                      <a:pt x="0" y="52388"/>
                      <a:pt x="0" y="49530"/>
                      <a:pt x="0" y="46672"/>
                    </a:cubicBezTo>
                    <a:cubicBezTo>
                      <a:pt x="0" y="43815"/>
                      <a:pt x="953" y="40957"/>
                      <a:pt x="953" y="37147"/>
                    </a:cubicBezTo>
                    <a:cubicBezTo>
                      <a:pt x="1905" y="34290"/>
                      <a:pt x="2858" y="31432"/>
                      <a:pt x="2858" y="28575"/>
                    </a:cubicBezTo>
                    <a:cubicBezTo>
                      <a:pt x="3810" y="23813"/>
                      <a:pt x="6668" y="19050"/>
                      <a:pt x="8572" y="14288"/>
                    </a:cubicBezTo>
                    <a:cubicBezTo>
                      <a:pt x="9525" y="12382"/>
                      <a:pt x="10478" y="10478"/>
                      <a:pt x="11430" y="8572"/>
                    </a:cubicBezTo>
                    <a:cubicBezTo>
                      <a:pt x="12383" y="6668"/>
                      <a:pt x="13335" y="5715"/>
                      <a:pt x="14288" y="4763"/>
                    </a:cubicBezTo>
                    <a:cubicBezTo>
                      <a:pt x="16193" y="1905"/>
                      <a:pt x="19050" y="0"/>
                      <a:pt x="1905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AAE0E57-8361-4BEC-ABF7-ADDA09FBCAA4}"/>
                  </a:ext>
                </a:extLst>
              </p:cNvPr>
              <p:cNvSpPr/>
              <p:nvPr/>
            </p:nvSpPr>
            <p:spPr>
              <a:xfrm>
                <a:off x="5329794" y="3455669"/>
                <a:ext cx="100407" cy="156476"/>
              </a:xfrm>
              <a:custGeom>
                <a:avLst/>
                <a:gdLst>
                  <a:gd name="connsiteX0" fmla="*/ 9920 w 100407"/>
                  <a:gd name="connsiteY0" fmla="*/ 0 h 156476"/>
                  <a:gd name="connsiteX1" fmla="*/ 12777 w 100407"/>
                  <a:gd name="connsiteY1" fmla="*/ 8573 h 156476"/>
                  <a:gd name="connsiteX2" fmla="*/ 19445 w 100407"/>
                  <a:gd name="connsiteY2" fmla="*/ 30480 h 156476"/>
                  <a:gd name="connsiteX3" fmla="*/ 27064 w 100407"/>
                  <a:gd name="connsiteY3" fmla="*/ 60960 h 156476"/>
                  <a:gd name="connsiteX4" fmla="*/ 28970 w 100407"/>
                  <a:gd name="connsiteY4" fmla="*/ 69533 h 156476"/>
                  <a:gd name="connsiteX5" fmla="*/ 31827 w 100407"/>
                  <a:gd name="connsiteY5" fmla="*/ 78105 h 156476"/>
                  <a:gd name="connsiteX6" fmla="*/ 36589 w 100407"/>
                  <a:gd name="connsiteY6" fmla="*/ 94298 h 156476"/>
                  <a:gd name="connsiteX7" fmla="*/ 43257 w 100407"/>
                  <a:gd name="connsiteY7" fmla="*/ 109538 h 156476"/>
                  <a:gd name="connsiteX8" fmla="*/ 50877 w 100407"/>
                  <a:gd name="connsiteY8" fmla="*/ 121920 h 156476"/>
                  <a:gd name="connsiteX9" fmla="*/ 60402 w 100407"/>
                  <a:gd name="connsiteY9" fmla="*/ 131445 h 156476"/>
                  <a:gd name="connsiteX10" fmla="*/ 70880 w 100407"/>
                  <a:gd name="connsiteY10" fmla="*/ 139065 h 156476"/>
                  <a:gd name="connsiteX11" fmla="*/ 76595 w 100407"/>
                  <a:gd name="connsiteY11" fmla="*/ 141923 h 156476"/>
                  <a:gd name="connsiteX12" fmla="*/ 82310 w 100407"/>
                  <a:gd name="connsiteY12" fmla="*/ 143828 h 156476"/>
                  <a:gd name="connsiteX13" fmla="*/ 91835 w 100407"/>
                  <a:gd name="connsiteY13" fmla="*/ 146685 h 156476"/>
                  <a:gd name="connsiteX14" fmla="*/ 100407 w 100407"/>
                  <a:gd name="connsiteY14" fmla="*/ 148590 h 156476"/>
                  <a:gd name="connsiteX15" fmla="*/ 91835 w 100407"/>
                  <a:gd name="connsiteY15" fmla="*/ 152400 h 156476"/>
                  <a:gd name="connsiteX16" fmla="*/ 81357 w 100407"/>
                  <a:gd name="connsiteY16" fmla="*/ 155258 h 156476"/>
                  <a:gd name="connsiteX17" fmla="*/ 67070 w 100407"/>
                  <a:gd name="connsiteY17" fmla="*/ 156210 h 156476"/>
                  <a:gd name="connsiteX18" fmla="*/ 49924 w 100407"/>
                  <a:gd name="connsiteY18" fmla="*/ 151448 h 156476"/>
                  <a:gd name="connsiteX19" fmla="*/ 32780 w 100407"/>
                  <a:gd name="connsiteY19" fmla="*/ 140018 h 156476"/>
                  <a:gd name="connsiteX20" fmla="*/ 25160 w 100407"/>
                  <a:gd name="connsiteY20" fmla="*/ 132398 h 156476"/>
                  <a:gd name="connsiteX21" fmla="*/ 18492 w 100407"/>
                  <a:gd name="connsiteY21" fmla="*/ 123825 h 156476"/>
                  <a:gd name="connsiteX22" fmla="*/ 8967 w 100407"/>
                  <a:gd name="connsiteY22" fmla="*/ 104775 h 156476"/>
                  <a:gd name="connsiteX23" fmla="*/ 3252 w 100407"/>
                  <a:gd name="connsiteY23" fmla="*/ 84773 h 156476"/>
                  <a:gd name="connsiteX24" fmla="*/ 395 w 100407"/>
                  <a:gd name="connsiteY24" fmla="*/ 65723 h 156476"/>
                  <a:gd name="connsiteX25" fmla="*/ 1347 w 100407"/>
                  <a:gd name="connsiteY25" fmla="*/ 32385 h 156476"/>
                  <a:gd name="connsiteX26" fmla="*/ 6110 w 100407"/>
                  <a:gd name="connsiteY26" fmla="*/ 9525 h 156476"/>
                  <a:gd name="connsiteX27" fmla="*/ 9920 w 100407"/>
                  <a:gd name="connsiteY27" fmla="*/ 0 h 156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407" h="156476">
                    <a:moveTo>
                      <a:pt x="9920" y="0"/>
                    </a:moveTo>
                    <a:cubicBezTo>
                      <a:pt x="9920" y="0"/>
                      <a:pt x="10872" y="2858"/>
                      <a:pt x="12777" y="8573"/>
                    </a:cubicBezTo>
                    <a:cubicBezTo>
                      <a:pt x="14682" y="14288"/>
                      <a:pt x="16587" y="21908"/>
                      <a:pt x="19445" y="30480"/>
                    </a:cubicBezTo>
                    <a:cubicBezTo>
                      <a:pt x="21349" y="39053"/>
                      <a:pt x="24207" y="49530"/>
                      <a:pt x="27064" y="60960"/>
                    </a:cubicBezTo>
                    <a:cubicBezTo>
                      <a:pt x="28017" y="63818"/>
                      <a:pt x="28970" y="66675"/>
                      <a:pt x="28970" y="69533"/>
                    </a:cubicBezTo>
                    <a:cubicBezTo>
                      <a:pt x="29922" y="72390"/>
                      <a:pt x="30874" y="75248"/>
                      <a:pt x="31827" y="78105"/>
                    </a:cubicBezTo>
                    <a:cubicBezTo>
                      <a:pt x="32780" y="83820"/>
                      <a:pt x="35637" y="88583"/>
                      <a:pt x="36589" y="94298"/>
                    </a:cubicBezTo>
                    <a:cubicBezTo>
                      <a:pt x="38495" y="99060"/>
                      <a:pt x="40399" y="104775"/>
                      <a:pt x="43257" y="109538"/>
                    </a:cubicBezTo>
                    <a:cubicBezTo>
                      <a:pt x="45162" y="114300"/>
                      <a:pt x="48020" y="118110"/>
                      <a:pt x="50877" y="121920"/>
                    </a:cubicBezTo>
                    <a:cubicBezTo>
                      <a:pt x="53735" y="125730"/>
                      <a:pt x="56592" y="129540"/>
                      <a:pt x="60402" y="131445"/>
                    </a:cubicBezTo>
                    <a:cubicBezTo>
                      <a:pt x="63260" y="134303"/>
                      <a:pt x="67070" y="136208"/>
                      <a:pt x="70880" y="139065"/>
                    </a:cubicBezTo>
                    <a:cubicBezTo>
                      <a:pt x="72785" y="140018"/>
                      <a:pt x="74689" y="140970"/>
                      <a:pt x="76595" y="141923"/>
                    </a:cubicBezTo>
                    <a:cubicBezTo>
                      <a:pt x="78499" y="142875"/>
                      <a:pt x="80405" y="143828"/>
                      <a:pt x="82310" y="143828"/>
                    </a:cubicBezTo>
                    <a:cubicBezTo>
                      <a:pt x="86120" y="145733"/>
                      <a:pt x="88977" y="145733"/>
                      <a:pt x="91835" y="146685"/>
                    </a:cubicBezTo>
                    <a:cubicBezTo>
                      <a:pt x="97549" y="147638"/>
                      <a:pt x="100407" y="148590"/>
                      <a:pt x="100407" y="148590"/>
                    </a:cubicBezTo>
                    <a:cubicBezTo>
                      <a:pt x="100407" y="148590"/>
                      <a:pt x="97549" y="150495"/>
                      <a:pt x="91835" y="152400"/>
                    </a:cubicBezTo>
                    <a:cubicBezTo>
                      <a:pt x="88977" y="153353"/>
                      <a:pt x="85167" y="155258"/>
                      <a:pt x="81357" y="155258"/>
                    </a:cubicBezTo>
                    <a:cubicBezTo>
                      <a:pt x="77547" y="155258"/>
                      <a:pt x="71832" y="157163"/>
                      <a:pt x="67070" y="156210"/>
                    </a:cubicBezTo>
                    <a:cubicBezTo>
                      <a:pt x="61355" y="155258"/>
                      <a:pt x="55639" y="154305"/>
                      <a:pt x="49924" y="151448"/>
                    </a:cubicBezTo>
                    <a:cubicBezTo>
                      <a:pt x="43257" y="149543"/>
                      <a:pt x="38495" y="144780"/>
                      <a:pt x="32780" y="140018"/>
                    </a:cubicBezTo>
                    <a:cubicBezTo>
                      <a:pt x="29922" y="138113"/>
                      <a:pt x="28017" y="135255"/>
                      <a:pt x="25160" y="132398"/>
                    </a:cubicBezTo>
                    <a:cubicBezTo>
                      <a:pt x="22302" y="129540"/>
                      <a:pt x="20397" y="126683"/>
                      <a:pt x="18492" y="123825"/>
                    </a:cubicBezTo>
                    <a:cubicBezTo>
                      <a:pt x="14682" y="118110"/>
                      <a:pt x="11824" y="111443"/>
                      <a:pt x="8967" y="104775"/>
                    </a:cubicBezTo>
                    <a:cubicBezTo>
                      <a:pt x="7062" y="98108"/>
                      <a:pt x="4205" y="91440"/>
                      <a:pt x="3252" y="84773"/>
                    </a:cubicBezTo>
                    <a:cubicBezTo>
                      <a:pt x="2299" y="78105"/>
                      <a:pt x="1347" y="71438"/>
                      <a:pt x="395" y="65723"/>
                    </a:cubicBezTo>
                    <a:cubicBezTo>
                      <a:pt x="-558" y="53340"/>
                      <a:pt x="395" y="41910"/>
                      <a:pt x="1347" y="32385"/>
                    </a:cubicBezTo>
                    <a:cubicBezTo>
                      <a:pt x="2299" y="22860"/>
                      <a:pt x="5157" y="14288"/>
                      <a:pt x="6110" y="9525"/>
                    </a:cubicBezTo>
                    <a:cubicBezTo>
                      <a:pt x="8967" y="2858"/>
                      <a:pt x="9920" y="0"/>
                      <a:pt x="992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290D379-8F79-4B50-B6AE-AB6F5292E0CD}"/>
              </a:ext>
            </a:extLst>
          </p:cNvPr>
          <p:cNvGrpSpPr/>
          <p:nvPr userDrawn="1"/>
        </p:nvGrpSpPr>
        <p:grpSpPr>
          <a:xfrm rot="19417872">
            <a:off x="5503192" y="3756984"/>
            <a:ext cx="870791" cy="759238"/>
            <a:chOff x="5415518" y="3658815"/>
            <a:chExt cx="691764" cy="603145"/>
          </a:xfrm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8B0FD6A-2192-434B-A80F-086FCAF64C66}"/>
                </a:ext>
              </a:extLst>
            </p:cNvPr>
            <p:cNvSpPr/>
            <p:nvPr/>
          </p:nvSpPr>
          <p:spPr>
            <a:xfrm>
              <a:off x="5415518" y="3658815"/>
              <a:ext cx="691764" cy="598914"/>
            </a:xfrm>
            <a:custGeom>
              <a:avLst/>
              <a:gdLst>
                <a:gd name="connsiteX0" fmla="*/ 683338 w 691764"/>
                <a:gd name="connsiteY0" fmla="*/ 246434 h 598914"/>
                <a:gd name="connsiteX1" fmla="*/ 549988 w 691764"/>
                <a:gd name="connsiteY1" fmla="*/ 42600 h 598914"/>
                <a:gd name="connsiteX2" fmla="*/ 300433 w 691764"/>
                <a:gd name="connsiteY2" fmla="*/ 3547 h 598914"/>
                <a:gd name="connsiteX3" fmla="*/ 32781 w 691764"/>
                <a:gd name="connsiteY3" fmla="*/ 173092 h 598914"/>
                <a:gd name="connsiteX4" fmla="*/ 92788 w 691764"/>
                <a:gd name="connsiteY4" fmla="*/ 585525 h 598914"/>
                <a:gd name="connsiteX5" fmla="*/ 235663 w 691764"/>
                <a:gd name="connsiteY5" fmla="*/ 582667 h 598914"/>
                <a:gd name="connsiteX6" fmla="*/ 422353 w 691764"/>
                <a:gd name="connsiteY6" fmla="*/ 508372 h 598914"/>
                <a:gd name="connsiteX7" fmla="*/ 536653 w 691764"/>
                <a:gd name="connsiteY7" fmla="*/ 480750 h 598914"/>
                <a:gd name="connsiteX8" fmla="*/ 636666 w 691764"/>
                <a:gd name="connsiteY8" fmla="*/ 456937 h 598914"/>
                <a:gd name="connsiteX9" fmla="*/ 683338 w 691764"/>
                <a:gd name="connsiteY9" fmla="*/ 246434 h 598914"/>
                <a:gd name="connsiteX10" fmla="*/ 401398 w 691764"/>
                <a:gd name="connsiteY10" fmla="*/ 334065 h 598914"/>
                <a:gd name="connsiteX11" fmla="*/ 286146 w 691764"/>
                <a:gd name="connsiteY11" fmla="*/ 381690 h 598914"/>
                <a:gd name="connsiteX12" fmla="*/ 174703 w 691764"/>
                <a:gd name="connsiteY12" fmla="*/ 402644 h 598914"/>
                <a:gd name="connsiteX13" fmla="*/ 354725 w 691764"/>
                <a:gd name="connsiteY13" fmla="*/ 228337 h 598914"/>
                <a:gd name="connsiteX14" fmla="*/ 401398 w 691764"/>
                <a:gd name="connsiteY14" fmla="*/ 334065 h 59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64" h="598914">
                  <a:moveTo>
                    <a:pt x="683338" y="246434"/>
                  </a:moveTo>
                  <a:cubicBezTo>
                    <a:pt x="670003" y="163567"/>
                    <a:pt x="627141" y="87367"/>
                    <a:pt x="549988" y="42600"/>
                  </a:cubicBezTo>
                  <a:cubicBezTo>
                    <a:pt x="476646" y="-263"/>
                    <a:pt x="384253" y="-5025"/>
                    <a:pt x="300433" y="3547"/>
                  </a:cubicBezTo>
                  <a:cubicBezTo>
                    <a:pt x="184228" y="15929"/>
                    <a:pt x="73738" y="62602"/>
                    <a:pt x="32781" y="173092"/>
                  </a:cubicBezTo>
                  <a:cubicBezTo>
                    <a:pt x="-1509" y="287392"/>
                    <a:pt x="-39609" y="522659"/>
                    <a:pt x="92788" y="585525"/>
                  </a:cubicBezTo>
                  <a:cubicBezTo>
                    <a:pt x="137556" y="606479"/>
                    <a:pt x="187086" y="600765"/>
                    <a:pt x="235663" y="582667"/>
                  </a:cubicBezTo>
                  <a:cubicBezTo>
                    <a:pt x="298528" y="559807"/>
                    <a:pt x="359488" y="528375"/>
                    <a:pt x="422353" y="508372"/>
                  </a:cubicBezTo>
                  <a:cubicBezTo>
                    <a:pt x="459500" y="496942"/>
                    <a:pt x="498553" y="486465"/>
                    <a:pt x="536653" y="480750"/>
                  </a:cubicBezTo>
                  <a:cubicBezTo>
                    <a:pt x="569991" y="475034"/>
                    <a:pt x="607138" y="473129"/>
                    <a:pt x="636666" y="456937"/>
                  </a:cubicBezTo>
                  <a:cubicBezTo>
                    <a:pt x="707150" y="416932"/>
                    <a:pt x="693816" y="311204"/>
                    <a:pt x="683338" y="246434"/>
                  </a:cubicBezTo>
                  <a:close/>
                  <a:moveTo>
                    <a:pt x="401398" y="334065"/>
                  </a:moveTo>
                  <a:cubicBezTo>
                    <a:pt x="370918" y="365497"/>
                    <a:pt x="325198" y="362640"/>
                    <a:pt x="286146" y="381690"/>
                  </a:cubicBezTo>
                  <a:cubicBezTo>
                    <a:pt x="256618" y="396929"/>
                    <a:pt x="201373" y="452175"/>
                    <a:pt x="174703" y="402644"/>
                  </a:cubicBezTo>
                  <a:cubicBezTo>
                    <a:pt x="124221" y="308347"/>
                    <a:pt x="258523" y="200715"/>
                    <a:pt x="354725" y="228337"/>
                  </a:cubicBezTo>
                  <a:cubicBezTo>
                    <a:pt x="402350" y="240719"/>
                    <a:pt x="437593" y="296917"/>
                    <a:pt x="401398" y="334065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8" name="Graphic 6">
              <a:extLst>
                <a:ext uri="{FF2B5EF4-FFF2-40B4-BE49-F238E27FC236}">
                  <a16:creationId xmlns:a16="http://schemas.microsoft.com/office/drawing/2014/main" id="{B87A0F17-38E6-4D7A-9DE7-2F4FC221DC52}"/>
                </a:ext>
              </a:extLst>
            </p:cNvPr>
            <p:cNvGrpSpPr/>
            <p:nvPr/>
          </p:nvGrpSpPr>
          <p:grpSpPr>
            <a:xfrm>
              <a:off x="5655554" y="3666888"/>
              <a:ext cx="342756" cy="595072"/>
              <a:chOff x="5655554" y="3666888"/>
              <a:chExt cx="342756" cy="595072"/>
            </a:xfrm>
            <a:solidFill>
              <a:srgbClr val="273570"/>
            </a:solidFill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810063F-26E1-4981-B5AA-ABFF9C139CA9}"/>
                  </a:ext>
                </a:extLst>
              </p:cNvPr>
              <p:cNvSpPr/>
              <p:nvPr/>
            </p:nvSpPr>
            <p:spPr>
              <a:xfrm>
                <a:off x="5856532" y="3914538"/>
                <a:ext cx="141778" cy="128347"/>
              </a:xfrm>
              <a:custGeom>
                <a:avLst/>
                <a:gdLst>
                  <a:gd name="connsiteX0" fmla="*/ 108022 w 141778"/>
                  <a:gd name="connsiteY0" fmla="*/ 10714 h 128347"/>
                  <a:gd name="connsiteX1" fmla="*/ 8010 w 141778"/>
                  <a:gd name="connsiteY1" fmla="*/ 21192 h 128347"/>
                  <a:gd name="connsiteX2" fmla="*/ 26107 w 141778"/>
                  <a:gd name="connsiteY2" fmla="*/ 109774 h 128347"/>
                  <a:gd name="connsiteX3" fmla="*/ 122310 w 141778"/>
                  <a:gd name="connsiteY3" fmla="*/ 103107 h 128347"/>
                  <a:gd name="connsiteX4" fmla="*/ 108022 w 141778"/>
                  <a:gd name="connsiteY4" fmla="*/ 10714 h 12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778" h="128347">
                    <a:moveTo>
                      <a:pt x="108022" y="10714"/>
                    </a:moveTo>
                    <a:cubicBezTo>
                      <a:pt x="69922" y="-7383"/>
                      <a:pt x="24202" y="-1668"/>
                      <a:pt x="8010" y="21192"/>
                    </a:cubicBezTo>
                    <a:cubicBezTo>
                      <a:pt x="-8183" y="44052"/>
                      <a:pt x="1342" y="83104"/>
                      <a:pt x="26107" y="109774"/>
                    </a:cubicBezTo>
                    <a:cubicBezTo>
                      <a:pt x="50872" y="136444"/>
                      <a:pt x="92782" y="134539"/>
                      <a:pt x="122310" y="103107"/>
                    </a:cubicBezTo>
                    <a:cubicBezTo>
                      <a:pt x="152789" y="71674"/>
                      <a:pt x="147074" y="28812"/>
                      <a:pt x="108022" y="10714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AFDA2D6-08C6-4AC3-859B-8E7E8B7E7D2D}"/>
                  </a:ext>
                </a:extLst>
              </p:cNvPr>
              <p:cNvSpPr/>
              <p:nvPr/>
            </p:nvSpPr>
            <p:spPr>
              <a:xfrm>
                <a:off x="5655554" y="4133613"/>
                <a:ext cx="141079" cy="128347"/>
              </a:xfrm>
              <a:custGeom>
                <a:avLst/>
                <a:gdLst>
                  <a:gd name="connsiteX0" fmla="*/ 108022 w 141079"/>
                  <a:gd name="connsiteY0" fmla="*/ 10714 h 128347"/>
                  <a:gd name="connsiteX1" fmla="*/ 8010 w 141079"/>
                  <a:gd name="connsiteY1" fmla="*/ 21192 h 128347"/>
                  <a:gd name="connsiteX2" fmla="*/ 26107 w 141079"/>
                  <a:gd name="connsiteY2" fmla="*/ 109774 h 128347"/>
                  <a:gd name="connsiteX3" fmla="*/ 122310 w 141079"/>
                  <a:gd name="connsiteY3" fmla="*/ 103107 h 128347"/>
                  <a:gd name="connsiteX4" fmla="*/ 108022 w 141079"/>
                  <a:gd name="connsiteY4" fmla="*/ 10714 h 12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79" h="128347">
                    <a:moveTo>
                      <a:pt x="108022" y="10714"/>
                    </a:moveTo>
                    <a:cubicBezTo>
                      <a:pt x="69922" y="-7383"/>
                      <a:pt x="24202" y="-1668"/>
                      <a:pt x="8010" y="21192"/>
                    </a:cubicBezTo>
                    <a:cubicBezTo>
                      <a:pt x="-8183" y="44052"/>
                      <a:pt x="1342" y="83104"/>
                      <a:pt x="26107" y="109774"/>
                    </a:cubicBezTo>
                    <a:cubicBezTo>
                      <a:pt x="50872" y="136444"/>
                      <a:pt x="92782" y="134539"/>
                      <a:pt x="122310" y="103107"/>
                    </a:cubicBezTo>
                    <a:cubicBezTo>
                      <a:pt x="151837" y="72627"/>
                      <a:pt x="146122" y="29764"/>
                      <a:pt x="108022" y="10714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249AF9F-94AC-4BE0-8ACE-2C1AF3338638}"/>
                  </a:ext>
                </a:extLst>
              </p:cNvPr>
              <p:cNvSpPr/>
              <p:nvPr/>
            </p:nvSpPr>
            <p:spPr>
              <a:xfrm>
                <a:off x="5766997" y="3666888"/>
                <a:ext cx="141079" cy="128347"/>
              </a:xfrm>
              <a:custGeom>
                <a:avLst/>
                <a:gdLst>
                  <a:gd name="connsiteX0" fmla="*/ 108022 w 141079"/>
                  <a:gd name="connsiteY0" fmla="*/ 10714 h 128347"/>
                  <a:gd name="connsiteX1" fmla="*/ 8009 w 141079"/>
                  <a:gd name="connsiteY1" fmla="*/ 21192 h 128347"/>
                  <a:gd name="connsiteX2" fmla="*/ 26107 w 141079"/>
                  <a:gd name="connsiteY2" fmla="*/ 109774 h 128347"/>
                  <a:gd name="connsiteX3" fmla="*/ 122309 w 141079"/>
                  <a:gd name="connsiteY3" fmla="*/ 103107 h 128347"/>
                  <a:gd name="connsiteX4" fmla="*/ 108022 w 141079"/>
                  <a:gd name="connsiteY4" fmla="*/ 10714 h 12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79" h="128347">
                    <a:moveTo>
                      <a:pt x="108022" y="10714"/>
                    </a:moveTo>
                    <a:cubicBezTo>
                      <a:pt x="69922" y="-7383"/>
                      <a:pt x="24202" y="-1668"/>
                      <a:pt x="8009" y="21192"/>
                    </a:cubicBezTo>
                    <a:cubicBezTo>
                      <a:pt x="-8183" y="44052"/>
                      <a:pt x="1342" y="83104"/>
                      <a:pt x="26107" y="109774"/>
                    </a:cubicBezTo>
                    <a:cubicBezTo>
                      <a:pt x="50872" y="136444"/>
                      <a:pt x="92782" y="134539"/>
                      <a:pt x="122309" y="103107"/>
                    </a:cubicBezTo>
                    <a:cubicBezTo>
                      <a:pt x="151837" y="71674"/>
                      <a:pt x="146122" y="28812"/>
                      <a:pt x="108022" y="10714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71CB820-EB3F-42E9-B53E-77BEAEB4CF77}"/>
              </a:ext>
            </a:extLst>
          </p:cNvPr>
          <p:cNvSpPr/>
          <p:nvPr userDrawn="1"/>
        </p:nvSpPr>
        <p:spPr>
          <a:xfrm rot="19417872">
            <a:off x="6524094" y="3697039"/>
            <a:ext cx="224612" cy="266410"/>
          </a:xfrm>
          <a:custGeom>
            <a:avLst/>
            <a:gdLst>
              <a:gd name="connsiteX0" fmla="*/ 113671 w 178434"/>
              <a:gd name="connsiteY0" fmla="*/ 3012 h 211639"/>
              <a:gd name="connsiteX1" fmla="*/ 16516 w 178434"/>
              <a:gd name="connsiteY1" fmla="*/ 39207 h 211639"/>
              <a:gd name="connsiteX2" fmla="*/ 10801 w 178434"/>
              <a:gd name="connsiteY2" fmla="*/ 151602 h 211639"/>
              <a:gd name="connsiteX3" fmla="*/ 47948 w 178434"/>
              <a:gd name="connsiteY3" fmla="*/ 197322 h 211639"/>
              <a:gd name="connsiteX4" fmla="*/ 94621 w 178434"/>
              <a:gd name="connsiteY4" fmla="*/ 211610 h 211639"/>
              <a:gd name="connsiteX5" fmla="*/ 175583 w 178434"/>
              <a:gd name="connsiteY5" fmla="*/ 154460 h 211639"/>
              <a:gd name="connsiteX6" fmla="*/ 170821 w 178434"/>
              <a:gd name="connsiteY6" fmla="*/ 104930 h 211639"/>
              <a:gd name="connsiteX7" fmla="*/ 122243 w 178434"/>
              <a:gd name="connsiteY7" fmla="*/ 83022 h 211639"/>
              <a:gd name="connsiteX8" fmla="*/ 103193 w 178434"/>
              <a:gd name="connsiteY8" fmla="*/ 102072 h 211639"/>
              <a:gd name="connsiteX9" fmla="*/ 122243 w 178434"/>
              <a:gd name="connsiteY9" fmla="*/ 121122 h 211639"/>
              <a:gd name="connsiteX10" fmla="*/ 131768 w 178434"/>
              <a:gd name="connsiteY10" fmla="*/ 121122 h 211639"/>
              <a:gd name="connsiteX11" fmla="*/ 131768 w 178434"/>
              <a:gd name="connsiteY11" fmla="*/ 121122 h 211639"/>
              <a:gd name="connsiteX12" fmla="*/ 136530 w 178434"/>
              <a:gd name="connsiteY12" fmla="*/ 122074 h 211639"/>
              <a:gd name="connsiteX13" fmla="*/ 138436 w 178434"/>
              <a:gd name="connsiteY13" fmla="*/ 123027 h 211639"/>
              <a:gd name="connsiteX14" fmla="*/ 138436 w 178434"/>
              <a:gd name="connsiteY14" fmla="*/ 123980 h 211639"/>
              <a:gd name="connsiteX15" fmla="*/ 139388 w 178434"/>
              <a:gd name="connsiteY15" fmla="*/ 124932 h 211639"/>
              <a:gd name="connsiteX16" fmla="*/ 138436 w 178434"/>
              <a:gd name="connsiteY16" fmla="*/ 123980 h 211639"/>
              <a:gd name="connsiteX17" fmla="*/ 139388 w 178434"/>
              <a:gd name="connsiteY17" fmla="*/ 126837 h 211639"/>
              <a:gd name="connsiteX18" fmla="*/ 139388 w 178434"/>
              <a:gd name="connsiteY18" fmla="*/ 126837 h 211639"/>
              <a:gd name="connsiteX19" fmla="*/ 140341 w 178434"/>
              <a:gd name="connsiteY19" fmla="*/ 129695 h 211639"/>
              <a:gd name="connsiteX20" fmla="*/ 140341 w 178434"/>
              <a:gd name="connsiteY20" fmla="*/ 137314 h 211639"/>
              <a:gd name="connsiteX21" fmla="*/ 140341 w 178434"/>
              <a:gd name="connsiteY21" fmla="*/ 140172 h 211639"/>
              <a:gd name="connsiteX22" fmla="*/ 140341 w 178434"/>
              <a:gd name="connsiteY22" fmla="*/ 141124 h 211639"/>
              <a:gd name="connsiteX23" fmla="*/ 138436 w 178434"/>
              <a:gd name="connsiteY23" fmla="*/ 148745 h 211639"/>
              <a:gd name="connsiteX24" fmla="*/ 136530 w 178434"/>
              <a:gd name="connsiteY24" fmla="*/ 152555 h 211639"/>
              <a:gd name="connsiteX25" fmla="*/ 132721 w 178434"/>
              <a:gd name="connsiteY25" fmla="*/ 159222 h 211639"/>
              <a:gd name="connsiteX26" fmla="*/ 131768 w 178434"/>
              <a:gd name="connsiteY26" fmla="*/ 160174 h 211639"/>
              <a:gd name="connsiteX27" fmla="*/ 126053 w 178434"/>
              <a:gd name="connsiteY27" fmla="*/ 164937 h 211639"/>
              <a:gd name="connsiteX28" fmla="*/ 121291 w 178434"/>
              <a:gd name="connsiteY28" fmla="*/ 167795 h 211639"/>
              <a:gd name="connsiteX29" fmla="*/ 115576 w 178434"/>
              <a:gd name="connsiteY29" fmla="*/ 170652 h 211639"/>
              <a:gd name="connsiteX30" fmla="*/ 114623 w 178434"/>
              <a:gd name="connsiteY30" fmla="*/ 170652 h 211639"/>
              <a:gd name="connsiteX31" fmla="*/ 105098 w 178434"/>
              <a:gd name="connsiteY31" fmla="*/ 173510 h 211639"/>
              <a:gd name="connsiteX32" fmla="*/ 104146 w 178434"/>
              <a:gd name="connsiteY32" fmla="*/ 173510 h 211639"/>
              <a:gd name="connsiteX33" fmla="*/ 98430 w 178434"/>
              <a:gd name="connsiteY33" fmla="*/ 173510 h 211639"/>
              <a:gd name="connsiteX34" fmla="*/ 88905 w 178434"/>
              <a:gd name="connsiteY34" fmla="*/ 173510 h 211639"/>
              <a:gd name="connsiteX35" fmla="*/ 84143 w 178434"/>
              <a:gd name="connsiteY35" fmla="*/ 172557 h 211639"/>
              <a:gd name="connsiteX36" fmla="*/ 76523 w 178434"/>
              <a:gd name="connsiteY36" fmla="*/ 170652 h 211639"/>
              <a:gd name="connsiteX37" fmla="*/ 75571 w 178434"/>
              <a:gd name="connsiteY37" fmla="*/ 170652 h 211639"/>
              <a:gd name="connsiteX38" fmla="*/ 70808 w 178434"/>
              <a:gd name="connsiteY38" fmla="*/ 167795 h 211639"/>
              <a:gd name="connsiteX39" fmla="*/ 66998 w 178434"/>
              <a:gd name="connsiteY39" fmla="*/ 165889 h 211639"/>
              <a:gd name="connsiteX40" fmla="*/ 66998 w 178434"/>
              <a:gd name="connsiteY40" fmla="*/ 165889 h 211639"/>
              <a:gd name="connsiteX41" fmla="*/ 59378 w 178434"/>
              <a:gd name="connsiteY41" fmla="*/ 158270 h 211639"/>
              <a:gd name="connsiteX42" fmla="*/ 46996 w 178434"/>
              <a:gd name="connsiteY42" fmla="*/ 140172 h 211639"/>
              <a:gd name="connsiteX43" fmla="*/ 38423 w 178434"/>
              <a:gd name="connsiteY43" fmla="*/ 104930 h 211639"/>
              <a:gd name="connsiteX44" fmla="*/ 39376 w 178434"/>
              <a:gd name="connsiteY44" fmla="*/ 85880 h 211639"/>
              <a:gd name="connsiteX45" fmla="*/ 41280 w 178434"/>
              <a:gd name="connsiteY45" fmla="*/ 76355 h 211639"/>
              <a:gd name="connsiteX46" fmla="*/ 44138 w 178434"/>
              <a:gd name="connsiteY46" fmla="*/ 68735 h 211639"/>
              <a:gd name="connsiteX47" fmla="*/ 48901 w 178434"/>
              <a:gd name="connsiteY47" fmla="*/ 60162 h 211639"/>
              <a:gd name="connsiteX48" fmla="*/ 50805 w 178434"/>
              <a:gd name="connsiteY48" fmla="*/ 58257 h 211639"/>
              <a:gd name="connsiteX49" fmla="*/ 54616 w 178434"/>
              <a:gd name="connsiteY49" fmla="*/ 54447 h 211639"/>
              <a:gd name="connsiteX50" fmla="*/ 68903 w 178434"/>
              <a:gd name="connsiteY50" fmla="*/ 44922 h 211639"/>
              <a:gd name="connsiteX51" fmla="*/ 69855 w 178434"/>
              <a:gd name="connsiteY51" fmla="*/ 44922 h 211639"/>
              <a:gd name="connsiteX52" fmla="*/ 75571 w 178434"/>
              <a:gd name="connsiteY52" fmla="*/ 43017 h 211639"/>
              <a:gd name="connsiteX53" fmla="*/ 80333 w 178434"/>
              <a:gd name="connsiteY53" fmla="*/ 42064 h 211639"/>
              <a:gd name="connsiteX54" fmla="*/ 83191 w 178434"/>
              <a:gd name="connsiteY54" fmla="*/ 41112 h 211639"/>
              <a:gd name="connsiteX55" fmla="*/ 83191 w 178434"/>
              <a:gd name="connsiteY55" fmla="*/ 41112 h 211639"/>
              <a:gd name="connsiteX56" fmla="*/ 104146 w 178434"/>
              <a:gd name="connsiteY56" fmla="*/ 43017 h 211639"/>
              <a:gd name="connsiteX57" fmla="*/ 113671 w 178434"/>
              <a:gd name="connsiteY57" fmla="*/ 3012 h 211639"/>
              <a:gd name="connsiteX58" fmla="*/ 113671 w 178434"/>
              <a:gd name="connsiteY58" fmla="*/ 3012 h 21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78434" h="211639">
                <a:moveTo>
                  <a:pt x="113671" y="3012"/>
                </a:moveTo>
                <a:cubicBezTo>
                  <a:pt x="76523" y="-6513"/>
                  <a:pt x="38423" y="6822"/>
                  <a:pt x="16516" y="39207"/>
                </a:cubicBezTo>
                <a:cubicBezTo>
                  <a:pt x="-4439" y="70639"/>
                  <a:pt x="-4439" y="117312"/>
                  <a:pt x="10801" y="151602"/>
                </a:cubicBezTo>
                <a:cubicBezTo>
                  <a:pt x="18420" y="168747"/>
                  <a:pt x="31755" y="186845"/>
                  <a:pt x="47948" y="197322"/>
                </a:cubicBezTo>
                <a:cubicBezTo>
                  <a:pt x="61283" y="206847"/>
                  <a:pt x="78428" y="210657"/>
                  <a:pt x="94621" y="211610"/>
                </a:cubicBezTo>
                <a:cubicBezTo>
                  <a:pt x="130816" y="212562"/>
                  <a:pt x="165105" y="190655"/>
                  <a:pt x="175583" y="154460"/>
                </a:cubicBezTo>
                <a:cubicBezTo>
                  <a:pt x="180346" y="138267"/>
                  <a:pt x="179393" y="120170"/>
                  <a:pt x="170821" y="104930"/>
                </a:cubicBezTo>
                <a:cubicBezTo>
                  <a:pt x="160343" y="87785"/>
                  <a:pt x="141293" y="80164"/>
                  <a:pt x="122243" y="83022"/>
                </a:cubicBezTo>
                <a:cubicBezTo>
                  <a:pt x="111766" y="83974"/>
                  <a:pt x="103193" y="90642"/>
                  <a:pt x="103193" y="102072"/>
                </a:cubicBezTo>
                <a:cubicBezTo>
                  <a:pt x="103193" y="111597"/>
                  <a:pt x="111766" y="122074"/>
                  <a:pt x="122243" y="121122"/>
                </a:cubicBezTo>
                <a:cubicBezTo>
                  <a:pt x="125101" y="121122"/>
                  <a:pt x="127958" y="121122"/>
                  <a:pt x="131768" y="121122"/>
                </a:cubicBezTo>
                <a:cubicBezTo>
                  <a:pt x="135578" y="121122"/>
                  <a:pt x="132721" y="121122"/>
                  <a:pt x="131768" y="121122"/>
                </a:cubicBezTo>
                <a:cubicBezTo>
                  <a:pt x="133673" y="121122"/>
                  <a:pt x="134626" y="122074"/>
                  <a:pt x="136530" y="122074"/>
                </a:cubicBezTo>
                <a:cubicBezTo>
                  <a:pt x="132721" y="121122"/>
                  <a:pt x="136530" y="122074"/>
                  <a:pt x="138436" y="123027"/>
                </a:cubicBezTo>
                <a:cubicBezTo>
                  <a:pt x="134626" y="120170"/>
                  <a:pt x="137483" y="123027"/>
                  <a:pt x="138436" y="123980"/>
                </a:cubicBezTo>
                <a:cubicBezTo>
                  <a:pt x="138436" y="123980"/>
                  <a:pt x="139388" y="124932"/>
                  <a:pt x="139388" y="124932"/>
                </a:cubicBezTo>
                <a:cubicBezTo>
                  <a:pt x="137483" y="123027"/>
                  <a:pt x="137483" y="123027"/>
                  <a:pt x="138436" y="123980"/>
                </a:cubicBezTo>
                <a:cubicBezTo>
                  <a:pt x="138436" y="123980"/>
                  <a:pt x="139388" y="126837"/>
                  <a:pt x="139388" y="126837"/>
                </a:cubicBezTo>
                <a:cubicBezTo>
                  <a:pt x="137483" y="123027"/>
                  <a:pt x="138436" y="124932"/>
                  <a:pt x="139388" y="126837"/>
                </a:cubicBezTo>
                <a:cubicBezTo>
                  <a:pt x="139388" y="127789"/>
                  <a:pt x="140341" y="134457"/>
                  <a:pt x="140341" y="129695"/>
                </a:cubicBezTo>
                <a:cubicBezTo>
                  <a:pt x="140341" y="132552"/>
                  <a:pt x="140341" y="134457"/>
                  <a:pt x="140341" y="137314"/>
                </a:cubicBezTo>
                <a:cubicBezTo>
                  <a:pt x="140341" y="138267"/>
                  <a:pt x="140341" y="139220"/>
                  <a:pt x="140341" y="140172"/>
                </a:cubicBezTo>
                <a:cubicBezTo>
                  <a:pt x="140341" y="135410"/>
                  <a:pt x="140341" y="140172"/>
                  <a:pt x="140341" y="141124"/>
                </a:cubicBezTo>
                <a:cubicBezTo>
                  <a:pt x="139388" y="143982"/>
                  <a:pt x="138436" y="145887"/>
                  <a:pt x="138436" y="148745"/>
                </a:cubicBezTo>
                <a:cubicBezTo>
                  <a:pt x="139388" y="144935"/>
                  <a:pt x="137483" y="151602"/>
                  <a:pt x="136530" y="152555"/>
                </a:cubicBezTo>
                <a:cubicBezTo>
                  <a:pt x="135578" y="154460"/>
                  <a:pt x="133673" y="157317"/>
                  <a:pt x="132721" y="159222"/>
                </a:cubicBezTo>
                <a:cubicBezTo>
                  <a:pt x="134626" y="156364"/>
                  <a:pt x="132721" y="159222"/>
                  <a:pt x="131768" y="160174"/>
                </a:cubicBezTo>
                <a:cubicBezTo>
                  <a:pt x="129863" y="162080"/>
                  <a:pt x="127958" y="163985"/>
                  <a:pt x="126053" y="164937"/>
                </a:cubicBezTo>
                <a:cubicBezTo>
                  <a:pt x="127958" y="163985"/>
                  <a:pt x="122243" y="166842"/>
                  <a:pt x="121291" y="167795"/>
                </a:cubicBezTo>
                <a:cubicBezTo>
                  <a:pt x="119386" y="168747"/>
                  <a:pt x="117480" y="169699"/>
                  <a:pt x="115576" y="170652"/>
                </a:cubicBezTo>
                <a:cubicBezTo>
                  <a:pt x="116528" y="170652"/>
                  <a:pt x="118433" y="169699"/>
                  <a:pt x="114623" y="170652"/>
                </a:cubicBezTo>
                <a:cubicBezTo>
                  <a:pt x="111766" y="171605"/>
                  <a:pt x="107955" y="172557"/>
                  <a:pt x="105098" y="173510"/>
                </a:cubicBezTo>
                <a:cubicBezTo>
                  <a:pt x="104146" y="173510"/>
                  <a:pt x="101288" y="173510"/>
                  <a:pt x="104146" y="173510"/>
                </a:cubicBezTo>
                <a:cubicBezTo>
                  <a:pt x="102241" y="173510"/>
                  <a:pt x="100336" y="173510"/>
                  <a:pt x="98430" y="173510"/>
                </a:cubicBezTo>
                <a:cubicBezTo>
                  <a:pt x="95573" y="173510"/>
                  <a:pt x="91763" y="173510"/>
                  <a:pt x="88905" y="173510"/>
                </a:cubicBezTo>
                <a:cubicBezTo>
                  <a:pt x="91763" y="173510"/>
                  <a:pt x="85096" y="172557"/>
                  <a:pt x="84143" y="172557"/>
                </a:cubicBezTo>
                <a:cubicBezTo>
                  <a:pt x="81286" y="171605"/>
                  <a:pt x="79380" y="170652"/>
                  <a:pt x="76523" y="170652"/>
                </a:cubicBezTo>
                <a:cubicBezTo>
                  <a:pt x="70808" y="168747"/>
                  <a:pt x="78428" y="171605"/>
                  <a:pt x="75571" y="170652"/>
                </a:cubicBezTo>
                <a:cubicBezTo>
                  <a:pt x="73666" y="169699"/>
                  <a:pt x="72713" y="168747"/>
                  <a:pt x="70808" y="167795"/>
                </a:cubicBezTo>
                <a:cubicBezTo>
                  <a:pt x="69855" y="166842"/>
                  <a:pt x="68903" y="165889"/>
                  <a:pt x="66998" y="165889"/>
                </a:cubicBezTo>
                <a:cubicBezTo>
                  <a:pt x="69855" y="167795"/>
                  <a:pt x="67951" y="166842"/>
                  <a:pt x="66998" y="165889"/>
                </a:cubicBezTo>
                <a:cubicBezTo>
                  <a:pt x="64141" y="163032"/>
                  <a:pt x="61283" y="160174"/>
                  <a:pt x="59378" y="158270"/>
                </a:cubicBezTo>
                <a:cubicBezTo>
                  <a:pt x="54616" y="152555"/>
                  <a:pt x="49853" y="146839"/>
                  <a:pt x="46996" y="140172"/>
                </a:cubicBezTo>
                <a:cubicBezTo>
                  <a:pt x="41280" y="128742"/>
                  <a:pt x="38423" y="117312"/>
                  <a:pt x="38423" y="104930"/>
                </a:cubicBezTo>
                <a:cubicBezTo>
                  <a:pt x="38423" y="99214"/>
                  <a:pt x="38423" y="90642"/>
                  <a:pt x="39376" y="85880"/>
                </a:cubicBezTo>
                <a:cubicBezTo>
                  <a:pt x="40328" y="83022"/>
                  <a:pt x="40328" y="79212"/>
                  <a:pt x="41280" y="76355"/>
                </a:cubicBezTo>
                <a:cubicBezTo>
                  <a:pt x="42233" y="72545"/>
                  <a:pt x="43186" y="69687"/>
                  <a:pt x="44138" y="68735"/>
                </a:cubicBezTo>
                <a:cubicBezTo>
                  <a:pt x="46043" y="65877"/>
                  <a:pt x="46996" y="63020"/>
                  <a:pt x="48901" y="60162"/>
                </a:cubicBezTo>
                <a:cubicBezTo>
                  <a:pt x="48901" y="60162"/>
                  <a:pt x="52711" y="55399"/>
                  <a:pt x="50805" y="58257"/>
                </a:cubicBezTo>
                <a:cubicBezTo>
                  <a:pt x="51758" y="56352"/>
                  <a:pt x="53663" y="55399"/>
                  <a:pt x="54616" y="54447"/>
                </a:cubicBezTo>
                <a:cubicBezTo>
                  <a:pt x="59378" y="49685"/>
                  <a:pt x="61283" y="47780"/>
                  <a:pt x="68903" y="44922"/>
                </a:cubicBezTo>
                <a:cubicBezTo>
                  <a:pt x="68903" y="44922"/>
                  <a:pt x="72713" y="43970"/>
                  <a:pt x="69855" y="44922"/>
                </a:cubicBezTo>
                <a:cubicBezTo>
                  <a:pt x="71761" y="43970"/>
                  <a:pt x="73666" y="43970"/>
                  <a:pt x="75571" y="43017"/>
                </a:cubicBezTo>
                <a:cubicBezTo>
                  <a:pt x="77476" y="43017"/>
                  <a:pt x="78428" y="42064"/>
                  <a:pt x="80333" y="42064"/>
                </a:cubicBezTo>
                <a:cubicBezTo>
                  <a:pt x="81286" y="42064"/>
                  <a:pt x="82238" y="42064"/>
                  <a:pt x="83191" y="41112"/>
                </a:cubicBezTo>
                <a:cubicBezTo>
                  <a:pt x="81286" y="41112"/>
                  <a:pt x="81286" y="41112"/>
                  <a:pt x="83191" y="41112"/>
                </a:cubicBezTo>
                <a:cubicBezTo>
                  <a:pt x="91763" y="40160"/>
                  <a:pt x="97478" y="41112"/>
                  <a:pt x="104146" y="43017"/>
                </a:cubicBezTo>
                <a:cubicBezTo>
                  <a:pt x="127005" y="45874"/>
                  <a:pt x="137483" y="9680"/>
                  <a:pt x="113671" y="3012"/>
                </a:cubicBezTo>
                <a:lnTo>
                  <a:pt x="113671" y="3012"/>
                </a:lnTo>
                <a:close/>
              </a:path>
            </a:pathLst>
          </a:custGeom>
          <a:solidFill>
            <a:srgbClr val="27357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3" name="Graphic 6">
            <a:extLst>
              <a:ext uri="{FF2B5EF4-FFF2-40B4-BE49-F238E27FC236}">
                <a16:creationId xmlns:a16="http://schemas.microsoft.com/office/drawing/2014/main" id="{00855BFD-8180-4C72-9DFB-13F8BD437748}"/>
              </a:ext>
            </a:extLst>
          </p:cNvPr>
          <p:cNvGrpSpPr/>
          <p:nvPr userDrawn="1"/>
        </p:nvGrpSpPr>
        <p:grpSpPr>
          <a:xfrm rot="356889">
            <a:off x="1686449" y="3592580"/>
            <a:ext cx="896645" cy="712888"/>
            <a:chOff x="4152962" y="1233487"/>
            <a:chExt cx="651973" cy="518359"/>
          </a:xfrm>
        </p:grpSpPr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FF3C4AC-108F-4A67-90C8-B3384C4CB42D}"/>
                </a:ext>
              </a:extLst>
            </p:cNvPr>
            <p:cNvSpPr/>
            <p:nvPr/>
          </p:nvSpPr>
          <p:spPr>
            <a:xfrm>
              <a:off x="4349114" y="1233487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7 w 210502"/>
                <a:gd name="connsiteY5" fmla="*/ 81915 h 199072"/>
                <a:gd name="connsiteX6" fmla="*/ 153352 w 210502"/>
                <a:gd name="connsiteY6" fmla="*/ 89535 h 199072"/>
                <a:gd name="connsiteX7" fmla="*/ 210502 w 210502"/>
                <a:gd name="connsiteY7" fmla="*/ 134302 h 199072"/>
                <a:gd name="connsiteX8" fmla="*/ 124777 w 210502"/>
                <a:gd name="connsiteY8" fmla="*/ 138113 h 199072"/>
                <a:gd name="connsiteX9" fmla="*/ 99060 w 210502"/>
                <a:gd name="connsiteY9" fmla="*/ 199072 h 199072"/>
                <a:gd name="connsiteX10" fmla="*/ 82867 w 210502"/>
                <a:gd name="connsiteY10" fmla="*/ 194310 h 199072"/>
                <a:gd name="connsiteX11" fmla="*/ 67627 w 210502"/>
                <a:gd name="connsiteY11" fmla="*/ 131445 h 199072"/>
                <a:gd name="connsiteX12" fmla="*/ 0 w 210502"/>
                <a:gd name="connsiteY12" fmla="*/ 137160 h 199072"/>
                <a:gd name="connsiteX13" fmla="*/ 18097 w 210502"/>
                <a:gd name="connsiteY13" fmla="*/ 107633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8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7" y="43815"/>
                    <a:pt x="109538" y="37148"/>
                    <a:pt x="114300" y="30480"/>
                  </a:cubicBezTo>
                  <a:cubicBezTo>
                    <a:pt x="122872" y="17145"/>
                    <a:pt x="135255" y="4763"/>
                    <a:pt x="152400" y="0"/>
                  </a:cubicBezTo>
                  <a:cubicBezTo>
                    <a:pt x="151447" y="27623"/>
                    <a:pt x="145732" y="54292"/>
                    <a:pt x="140017" y="81915"/>
                  </a:cubicBezTo>
                  <a:cubicBezTo>
                    <a:pt x="144780" y="83820"/>
                    <a:pt x="148590" y="86677"/>
                    <a:pt x="153352" y="89535"/>
                  </a:cubicBezTo>
                  <a:cubicBezTo>
                    <a:pt x="173355" y="102870"/>
                    <a:pt x="192405" y="118110"/>
                    <a:pt x="210502" y="134302"/>
                  </a:cubicBezTo>
                  <a:cubicBezTo>
                    <a:pt x="182880" y="140970"/>
                    <a:pt x="153352" y="143827"/>
                    <a:pt x="124777" y="138113"/>
                  </a:cubicBezTo>
                  <a:cubicBezTo>
                    <a:pt x="120967" y="160020"/>
                    <a:pt x="111442" y="180975"/>
                    <a:pt x="99060" y="199072"/>
                  </a:cubicBezTo>
                  <a:cubicBezTo>
                    <a:pt x="92392" y="199072"/>
                    <a:pt x="86677" y="198120"/>
                    <a:pt x="82867" y="194310"/>
                  </a:cubicBezTo>
                  <a:cubicBezTo>
                    <a:pt x="66675" y="180022"/>
                    <a:pt x="66675" y="152400"/>
                    <a:pt x="67627" y="131445"/>
                  </a:cubicBezTo>
                  <a:cubicBezTo>
                    <a:pt x="46672" y="139065"/>
                    <a:pt x="21907" y="145733"/>
                    <a:pt x="0" y="137160"/>
                  </a:cubicBezTo>
                  <a:cubicBezTo>
                    <a:pt x="2857" y="125730"/>
                    <a:pt x="9525" y="115252"/>
                    <a:pt x="18097" y="107633"/>
                  </a:cubicBezTo>
                  <a:cubicBezTo>
                    <a:pt x="28575" y="99060"/>
                    <a:pt x="40957" y="91440"/>
                    <a:pt x="55245" y="85725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F2CF2DE-FA2A-4B75-8F58-BD442FF47D43}"/>
                </a:ext>
              </a:extLst>
            </p:cNvPr>
            <p:cNvSpPr/>
            <p:nvPr/>
          </p:nvSpPr>
          <p:spPr>
            <a:xfrm>
              <a:off x="4152962" y="1552774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8 w 210502"/>
                <a:gd name="connsiteY5" fmla="*/ 81915 h 199072"/>
                <a:gd name="connsiteX6" fmla="*/ 153353 w 210502"/>
                <a:gd name="connsiteY6" fmla="*/ 89535 h 199072"/>
                <a:gd name="connsiteX7" fmla="*/ 210503 w 210502"/>
                <a:gd name="connsiteY7" fmla="*/ 134302 h 199072"/>
                <a:gd name="connsiteX8" fmla="*/ 124778 w 210502"/>
                <a:gd name="connsiteY8" fmla="*/ 138113 h 199072"/>
                <a:gd name="connsiteX9" fmla="*/ 99060 w 210502"/>
                <a:gd name="connsiteY9" fmla="*/ 199072 h 199072"/>
                <a:gd name="connsiteX10" fmla="*/ 82868 w 210502"/>
                <a:gd name="connsiteY10" fmla="*/ 194310 h 199072"/>
                <a:gd name="connsiteX11" fmla="*/ 67628 w 210502"/>
                <a:gd name="connsiteY11" fmla="*/ 131445 h 199072"/>
                <a:gd name="connsiteX12" fmla="*/ 0 w 210502"/>
                <a:gd name="connsiteY12" fmla="*/ 137160 h 199072"/>
                <a:gd name="connsiteX13" fmla="*/ 18098 w 210502"/>
                <a:gd name="connsiteY13" fmla="*/ 107632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7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8" y="43815"/>
                    <a:pt x="109538" y="37147"/>
                    <a:pt x="114300" y="30480"/>
                  </a:cubicBezTo>
                  <a:cubicBezTo>
                    <a:pt x="122873" y="17145"/>
                    <a:pt x="136208" y="4763"/>
                    <a:pt x="152400" y="0"/>
                  </a:cubicBezTo>
                  <a:cubicBezTo>
                    <a:pt x="151448" y="27622"/>
                    <a:pt x="145733" y="54292"/>
                    <a:pt x="140018" y="81915"/>
                  </a:cubicBezTo>
                  <a:cubicBezTo>
                    <a:pt x="144780" y="83820"/>
                    <a:pt x="148590" y="86677"/>
                    <a:pt x="153353" y="89535"/>
                  </a:cubicBezTo>
                  <a:cubicBezTo>
                    <a:pt x="174308" y="102870"/>
                    <a:pt x="192405" y="118110"/>
                    <a:pt x="210503" y="134302"/>
                  </a:cubicBezTo>
                  <a:cubicBezTo>
                    <a:pt x="182880" y="140970"/>
                    <a:pt x="153353" y="143827"/>
                    <a:pt x="124778" y="138113"/>
                  </a:cubicBezTo>
                  <a:cubicBezTo>
                    <a:pt x="120968" y="160020"/>
                    <a:pt x="111443" y="180975"/>
                    <a:pt x="99060" y="199072"/>
                  </a:cubicBezTo>
                  <a:cubicBezTo>
                    <a:pt x="92393" y="199072"/>
                    <a:pt x="86678" y="198120"/>
                    <a:pt x="82868" y="194310"/>
                  </a:cubicBezTo>
                  <a:cubicBezTo>
                    <a:pt x="66675" y="180022"/>
                    <a:pt x="66675" y="152400"/>
                    <a:pt x="67628" y="131445"/>
                  </a:cubicBezTo>
                  <a:cubicBezTo>
                    <a:pt x="46673" y="139065"/>
                    <a:pt x="21908" y="145732"/>
                    <a:pt x="0" y="137160"/>
                  </a:cubicBezTo>
                  <a:cubicBezTo>
                    <a:pt x="2858" y="125730"/>
                    <a:pt x="9525" y="115252"/>
                    <a:pt x="18098" y="107632"/>
                  </a:cubicBezTo>
                  <a:cubicBezTo>
                    <a:pt x="28575" y="99060"/>
                    <a:pt x="40958" y="91440"/>
                    <a:pt x="55245" y="85725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093EA35-2B5C-4116-B67B-C513B4C87EC8}"/>
                </a:ext>
              </a:extLst>
            </p:cNvPr>
            <p:cNvSpPr/>
            <p:nvPr/>
          </p:nvSpPr>
          <p:spPr>
            <a:xfrm>
              <a:off x="4594433" y="1373813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7 w 210502"/>
                <a:gd name="connsiteY5" fmla="*/ 81915 h 199072"/>
                <a:gd name="connsiteX6" fmla="*/ 153353 w 210502"/>
                <a:gd name="connsiteY6" fmla="*/ 89535 h 199072"/>
                <a:gd name="connsiteX7" fmla="*/ 210503 w 210502"/>
                <a:gd name="connsiteY7" fmla="*/ 134303 h 199072"/>
                <a:gd name="connsiteX8" fmla="*/ 124778 w 210502"/>
                <a:gd name="connsiteY8" fmla="*/ 138113 h 199072"/>
                <a:gd name="connsiteX9" fmla="*/ 99060 w 210502"/>
                <a:gd name="connsiteY9" fmla="*/ 199072 h 199072"/>
                <a:gd name="connsiteX10" fmla="*/ 82867 w 210502"/>
                <a:gd name="connsiteY10" fmla="*/ 194310 h 199072"/>
                <a:gd name="connsiteX11" fmla="*/ 67628 w 210502"/>
                <a:gd name="connsiteY11" fmla="*/ 131445 h 199072"/>
                <a:gd name="connsiteX12" fmla="*/ 0 w 210502"/>
                <a:gd name="connsiteY12" fmla="*/ 137160 h 199072"/>
                <a:gd name="connsiteX13" fmla="*/ 18097 w 210502"/>
                <a:gd name="connsiteY13" fmla="*/ 107633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8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8" y="43815"/>
                    <a:pt x="109538" y="37147"/>
                    <a:pt x="114300" y="30480"/>
                  </a:cubicBezTo>
                  <a:cubicBezTo>
                    <a:pt x="122872" y="17145"/>
                    <a:pt x="136208" y="4763"/>
                    <a:pt x="152400" y="0"/>
                  </a:cubicBezTo>
                  <a:cubicBezTo>
                    <a:pt x="151447" y="27622"/>
                    <a:pt x="145733" y="54292"/>
                    <a:pt x="140017" y="81915"/>
                  </a:cubicBezTo>
                  <a:cubicBezTo>
                    <a:pt x="144780" y="83820"/>
                    <a:pt x="148590" y="86678"/>
                    <a:pt x="153353" y="89535"/>
                  </a:cubicBezTo>
                  <a:cubicBezTo>
                    <a:pt x="173355" y="102870"/>
                    <a:pt x="192405" y="118110"/>
                    <a:pt x="210503" y="134303"/>
                  </a:cubicBezTo>
                  <a:cubicBezTo>
                    <a:pt x="182880" y="140970"/>
                    <a:pt x="153353" y="143828"/>
                    <a:pt x="124778" y="138113"/>
                  </a:cubicBezTo>
                  <a:cubicBezTo>
                    <a:pt x="120967" y="160020"/>
                    <a:pt x="111442" y="180975"/>
                    <a:pt x="99060" y="199072"/>
                  </a:cubicBezTo>
                  <a:cubicBezTo>
                    <a:pt x="92392" y="199072"/>
                    <a:pt x="86678" y="198120"/>
                    <a:pt x="82867" y="194310"/>
                  </a:cubicBezTo>
                  <a:cubicBezTo>
                    <a:pt x="66675" y="180022"/>
                    <a:pt x="67628" y="152400"/>
                    <a:pt x="67628" y="131445"/>
                  </a:cubicBezTo>
                  <a:cubicBezTo>
                    <a:pt x="46672" y="139065"/>
                    <a:pt x="21908" y="145733"/>
                    <a:pt x="0" y="137160"/>
                  </a:cubicBezTo>
                  <a:cubicBezTo>
                    <a:pt x="2858" y="125730"/>
                    <a:pt x="9525" y="115253"/>
                    <a:pt x="18097" y="107633"/>
                  </a:cubicBezTo>
                  <a:cubicBezTo>
                    <a:pt x="28575" y="99060"/>
                    <a:pt x="40958" y="90488"/>
                    <a:pt x="55245" y="85725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7" name="Graphic 6">
            <a:extLst>
              <a:ext uri="{FF2B5EF4-FFF2-40B4-BE49-F238E27FC236}">
                <a16:creationId xmlns:a16="http://schemas.microsoft.com/office/drawing/2014/main" id="{0024F224-37FD-4722-8345-0A3AF8F3622D}"/>
              </a:ext>
            </a:extLst>
          </p:cNvPr>
          <p:cNvGrpSpPr/>
          <p:nvPr userDrawn="1"/>
        </p:nvGrpSpPr>
        <p:grpSpPr>
          <a:xfrm>
            <a:off x="4851944" y="4029407"/>
            <a:ext cx="1268006" cy="1453008"/>
            <a:chOff x="4721977" y="3514279"/>
            <a:chExt cx="1268006" cy="1453008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0A0DEC7-697E-43B9-BA66-A037CAC9A363}"/>
                </a:ext>
              </a:extLst>
            </p:cNvPr>
            <p:cNvSpPr/>
            <p:nvPr/>
          </p:nvSpPr>
          <p:spPr>
            <a:xfrm>
              <a:off x="4721977" y="3514279"/>
              <a:ext cx="581304" cy="1330973"/>
            </a:xfrm>
            <a:custGeom>
              <a:avLst/>
              <a:gdLst>
                <a:gd name="connsiteX0" fmla="*/ 235784 w 581304"/>
                <a:gd name="connsiteY0" fmla="*/ 1312991 h 1330973"/>
                <a:gd name="connsiteX1" fmla="*/ 212924 w 581304"/>
                <a:gd name="connsiteY1" fmla="*/ 765303 h 1330973"/>
                <a:gd name="connsiteX2" fmla="*/ 19567 w 581304"/>
                <a:gd name="connsiteY2" fmla="*/ 53786 h 1330973"/>
                <a:gd name="connsiteX3" fmla="*/ 196732 w 581304"/>
                <a:gd name="connsiteY3" fmla="*/ 175706 h 1330973"/>
                <a:gd name="connsiteX4" fmla="*/ 276742 w 581304"/>
                <a:gd name="connsiteY4" fmla="*/ 635763 h 1330973"/>
                <a:gd name="connsiteX5" fmla="*/ 572016 w 581304"/>
                <a:gd name="connsiteY5" fmla="*/ 1195833 h 1330973"/>
                <a:gd name="connsiteX6" fmla="*/ 235784 w 581304"/>
                <a:gd name="connsiteY6" fmla="*/ 1312991 h 133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304" h="1330973">
                  <a:moveTo>
                    <a:pt x="235784" y="1312991"/>
                  </a:moveTo>
                  <a:cubicBezTo>
                    <a:pt x="131009" y="1210121"/>
                    <a:pt x="430094" y="1137731"/>
                    <a:pt x="212924" y="765303"/>
                  </a:cubicBezTo>
                  <a:cubicBezTo>
                    <a:pt x="-15676" y="372873"/>
                    <a:pt x="-21391" y="137606"/>
                    <a:pt x="19567" y="53786"/>
                  </a:cubicBezTo>
                  <a:cubicBezTo>
                    <a:pt x="61477" y="-29082"/>
                    <a:pt x="218639" y="-35749"/>
                    <a:pt x="196732" y="175706"/>
                  </a:cubicBezTo>
                  <a:cubicBezTo>
                    <a:pt x="175777" y="388113"/>
                    <a:pt x="174824" y="511938"/>
                    <a:pt x="276742" y="635763"/>
                  </a:cubicBezTo>
                  <a:cubicBezTo>
                    <a:pt x="377707" y="758636"/>
                    <a:pt x="632977" y="993903"/>
                    <a:pt x="572016" y="1195833"/>
                  </a:cubicBezTo>
                  <a:cubicBezTo>
                    <a:pt x="511057" y="1398716"/>
                    <a:pt x="235784" y="1312991"/>
                    <a:pt x="235784" y="1312991"/>
                  </a:cubicBezTo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DBFDFC4-FB36-4084-9907-B359EF88F4A2}"/>
                </a:ext>
              </a:extLst>
            </p:cNvPr>
            <p:cNvSpPr/>
            <p:nvPr/>
          </p:nvSpPr>
          <p:spPr>
            <a:xfrm>
              <a:off x="5012848" y="3792046"/>
              <a:ext cx="977136" cy="1175240"/>
            </a:xfrm>
            <a:custGeom>
              <a:avLst/>
              <a:gdLst>
                <a:gd name="connsiteX0" fmla="*/ 769779 w 977136"/>
                <a:gd name="connsiteY0" fmla="*/ 1175241 h 1175240"/>
                <a:gd name="connsiteX1" fmla="*/ 468789 w 977136"/>
                <a:gd name="connsiteY1" fmla="*/ 672321 h 1175240"/>
                <a:gd name="connsiteX2" fmla="*/ 1111 w 977136"/>
                <a:gd name="connsiteY2" fmla="*/ 84628 h 1175240"/>
                <a:gd name="connsiteX3" fmla="*/ 214471 w 977136"/>
                <a:gd name="connsiteY3" fmla="*/ 134158 h 1175240"/>
                <a:gd name="connsiteX4" fmla="*/ 475457 w 977136"/>
                <a:gd name="connsiteY4" fmla="*/ 530398 h 1175240"/>
                <a:gd name="connsiteX5" fmla="*/ 975519 w 977136"/>
                <a:gd name="connsiteY5" fmla="*/ 941878 h 1175240"/>
                <a:gd name="connsiteX6" fmla="*/ 711677 w 977136"/>
                <a:gd name="connsiteY6" fmla="*/ 1171431 h 117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136" h="1175240">
                  <a:moveTo>
                    <a:pt x="769779" y="1175241"/>
                  </a:moveTo>
                  <a:cubicBezTo>
                    <a:pt x="769779" y="1175241"/>
                    <a:pt x="791686" y="969501"/>
                    <a:pt x="468789" y="672321"/>
                  </a:cubicBezTo>
                  <a:cubicBezTo>
                    <a:pt x="145892" y="376093"/>
                    <a:pt x="-15081" y="172258"/>
                    <a:pt x="1111" y="84628"/>
                  </a:cubicBezTo>
                  <a:cubicBezTo>
                    <a:pt x="17304" y="-3002"/>
                    <a:pt x="147797" y="-69677"/>
                    <a:pt x="214471" y="134158"/>
                  </a:cubicBezTo>
                  <a:cubicBezTo>
                    <a:pt x="281146" y="337993"/>
                    <a:pt x="331629" y="453246"/>
                    <a:pt x="475457" y="530398"/>
                  </a:cubicBezTo>
                  <a:cubicBezTo>
                    <a:pt x="619284" y="607551"/>
                    <a:pt x="950754" y="732328"/>
                    <a:pt x="975519" y="941878"/>
                  </a:cubicBezTo>
                  <a:cubicBezTo>
                    <a:pt x="1001236" y="1150476"/>
                    <a:pt x="711677" y="1171431"/>
                    <a:pt x="711677" y="1171431"/>
                  </a:cubicBezTo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6814801-A272-4624-91D2-E1C3A1501D5F}"/>
              </a:ext>
            </a:extLst>
          </p:cNvPr>
          <p:cNvGrpSpPr/>
          <p:nvPr userDrawn="1"/>
        </p:nvGrpSpPr>
        <p:grpSpPr>
          <a:xfrm rot="8409785" flipH="1">
            <a:off x="2301724" y="4011719"/>
            <a:ext cx="917782" cy="1507878"/>
            <a:chOff x="115080" y="2215167"/>
            <a:chExt cx="853517" cy="1402294"/>
          </a:xfrm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C60C82D-10B4-4C01-8CD5-AC623B38E14E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79258A5-E6C2-4016-B6CF-34C994A3F1DE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6B28E8E4-229E-4A67-A6AC-9BBB1FD33E72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DF47E7C-E09B-49AD-965E-74D92ADE4795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6647701-8470-4C8E-A277-CDBF5489D438}"/>
              </a:ext>
            </a:extLst>
          </p:cNvPr>
          <p:cNvGrpSpPr/>
          <p:nvPr userDrawn="1"/>
        </p:nvGrpSpPr>
        <p:grpSpPr>
          <a:xfrm rot="20805159">
            <a:off x="-545314" y="2995972"/>
            <a:ext cx="1529203" cy="852363"/>
            <a:chOff x="2594259" y="1311677"/>
            <a:chExt cx="2178519" cy="1214285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3BAA163-D76C-42D6-A0E0-6AD13002A66C}"/>
                </a:ext>
              </a:extLst>
            </p:cNvPr>
            <p:cNvSpPr/>
            <p:nvPr/>
          </p:nvSpPr>
          <p:spPr>
            <a:xfrm flipH="1">
              <a:off x="2594259" y="1311677"/>
              <a:ext cx="2058894" cy="976747"/>
            </a:xfrm>
            <a:custGeom>
              <a:avLst/>
              <a:gdLst>
                <a:gd name="connsiteX0" fmla="*/ 150646 w 909669"/>
                <a:gd name="connsiteY0" fmla="*/ 69703 h 431550"/>
                <a:gd name="connsiteX1" fmla="*/ 846923 w 909669"/>
                <a:gd name="connsiteY1" fmla="*/ 274490 h 431550"/>
                <a:gd name="connsiteX2" fmla="*/ 902168 w 909669"/>
                <a:gd name="connsiteY2" fmla="*/ 344975 h 431550"/>
                <a:gd name="connsiteX3" fmla="*/ 106831 w 909669"/>
                <a:gd name="connsiteY3" fmla="*/ 240200 h 431550"/>
                <a:gd name="connsiteX4" fmla="*/ 150646 w 909669"/>
                <a:gd name="connsiteY4" fmla="*/ 69703 h 43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69" h="431550">
                  <a:moveTo>
                    <a:pt x="150646" y="69703"/>
                  </a:moveTo>
                  <a:cubicBezTo>
                    <a:pt x="150646" y="69703"/>
                    <a:pt x="324953" y="442130"/>
                    <a:pt x="846923" y="274490"/>
                  </a:cubicBezTo>
                  <a:cubicBezTo>
                    <a:pt x="846923" y="274490"/>
                    <a:pt x="935506" y="245915"/>
                    <a:pt x="902168" y="344975"/>
                  </a:cubicBezTo>
                  <a:cubicBezTo>
                    <a:pt x="868831" y="444035"/>
                    <a:pt x="359243" y="510710"/>
                    <a:pt x="106831" y="240200"/>
                  </a:cubicBezTo>
                  <a:cubicBezTo>
                    <a:pt x="-144629" y="-30310"/>
                    <a:pt x="123023" y="-49360"/>
                    <a:pt x="150646" y="69703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DDDE389-EBF4-481F-BFE2-39A8CE19B482}"/>
                </a:ext>
              </a:extLst>
            </p:cNvPr>
            <p:cNvSpPr/>
            <p:nvPr/>
          </p:nvSpPr>
          <p:spPr>
            <a:xfrm flipH="1">
              <a:off x="2887183" y="1496719"/>
              <a:ext cx="1885595" cy="1029243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9F1F7F0-A37E-4FE4-8F18-AAFF7CA52188}"/>
                </a:ext>
              </a:extLst>
            </p:cNvPr>
            <p:cNvSpPr/>
            <p:nvPr/>
          </p:nvSpPr>
          <p:spPr>
            <a:xfrm flipH="1">
              <a:off x="2730885" y="1960970"/>
              <a:ext cx="109141" cy="114258"/>
            </a:xfrm>
            <a:custGeom>
              <a:avLst/>
              <a:gdLst>
                <a:gd name="connsiteX0" fmla="*/ 23933 w 48221"/>
                <a:gd name="connsiteY0" fmla="*/ 50483 h 50482"/>
                <a:gd name="connsiteX1" fmla="*/ 23933 w 48221"/>
                <a:gd name="connsiteY1" fmla="*/ 0 h 50482"/>
                <a:gd name="connsiteX2" fmla="*/ 23933 w 48221"/>
                <a:gd name="connsiteY2" fmla="*/ 50483 h 50482"/>
                <a:gd name="connsiteX3" fmla="*/ 23933 w 48221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3"/>
                  </a:moveTo>
                  <a:cubicBezTo>
                    <a:pt x="56318" y="50483"/>
                    <a:pt x="56318" y="0"/>
                    <a:pt x="23933" y="0"/>
                  </a:cubicBezTo>
                  <a:cubicBezTo>
                    <a:pt x="-7500" y="0"/>
                    <a:pt x="-8452" y="50483"/>
                    <a:pt x="23933" y="50483"/>
                  </a:cubicBezTo>
                  <a:lnTo>
                    <a:pt x="23933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3D5E0C9-6A14-4F9E-8CF4-CB947A9C17CB}"/>
                </a:ext>
              </a:extLst>
            </p:cNvPr>
            <p:cNvSpPr/>
            <p:nvPr/>
          </p:nvSpPr>
          <p:spPr>
            <a:xfrm flipH="1">
              <a:off x="3164210" y="2081697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18457EE-039B-40B0-AD3B-B021B932BEB8}"/>
                </a:ext>
              </a:extLst>
            </p:cNvPr>
            <p:cNvSpPr/>
            <p:nvPr/>
          </p:nvSpPr>
          <p:spPr>
            <a:xfrm flipH="1">
              <a:off x="3679453" y="2060138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58CAB6D-6E67-4801-BA54-DDB3FBF03B23}"/>
                </a:ext>
              </a:extLst>
            </p:cNvPr>
            <p:cNvSpPr/>
            <p:nvPr/>
          </p:nvSpPr>
          <p:spPr>
            <a:xfrm flipH="1">
              <a:off x="4324049" y="1674245"/>
              <a:ext cx="109946" cy="114258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715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รูปแบบอิสระ: รูปร่าง 22">
            <a:extLst>
              <a:ext uri="{FF2B5EF4-FFF2-40B4-BE49-F238E27FC236}">
                <a16:creationId xmlns:a16="http://schemas.microsoft.com/office/drawing/2014/main" id="{57AA49A2-9BE0-49C7-9F3D-51FA2AEEBC20}"/>
              </a:ext>
            </a:extLst>
          </p:cNvPr>
          <p:cNvSpPr/>
          <p:nvPr/>
        </p:nvSpPr>
        <p:spPr>
          <a:xfrm>
            <a:off x="-13253" y="3439476"/>
            <a:ext cx="4236211" cy="1704023"/>
          </a:xfrm>
          <a:custGeom>
            <a:avLst/>
            <a:gdLst>
              <a:gd name="connsiteX0" fmla="*/ 0 w 4236211"/>
              <a:gd name="connsiteY0" fmla="*/ 0 h 1704023"/>
              <a:gd name="connsiteX1" fmla="*/ 1289962 w 4236211"/>
              <a:gd name="connsiteY1" fmla="*/ 844049 h 1704023"/>
              <a:gd name="connsiteX2" fmla="*/ 3646930 w 4236211"/>
              <a:gd name="connsiteY2" fmla="*/ 844049 h 1704023"/>
              <a:gd name="connsiteX3" fmla="*/ 4236172 w 4236211"/>
              <a:gd name="connsiteY3" fmla="*/ 1704024 h 1704023"/>
              <a:gd name="connsiteX4" fmla="*/ 0 w 4236211"/>
              <a:gd name="connsiteY4" fmla="*/ 1704024 h 1704023"/>
              <a:gd name="connsiteX5" fmla="*/ 0 w 4236211"/>
              <a:gd name="connsiteY5" fmla="*/ 0 h 170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6211" h="1704023">
                <a:moveTo>
                  <a:pt x="0" y="0"/>
                </a:moveTo>
                <a:cubicBezTo>
                  <a:pt x="0" y="0"/>
                  <a:pt x="573316" y="159255"/>
                  <a:pt x="1289962" y="844049"/>
                </a:cubicBezTo>
                <a:cubicBezTo>
                  <a:pt x="1990682" y="1512918"/>
                  <a:pt x="2882508" y="382211"/>
                  <a:pt x="3646930" y="844049"/>
                </a:cubicBezTo>
                <a:cubicBezTo>
                  <a:pt x="4252097" y="1210335"/>
                  <a:pt x="4236172" y="1704024"/>
                  <a:pt x="4236172" y="1704024"/>
                </a:cubicBezTo>
                <a:lnTo>
                  <a:pt x="0" y="17040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59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กราฟิก 2">
            <a:extLst>
              <a:ext uri="{FF2B5EF4-FFF2-40B4-BE49-F238E27FC236}">
                <a16:creationId xmlns:a16="http://schemas.microsoft.com/office/drawing/2014/main" id="{A398A619-306D-4CB1-9BCB-5777BBC3732C}"/>
              </a:ext>
            </a:extLst>
          </p:cNvPr>
          <p:cNvGrpSpPr/>
          <p:nvPr/>
        </p:nvGrpSpPr>
        <p:grpSpPr>
          <a:xfrm>
            <a:off x="365772" y="841882"/>
            <a:ext cx="5999119" cy="3022803"/>
            <a:chOff x="365772" y="841882"/>
            <a:chExt cx="5999119" cy="3022803"/>
          </a:xfrm>
          <a:solidFill>
            <a:schemeClr val="bg1">
              <a:lumMod val="75000"/>
            </a:schemeClr>
          </a:solidFill>
        </p:grpSpPr>
        <p:sp>
          <p:nvSpPr>
            <p:cNvPr id="70" name="รูปแบบอิสระ: รูปร่าง 69">
              <a:extLst>
                <a:ext uri="{FF2B5EF4-FFF2-40B4-BE49-F238E27FC236}">
                  <a16:creationId xmlns:a16="http://schemas.microsoft.com/office/drawing/2014/main" id="{C9589053-91DE-4DAD-9894-AF03294EDDB0}"/>
                </a:ext>
              </a:extLst>
            </p:cNvPr>
            <p:cNvSpPr/>
            <p:nvPr/>
          </p:nvSpPr>
          <p:spPr>
            <a:xfrm>
              <a:off x="1853210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รูปแบบอิสระ: รูปร่าง 70">
              <a:extLst>
                <a:ext uri="{FF2B5EF4-FFF2-40B4-BE49-F238E27FC236}">
                  <a16:creationId xmlns:a16="http://schemas.microsoft.com/office/drawing/2014/main" id="{C682C832-F701-4238-A401-AFF8A65DA9E4}"/>
                </a:ext>
              </a:extLst>
            </p:cNvPr>
            <p:cNvSpPr/>
            <p:nvPr/>
          </p:nvSpPr>
          <p:spPr>
            <a:xfrm>
              <a:off x="1918504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รูปแบบอิสระ: รูปร่าง 71">
              <a:extLst>
                <a:ext uri="{FF2B5EF4-FFF2-40B4-BE49-F238E27FC236}">
                  <a16:creationId xmlns:a16="http://schemas.microsoft.com/office/drawing/2014/main" id="{5D4B57D0-C560-4B6B-B344-A847DAB7AA8B}"/>
                </a:ext>
              </a:extLst>
            </p:cNvPr>
            <p:cNvSpPr/>
            <p:nvPr/>
          </p:nvSpPr>
          <p:spPr>
            <a:xfrm>
              <a:off x="1982206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รูปแบบอิสระ: รูปร่าง 72">
              <a:extLst>
                <a:ext uri="{FF2B5EF4-FFF2-40B4-BE49-F238E27FC236}">
                  <a16:creationId xmlns:a16="http://schemas.microsoft.com/office/drawing/2014/main" id="{352884FB-21AC-4272-9A14-78579563F39D}"/>
                </a:ext>
              </a:extLst>
            </p:cNvPr>
            <p:cNvSpPr/>
            <p:nvPr/>
          </p:nvSpPr>
          <p:spPr>
            <a:xfrm>
              <a:off x="2047501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รูปแบบอิสระ: รูปร่าง 73">
              <a:extLst>
                <a:ext uri="{FF2B5EF4-FFF2-40B4-BE49-F238E27FC236}">
                  <a16:creationId xmlns:a16="http://schemas.microsoft.com/office/drawing/2014/main" id="{B7698374-AA76-4F13-9412-1F409C621132}"/>
                </a:ext>
              </a:extLst>
            </p:cNvPr>
            <p:cNvSpPr/>
            <p:nvPr/>
          </p:nvSpPr>
          <p:spPr>
            <a:xfrm>
              <a:off x="2112795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รูปแบบอิสระ: รูปร่าง 74">
              <a:extLst>
                <a:ext uri="{FF2B5EF4-FFF2-40B4-BE49-F238E27FC236}">
                  <a16:creationId xmlns:a16="http://schemas.microsoft.com/office/drawing/2014/main" id="{74D52EAB-C6D6-445E-AC77-E374EA66E29C}"/>
                </a:ext>
              </a:extLst>
            </p:cNvPr>
            <p:cNvSpPr/>
            <p:nvPr/>
          </p:nvSpPr>
          <p:spPr>
            <a:xfrm>
              <a:off x="2176497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รูปแบบอิสระ: รูปร่าง 75">
              <a:extLst>
                <a:ext uri="{FF2B5EF4-FFF2-40B4-BE49-F238E27FC236}">
                  <a16:creationId xmlns:a16="http://schemas.microsoft.com/office/drawing/2014/main" id="{1C44775F-B52A-4B5E-959D-E047D7C37854}"/>
                </a:ext>
              </a:extLst>
            </p:cNvPr>
            <p:cNvSpPr/>
            <p:nvPr/>
          </p:nvSpPr>
          <p:spPr>
            <a:xfrm>
              <a:off x="2241791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รูปแบบอิสระ: รูปร่าง 76">
              <a:extLst>
                <a:ext uri="{FF2B5EF4-FFF2-40B4-BE49-F238E27FC236}">
                  <a16:creationId xmlns:a16="http://schemas.microsoft.com/office/drawing/2014/main" id="{52E3501A-F048-452B-9F74-848FA2062AC5}"/>
                </a:ext>
              </a:extLst>
            </p:cNvPr>
            <p:cNvSpPr/>
            <p:nvPr/>
          </p:nvSpPr>
          <p:spPr>
            <a:xfrm>
              <a:off x="2305493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รูปแบบอิสระ: รูปร่าง 77">
              <a:extLst>
                <a:ext uri="{FF2B5EF4-FFF2-40B4-BE49-F238E27FC236}">
                  <a16:creationId xmlns:a16="http://schemas.microsoft.com/office/drawing/2014/main" id="{3DB966AE-126B-434E-A658-322A440192DC}"/>
                </a:ext>
              </a:extLst>
            </p:cNvPr>
            <p:cNvSpPr/>
            <p:nvPr/>
          </p:nvSpPr>
          <p:spPr>
            <a:xfrm>
              <a:off x="2370787" y="84203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รูปแบบอิสระ: รูปร่าง 78">
              <a:extLst>
                <a:ext uri="{FF2B5EF4-FFF2-40B4-BE49-F238E27FC236}">
                  <a16:creationId xmlns:a16="http://schemas.microsoft.com/office/drawing/2014/main" id="{F85DD8D8-CA0B-46A6-96F6-261417E68FCE}"/>
                </a:ext>
              </a:extLst>
            </p:cNvPr>
            <p:cNvSpPr/>
            <p:nvPr/>
          </p:nvSpPr>
          <p:spPr>
            <a:xfrm>
              <a:off x="2436082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รูปแบบอิสระ: รูปร่าง 79">
              <a:extLst>
                <a:ext uri="{FF2B5EF4-FFF2-40B4-BE49-F238E27FC236}">
                  <a16:creationId xmlns:a16="http://schemas.microsoft.com/office/drawing/2014/main" id="{BEAC14B7-DD4A-4B0D-A322-09FAAADF1224}"/>
                </a:ext>
              </a:extLst>
            </p:cNvPr>
            <p:cNvSpPr/>
            <p:nvPr/>
          </p:nvSpPr>
          <p:spPr>
            <a:xfrm>
              <a:off x="2499784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รูปแบบอิสระ: รูปร่าง 80">
              <a:extLst>
                <a:ext uri="{FF2B5EF4-FFF2-40B4-BE49-F238E27FC236}">
                  <a16:creationId xmlns:a16="http://schemas.microsoft.com/office/drawing/2014/main" id="{05029083-FBC4-456C-A6A5-31EAD4A50BBF}"/>
                </a:ext>
              </a:extLst>
            </p:cNvPr>
            <p:cNvSpPr/>
            <p:nvPr/>
          </p:nvSpPr>
          <p:spPr>
            <a:xfrm>
              <a:off x="2565078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รูปแบบอิสระ: รูปร่าง 81">
              <a:extLst>
                <a:ext uri="{FF2B5EF4-FFF2-40B4-BE49-F238E27FC236}">
                  <a16:creationId xmlns:a16="http://schemas.microsoft.com/office/drawing/2014/main" id="{3D4263EE-6B80-417C-AC65-AF8247506A2C}"/>
                </a:ext>
              </a:extLst>
            </p:cNvPr>
            <p:cNvSpPr/>
            <p:nvPr/>
          </p:nvSpPr>
          <p:spPr>
            <a:xfrm>
              <a:off x="2630372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รูปแบบอิสระ: รูปร่าง 82">
              <a:extLst>
                <a:ext uri="{FF2B5EF4-FFF2-40B4-BE49-F238E27FC236}">
                  <a16:creationId xmlns:a16="http://schemas.microsoft.com/office/drawing/2014/main" id="{A89FC194-9D83-4174-90F5-45D5D5D9FBD8}"/>
                </a:ext>
              </a:extLst>
            </p:cNvPr>
            <p:cNvSpPr/>
            <p:nvPr/>
          </p:nvSpPr>
          <p:spPr>
            <a:xfrm>
              <a:off x="2694074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รูปแบบอิสระ: รูปร่าง 83">
              <a:extLst>
                <a:ext uri="{FF2B5EF4-FFF2-40B4-BE49-F238E27FC236}">
                  <a16:creationId xmlns:a16="http://schemas.microsoft.com/office/drawing/2014/main" id="{3B3CAA65-A092-4E49-B0FA-34320E135DCC}"/>
                </a:ext>
              </a:extLst>
            </p:cNvPr>
            <p:cNvSpPr/>
            <p:nvPr/>
          </p:nvSpPr>
          <p:spPr>
            <a:xfrm>
              <a:off x="2759369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รูปแบบอิสระ: รูปร่าง 84">
              <a:extLst>
                <a:ext uri="{FF2B5EF4-FFF2-40B4-BE49-F238E27FC236}">
                  <a16:creationId xmlns:a16="http://schemas.microsoft.com/office/drawing/2014/main" id="{17DE9DE0-9566-4A01-A77B-6D997C8D8139}"/>
                </a:ext>
              </a:extLst>
            </p:cNvPr>
            <p:cNvSpPr/>
            <p:nvPr/>
          </p:nvSpPr>
          <p:spPr>
            <a:xfrm>
              <a:off x="2823070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รูปแบบอิสระ: รูปร่าง 85">
              <a:extLst>
                <a:ext uri="{FF2B5EF4-FFF2-40B4-BE49-F238E27FC236}">
                  <a16:creationId xmlns:a16="http://schemas.microsoft.com/office/drawing/2014/main" id="{2AE29A0C-8CCC-45DE-96AF-6D7626E81301}"/>
                </a:ext>
              </a:extLst>
            </p:cNvPr>
            <p:cNvSpPr/>
            <p:nvPr/>
          </p:nvSpPr>
          <p:spPr>
            <a:xfrm>
              <a:off x="2888365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รูปแบบอิสระ: รูปร่าง 86">
              <a:extLst>
                <a:ext uri="{FF2B5EF4-FFF2-40B4-BE49-F238E27FC236}">
                  <a16:creationId xmlns:a16="http://schemas.microsoft.com/office/drawing/2014/main" id="{478930BB-06AB-4192-97EF-F4B541B68DA8}"/>
                </a:ext>
              </a:extLst>
            </p:cNvPr>
            <p:cNvSpPr/>
            <p:nvPr/>
          </p:nvSpPr>
          <p:spPr>
            <a:xfrm>
              <a:off x="3211652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รูปแบบอิสระ: รูปร่าง 87">
              <a:extLst>
                <a:ext uri="{FF2B5EF4-FFF2-40B4-BE49-F238E27FC236}">
                  <a16:creationId xmlns:a16="http://schemas.microsoft.com/office/drawing/2014/main" id="{369CB013-315B-4747-B78A-079A7462D4AB}"/>
                </a:ext>
              </a:extLst>
            </p:cNvPr>
            <p:cNvSpPr/>
            <p:nvPr/>
          </p:nvSpPr>
          <p:spPr>
            <a:xfrm>
              <a:off x="3276946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รูปแบบอิสระ: รูปร่าง 88">
              <a:extLst>
                <a:ext uri="{FF2B5EF4-FFF2-40B4-BE49-F238E27FC236}">
                  <a16:creationId xmlns:a16="http://schemas.microsoft.com/office/drawing/2014/main" id="{4F333435-9157-47EC-9707-049E4B7AC413}"/>
                </a:ext>
              </a:extLst>
            </p:cNvPr>
            <p:cNvSpPr/>
            <p:nvPr/>
          </p:nvSpPr>
          <p:spPr>
            <a:xfrm>
              <a:off x="3340648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รูปแบบอิสระ: รูปร่าง 89">
              <a:extLst>
                <a:ext uri="{FF2B5EF4-FFF2-40B4-BE49-F238E27FC236}">
                  <a16:creationId xmlns:a16="http://schemas.microsoft.com/office/drawing/2014/main" id="{EFD6FE9D-E19E-4EB7-A6CA-01D01B588409}"/>
                </a:ext>
              </a:extLst>
            </p:cNvPr>
            <p:cNvSpPr/>
            <p:nvPr/>
          </p:nvSpPr>
          <p:spPr>
            <a:xfrm>
              <a:off x="3405942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รูปแบบอิสระ: รูปร่าง 90">
              <a:extLst>
                <a:ext uri="{FF2B5EF4-FFF2-40B4-BE49-F238E27FC236}">
                  <a16:creationId xmlns:a16="http://schemas.microsoft.com/office/drawing/2014/main" id="{1F9B37EC-55B0-4ACF-8869-7C2751D13155}"/>
                </a:ext>
              </a:extLst>
            </p:cNvPr>
            <p:cNvSpPr/>
            <p:nvPr/>
          </p:nvSpPr>
          <p:spPr>
            <a:xfrm>
              <a:off x="3663934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รูปแบบอิสระ: รูปร่าง 91">
              <a:extLst>
                <a:ext uri="{FF2B5EF4-FFF2-40B4-BE49-F238E27FC236}">
                  <a16:creationId xmlns:a16="http://schemas.microsoft.com/office/drawing/2014/main" id="{CE2F4595-1C78-4A84-B963-291EAF6A68FE}"/>
                </a:ext>
              </a:extLst>
            </p:cNvPr>
            <p:cNvSpPr/>
            <p:nvPr/>
          </p:nvSpPr>
          <p:spPr>
            <a:xfrm>
              <a:off x="3729229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รูปแบบอิสระ: รูปร่าง 92">
              <a:extLst>
                <a:ext uri="{FF2B5EF4-FFF2-40B4-BE49-F238E27FC236}">
                  <a16:creationId xmlns:a16="http://schemas.microsoft.com/office/drawing/2014/main" id="{7E7BCFF5-2295-4D7B-AB4F-7D9199765A32}"/>
                </a:ext>
              </a:extLst>
            </p:cNvPr>
            <p:cNvSpPr/>
            <p:nvPr/>
          </p:nvSpPr>
          <p:spPr>
            <a:xfrm>
              <a:off x="3794523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รูปแบบอิสระ: รูปร่าง 93">
              <a:extLst>
                <a:ext uri="{FF2B5EF4-FFF2-40B4-BE49-F238E27FC236}">
                  <a16:creationId xmlns:a16="http://schemas.microsoft.com/office/drawing/2014/main" id="{38199F19-F354-40DD-897F-BA61B5B87691}"/>
                </a:ext>
              </a:extLst>
            </p:cNvPr>
            <p:cNvSpPr/>
            <p:nvPr/>
          </p:nvSpPr>
          <p:spPr>
            <a:xfrm>
              <a:off x="4246806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รูปแบบอิสระ: รูปร่าง 94">
              <a:extLst>
                <a:ext uri="{FF2B5EF4-FFF2-40B4-BE49-F238E27FC236}">
                  <a16:creationId xmlns:a16="http://schemas.microsoft.com/office/drawing/2014/main" id="{F88C3CBA-0B22-4294-9E50-21C3131141E0}"/>
                </a:ext>
              </a:extLst>
            </p:cNvPr>
            <p:cNvSpPr/>
            <p:nvPr/>
          </p:nvSpPr>
          <p:spPr>
            <a:xfrm>
              <a:off x="4312101" y="841882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รูปแบบอิสระ: รูปร่าง 95">
              <a:extLst>
                <a:ext uri="{FF2B5EF4-FFF2-40B4-BE49-F238E27FC236}">
                  <a16:creationId xmlns:a16="http://schemas.microsoft.com/office/drawing/2014/main" id="{F1D9EEF8-448A-4A3D-8754-036C7F989009}"/>
                </a:ext>
              </a:extLst>
            </p:cNvPr>
            <p:cNvSpPr/>
            <p:nvPr/>
          </p:nvSpPr>
          <p:spPr>
            <a:xfrm>
              <a:off x="1400927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รูปแบบอิสระ: รูปร่าง 96">
              <a:extLst>
                <a:ext uri="{FF2B5EF4-FFF2-40B4-BE49-F238E27FC236}">
                  <a16:creationId xmlns:a16="http://schemas.microsoft.com/office/drawing/2014/main" id="{6B8E0A9C-724D-4A99-A2E1-7F54E325CC47}"/>
                </a:ext>
              </a:extLst>
            </p:cNvPr>
            <p:cNvSpPr/>
            <p:nvPr/>
          </p:nvSpPr>
          <p:spPr>
            <a:xfrm>
              <a:off x="1464629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รูปแบบอิสระ: รูปร่าง 97">
              <a:extLst>
                <a:ext uri="{FF2B5EF4-FFF2-40B4-BE49-F238E27FC236}">
                  <a16:creationId xmlns:a16="http://schemas.microsoft.com/office/drawing/2014/main" id="{F3B0D597-8FF2-425C-B99B-468D4E197F3F}"/>
                </a:ext>
              </a:extLst>
            </p:cNvPr>
            <p:cNvSpPr/>
            <p:nvPr/>
          </p:nvSpPr>
          <p:spPr>
            <a:xfrm>
              <a:off x="1529923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รูปแบบอิสระ: รูปร่าง 98">
              <a:extLst>
                <a:ext uri="{FF2B5EF4-FFF2-40B4-BE49-F238E27FC236}">
                  <a16:creationId xmlns:a16="http://schemas.microsoft.com/office/drawing/2014/main" id="{79C39BE7-D107-4046-B6BB-95E3C1377644}"/>
                </a:ext>
              </a:extLst>
            </p:cNvPr>
            <p:cNvSpPr/>
            <p:nvPr/>
          </p:nvSpPr>
          <p:spPr>
            <a:xfrm>
              <a:off x="1595218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รูปแบบอิสระ: รูปร่าง 99">
              <a:extLst>
                <a:ext uri="{FF2B5EF4-FFF2-40B4-BE49-F238E27FC236}">
                  <a16:creationId xmlns:a16="http://schemas.microsoft.com/office/drawing/2014/main" id="{E6543919-95F6-4097-99EE-23F1CB6BB551}"/>
                </a:ext>
              </a:extLst>
            </p:cNvPr>
            <p:cNvSpPr/>
            <p:nvPr/>
          </p:nvSpPr>
          <p:spPr>
            <a:xfrm>
              <a:off x="1658919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รูปแบบอิสระ: รูปร่าง 100">
              <a:extLst>
                <a:ext uri="{FF2B5EF4-FFF2-40B4-BE49-F238E27FC236}">
                  <a16:creationId xmlns:a16="http://schemas.microsoft.com/office/drawing/2014/main" id="{CECE7371-FE17-43D9-A868-682B376B201D}"/>
                </a:ext>
              </a:extLst>
            </p:cNvPr>
            <p:cNvSpPr/>
            <p:nvPr/>
          </p:nvSpPr>
          <p:spPr>
            <a:xfrm>
              <a:off x="1724214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รูปแบบอิสระ: รูปร่าง 101">
              <a:extLst>
                <a:ext uri="{FF2B5EF4-FFF2-40B4-BE49-F238E27FC236}">
                  <a16:creationId xmlns:a16="http://schemas.microsoft.com/office/drawing/2014/main" id="{4519F082-490F-49A9-9B3E-F55D1DE82310}"/>
                </a:ext>
              </a:extLst>
            </p:cNvPr>
            <p:cNvSpPr/>
            <p:nvPr/>
          </p:nvSpPr>
          <p:spPr>
            <a:xfrm>
              <a:off x="1787916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รูปแบบอิสระ: รูปร่าง 102">
              <a:extLst>
                <a:ext uri="{FF2B5EF4-FFF2-40B4-BE49-F238E27FC236}">
                  <a16:creationId xmlns:a16="http://schemas.microsoft.com/office/drawing/2014/main" id="{8A7C94DC-E002-4936-B8B0-24E77A785AFC}"/>
                </a:ext>
              </a:extLst>
            </p:cNvPr>
            <p:cNvSpPr/>
            <p:nvPr/>
          </p:nvSpPr>
          <p:spPr>
            <a:xfrm>
              <a:off x="1853210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รูปแบบอิสระ: รูปร่าง 103">
              <a:extLst>
                <a:ext uri="{FF2B5EF4-FFF2-40B4-BE49-F238E27FC236}">
                  <a16:creationId xmlns:a16="http://schemas.microsoft.com/office/drawing/2014/main" id="{2F04E55C-06BD-4B46-9967-224E7EF28A32}"/>
                </a:ext>
              </a:extLst>
            </p:cNvPr>
            <p:cNvSpPr/>
            <p:nvPr/>
          </p:nvSpPr>
          <p:spPr>
            <a:xfrm>
              <a:off x="1918504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รูปแบบอิสระ: รูปร่าง 104">
              <a:extLst>
                <a:ext uri="{FF2B5EF4-FFF2-40B4-BE49-F238E27FC236}">
                  <a16:creationId xmlns:a16="http://schemas.microsoft.com/office/drawing/2014/main" id="{95C92A0D-D552-4183-9D4F-5ECA57FB9BD5}"/>
                </a:ext>
              </a:extLst>
            </p:cNvPr>
            <p:cNvSpPr/>
            <p:nvPr/>
          </p:nvSpPr>
          <p:spPr>
            <a:xfrm>
              <a:off x="2176497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รูปแบบอิสระ: รูปร่าง 105">
              <a:extLst>
                <a:ext uri="{FF2B5EF4-FFF2-40B4-BE49-F238E27FC236}">
                  <a16:creationId xmlns:a16="http://schemas.microsoft.com/office/drawing/2014/main" id="{C8F30CD4-6895-4161-8AB1-72A3CE1A2152}"/>
                </a:ext>
              </a:extLst>
            </p:cNvPr>
            <p:cNvSpPr/>
            <p:nvPr/>
          </p:nvSpPr>
          <p:spPr>
            <a:xfrm>
              <a:off x="2241791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รูปแบบอิสระ: รูปร่าง 106">
              <a:extLst>
                <a:ext uri="{FF2B5EF4-FFF2-40B4-BE49-F238E27FC236}">
                  <a16:creationId xmlns:a16="http://schemas.microsoft.com/office/drawing/2014/main" id="{AC8A5650-C95A-43B7-80C6-AC9DB61AE0D1}"/>
                </a:ext>
              </a:extLst>
            </p:cNvPr>
            <p:cNvSpPr/>
            <p:nvPr/>
          </p:nvSpPr>
          <p:spPr>
            <a:xfrm>
              <a:off x="2305493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รูปแบบอิสระ: รูปร่าง 107">
              <a:extLst>
                <a:ext uri="{FF2B5EF4-FFF2-40B4-BE49-F238E27FC236}">
                  <a16:creationId xmlns:a16="http://schemas.microsoft.com/office/drawing/2014/main" id="{415505E0-509B-4CD8-9E5F-559D433FB34F}"/>
                </a:ext>
              </a:extLst>
            </p:cNvPr>
            <p:cNvSpPr/>
            <p:nvPr/>
          </p:nvSpPr>
          <p:spPr>
            <a:xfrm>
              <a:off x="2370787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รูปแบบอิสระ: รูปร่าง 108">
              <a:extLst>
                <a:ext uri="{FF2B5EF4-FFF2-40B4-BE49-F238E27FC236}">
                  <a16:creationId xmlns:a16="http://schemas.microsoft.com/office/drawing/2014/main" id="{9A56EE43-1430-43E9-9861-479EF0601CF9}"/>
                </a:ext>
              </a:extLst>
            </p:cNvPr>
            <p:cNvSpPr/>
            <p:nvPr/>
          </p:nvSpPr>
          <p:spPr>
            <a:xfrm>
              <a:off x="2436082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รูปแบบอิสระ: รูปร่าง 109">
              <a:extLst>
                <a:ext uri="{FF2B5EF4-FFF2-40B4-BE49-F238E27FC236}">
                  <a16:creationId xmlns:a16="http://schemas.microsoft.com/office/drawing/2014/main" id="{39EA30C1-1733-4A2E-A5DA-31A8F6AA10D9}"/>
                </a:ext>
              </a:extLst>
            </p:cNvPr>
            <p:cNvSpPr/>
            <p:nvPr/>
          </p:nvSpPr>
          <p:spPr>
            <a:xfrm>
              <a:off x="2499784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รูปแบบอิสระ: รูปร่าง 110">
              <a:extLst>
                <a:ext uri="{FF2B5EF4-FFF2-40B4-BE49-F238E27FC236}">
                  <a16:creationId xmlns:a16="http://schemas.microsoft.com/office/drawing/2014/main" id="{7266264D-CAE2-4CA2-B47C-BD527AE0574E}"/>
                </a:ext>
              </a:extLst>
            </p:cNvPr>
            <p:cNvSpPr/>
            <p:nvPr/>
          </p:nvSpPr>
          <p:spPr>
            <a:xfrm>
              <a:off x="2565078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รูปแบบอิสระ: รูปร่าง 111">
              <a:extLst>
                <a:ext uri="{FF2B5EF4-FFF2-40B4-BE49-F238E27FC236}">
                  <a16:creationId xmlns:a16="http://schemas.microsoft.com/office/drawing/2014/main" id="{2FDC931E-1F83-48C2-8D8C-FA91FCA372CD}"/>
                </a:ext>
              </a:extLst>
            </p:cNvPr>
            <p:cNvSpPr/>
            <p:nvPr/>
          </p:nvSpPr>
          <p:spPr>
            <a:xfrm>
              <a:off x="2630372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รูปแบบอิสระ: รูปร่าง 112">
              <a:extLst>
                <a:ext uri="{FF2B5EF4-FFF2-40B4-BE49-F238E27FC236}">
                  <a16:creationId xmlns:a16="http://schemas.microsoft.com/office/drawing/2014/main" id="{7051E71C-176E-491B-9AE6-35689AAA07A2}"/>
                </a:ext>
              </a:extLst>
            </p:cNvPr>
            <p:cNvSpPr/>
            <p:nvPr/>
          </p:nvSpPr>
          <p:spPr>
            <a:xfrm>
              <a:off x="2694074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รูปแบบอิสระ: รูปร่าง 113">
              <a:extLst>
                <a:ext uri="{FF2B5EF4-FFF2-40B4-BE49-F238E27FC236}">
                  <a16:creationId xmlns:a16="http://schemas.microsoft.com/office/drawing/2014/main" id="{FA283B1D-E408-4FF8-BD32-6C73292B648E}"/>
                </a:ext>
              </a:extLst>
            </p:cNvPr>
            <p:cNvSpPr/>
            <p:nvPr/>
          </p:nvSpPr>
          <p:spPr>
            <a:xfrm>
              <a:off x="2759369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รูปแบบอิสระ: รูปร่าง 114">
              <a:extLst>
                <a:ext uri="{FF2B5EF4-FFF2-40B4-BE49-F238E27FC236}">
                  <a16:creationId xmlns:a16="http://schemas.microsoft.com/office/drawing/2014/main" id="{64A3B9B9-281C-43EA-8BA7-74A9329B8692}"/>
                </a:ext>
              </a:extLst>
            </p:cNvPr>
            <p:cNvSpPr/>
            <p:nvPr/>
          </p:nvSpPr>
          <p:spPr>
            <a:xfrm>
              <a:off x="3276946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รูปแบบอิสระ: รูปร่าง 115">
              <a:extLst>
                <a:ext uri="{FF2B5EF4-FFF2-40B4-BE49-F238E27FC236}">
                  <a16:creationId xmlns:a16="http://schemas.microsoft.com/office/drawing/2014/main" id="{B912FA4F-C6EF-4925-A634-55268C3F6070}"/>
                </a:ext>
              </a:extLst>
            </p:cNvPr>
            <p:cNvSpPr/>
            <p:nvPr/>
          </p:nvSpPr>
          <p:spPr>
            <a:xfrm>
              <a:off x="3340648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รูปแบบอิสระ: รูปร่าง 116">
              <a:extLst>
                <a:ext uri="{FF2B5EF4-FFF2-40B4-BE49-F238E27FC236}">
                  <a16:creationId xmlns:a16="http://schemas.microsoft.com/office/drawing/2014/main" id="{E01B7062-4CC9-42B6-A24E-A5588730C70E}"/>
                </a:ext>
              </a:extLst>
            </p:cNvPr>
            <p:cNvSpPr/>
            <p:nvPr/>
          </p:nvSpPr>
          <p:spPr>
            <a:xfrm>
              <a:off x="3858225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รูปแบบอิสระ: รูปร่าง 117">
              <a:extLst>
                <a:ext uri="{FF2B5EF4-FFF2-40B4-BE49-F238E27FC236}">
                  <a16:creationId xmlns:a16="http://schemas.microsoft.com/office/drawing/2014/main" id="{FDCE82D9-5BB6-4E02-B2B7-7727D8A2F536}"/>
                </a:ext>
              </a:extLst>
            </p:cNvPr>
            <p:cNvSpPr/>
            <p:nvPr/>
          </p:nvSpPr>
          <p:spPr>
            <a:xfrm>
              <a:off x="3923519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รูปแบบอิสระ: รูปร่าง 118">
              <a:extLst>
                <a:ext uri="{FF2B5EF4-FFF2-40B4-BE49-F238E27FC236}">
                  <a16:creationId xmlns:a16="http://schemas.microsoft.com/office/drawing/2014/main" id="{79C45FAA-0349-4FF7-9708-CA0078DBA00E}"/>
                </a:ext>
              </a:extLst>
            </p:cNvPr>
            <p:cNvSpPr/>
            <p:nvPr/>
          </p:nvSpPr>
          <p:spPr>
            <a:xfrm>
              <a:off x="4312101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รูปแบบอิสระ: รูปร่าง 119">
              <a:extLst>
                <a:ext uri="{FF2B5EF4-FFF2-40B4-BE49-F238E27FC236}">
                  <a16:creationId xmlns:a16="http://schemas.microsoft.com/office/drawing/2014/main" id="{46A94F65-B96B-49D1-B56D-D5391BA1CF5F}"/>
                </a:ext>
              </a:extLst>
            </p:cNvPr>
            <p:cNvSpPr/>
            <p:nvPr/>
          </p:nvSpPr>
          <p:spPr>
            <a:xfrm>
              <a:off x="4375803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รูปแบบอิสระ: รูปร่าง 120">
              <a:extLst>
                <a:ext uri="{FF2B5EF4-FFF2-40B4-BE49-F238E27FC236}">
                  <a16:creationId xmlns:a16="http://schemas.microsoft.com/office/drawing/2014/main" id="{5023C62A-7FFF-4CC1-A485-29832D596280}"/>
                </a:ext>
              </a:extLst>
            </p:cNvPr>
            <p:cNvSpPr/>
            <p:nvPr/>
          </p:nvSpPr>
          <p:spPr>
            <a:xfrm>
              <a:off x="4441097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รูปแบบอิสระ: รูปร่าง 121">
              <a:extLst>
                <a:ext uri="{FF2B5EF4-FFF2-40B4-BE49-F238E27FC236}">
                  <a16:creationId xmlns:a16="http://schemas.microsoft.com/office/drawing/2014/main" id="{01D0F9BD-E6CE-49B5-8512-62DBAA03D84E}"/>
                </a:ext>
              </a:extLst>
            </p:cNvPr>
            <p:cNvSpPr/>
            <p:nvPr/>
          </p:nvSpPr>
          <p:spPr>
            <a:xfrm>
              <a:off x="4504799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รูปแบบอิสระ: รูปร่าง 122">
              <a:extLst>
                <a:ext uri="{FF2B5EF4-FFF2-40B4-BE49-F238E27FC236}">
                  <a16:creationId xmlns:a16="http://schemas.microsoft.com/office/drawing/2014/main" id="{C2A667D0-A63F-4B54-A5BC-70F41E7C22A8}"/>
                </a:ext>
              </a:extLst>
            </p:cNvPr>
            <p:cNvSpPr/>
            <p:nvPr/>
          </p:nvSpPr>
          <p:spPr>
            <a:xfrm>
              <a:off x="4570093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รูปแบบอิสระ: รูปร่าง 123">
              <a:extLst>
                <a:ext uri="{FF2B5EF4-FFF2-40B4-BE49-F238E27FC236}">
                  <a16:creationId xmlns:a16="http://schemas.microsoft.com/office/drawing/2014/main" id="{4E224F9C-6A05-4262-B6BE-4294430AFC2A}"/>
                </a:ext>
              </a:extLst>
            </p:cNvPr>
            <p:cNvSpPr/>
            <p:nvPr/>
          </p:nvSpPr>
          <p:spPr>
            <a:xfrm>
              <a:off x="4893380" y="90573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รูปแบบอิสระ: รูปร่าง 124">
              <a:extLst>
                <a:ext uri="{FF2B5EF4-FFF2-40B4-BE49-F238E27FC236}">
                  <a16:creationId xmlns:a16="http://schemas.microsoft.com/office/drawing/2014/main" id="{F7555AB2-03C9-45B5-87B0-67A83B029AF1}"/>
                </a:ext>
              </a:extLst>
            </p:cNvPr>
            <p:cNvSpPr/>
            <p:nvPr/>
          </p:nvSpPr>
          <p:spPr>
            <a:xfrm>
              <a:off x="1270338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รูปแบบอิสระ: รูปร่าง 125">
              <a:extLst>
                <a:ext uri="{FF2B5EF4-FFF2-40B4-BE49-F238E27FC236}">
                  <a16:creationId xmlns:a16="http://schemas.microsoft.com/office/drawing/2014/main" id="{BF4931CF-84C5-4AE6-970C-C4849B7E24AF}"/>
                </a:ext>
              </a:extLst>
            </p:cNvPr>
            <p:cNvSpPr/>
            <p:nvPr/>
          </p:nvSpPr>
          <p:spPr>
            <a:xfrm>
              <a:off x="1335633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รูปแบบอิสระ: รูปร่าง 126">
              <a:extLst>
                <a:ext uri="{FF2B5EF4-FFF2-40B4-BE49-F238E27FC236}">
                  <a16:creationId xmlns:a16="http://schemas.microsoft.com/office/drawing/2014/main" id="{EB038764-D5FB-444F-8E8C-294E00B0019E}"/>
                </a:ext>
              </a:extLst>
            </p:cNvPr>
            <p:cNvSpPr/>
            <p:nvPr/>
          </p:nvSpPr>
          <p:spPr>
            <a:xfrm>
              <a:off x="1400927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รูปแบบอิสระ: รูปร่าง 127">
              <a:extLst>
                <a:ext uri="{FF2B5EF4-FFF2-40B4-BE49-F238E27FC236}">
                  <a16:creationId xmlns:a16="http://schemas.microsoft.com/office/drawing/2014/main" id="{78B571FB-34BD-45EE-AD7C-1C96DABEA25C}"/>
                </a:ext>
              </a:extLst>
            </p:cNvPr>
            <p:cNvSpPr/>
            <p:nvPr/>
          </p:nvSpPr>
          <p:spPr>
            <a:xfrm>
              <a:off x="1464629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รูปแบบอิสระ: รูปร่าง 128">
              <a:extLst>
                <a:ext uri="{FF2B5EF4-FFF2-40B4-BE49-F238E27FC236}">
                  <a16:creationId xmlns:a16="http://schemas.microsoft.com/office/drawing/2014/main" id="{958E0A1A-14E7-435B-9863-E8EBA6FC4B60}"/>
                </a:ext>
              </a:extLst>
            </p:cNvPr>
            <p:cNvSpPr/>
            <p:nvPr/>
          </p:nvSpPr>
          <p:spPr>
            <a:xfrm>
              <a:off x="1529923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รูปแบบอิสระ: รูปร่าง 129">
              <a:extLst>
                <a:ext uri="{FF2B5EF4-FFF2-40B4-BE49-F238E27FC236}">
                  <a16:creationId xmlns:a16="http://schemas.microsoft.com/office/drawing/2014/main" id="{B647C262-ECF0-43C6-9B21-DC2A4EFDFF34}"/>
                </a:ext>
              </a:extLst>
            </p:cNvPr>
            <p:cNvSpPr/>
            <p:nvPr/>
          </p:nvSpPr>
          <p:spPr>
            <a:xfrm>
              <a:off x="1593625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รูปแบบอิสระ: รูปร่าง 130">
              <a:extLst>
                <a:ext uri="{FF2B5EF4-FFF2-40B4-BE49-F238E27FC236}">
                  <a16:creationId xmlns:a16="http://schemas.microsoft.com/office/drawing/2014/main" id="{FFD2ECC4-74C6-4D82-B312-8D1EF4CA3223}"/>
                </a:ext>
              </a:extLst>
            </p:cNvPr>
            <p:cNvSpPr/>
            <p:nvPr/>
          </p:nvSpPr>
          <p:spPr>
            <a:xfrm>
              <a:off x="1658919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รูปแบบอิสระ: รูปร่าง 131">
              <a:extLst>
                <a:ext uri="{FF2B5EF4-FFF2-40B4-BE49-F238E27FC236}">
                  <a16:creationId xmlns:a16="http://schemas.microsoft.com/office/drawing/2014/main" id="{E709F0A6-9637-4124-A521-53F9D271EEED}"/>
                </a:ext>
              </a:extLst>
            </p:cNvPr>
            <p:cNvSpPr/>
            <p:nvPr/>
          </p:nvSpPr>
          <p:spPr>
            <a:xfrm>
              <a:off x="1724214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รูปแบบอิสระ: รูปร่าง 132">
              <a:extLst>
                <a:ext uri="{FF2B5EF4-FFF2-40B4-BE49-F238E27FC236}">
                  <a16:creationId xmlns:a16="http://schemas.microsoft.com/office/drawing/2014/main" id="{CE062592-3BE7-4086-8F8E-A0D71A51FB64}"/>
                </a:ext>
              </a:extLst>
            </p:cNvPr>
            <p:cNvSpPr/>
            <p:nvPr/>
          </p:nvSpPr>
          <p:spPr>
            <a:xfrm>
              <a:off x="1787916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รูปแบบอิสระ: รูปร่าง 133">
              <a:extLst>
                <a:ext uri="{FF2B5EF4-FFF2-40B4-BE49-F238E27FC236}">
                  <a16:creationId xmlns:a16="http://schemas.microsoft.com/office/drawing/2014/main" id="{BFC017F6-6210-4A74-833E-A8B1C0D3BBC2}"/>
                </a:ext>
              </a:extLst>
            </p:cNvPr>
            <p:cNvSpPr/>
            <p:nvPr/>
          </p:nvSpPr>
          <p:spPr>
            <a:xfrm>
              <a:off x="1853210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รูปแบบอิสระ: รูปร่าง 134">
              <a:extLst>
                <a:ext uri="{FF2B5EF4-FFF2-40B4-BE49-F238E27FC236}">
                  <a16:creationId xmlns:a16="http://schemas.microsoft.com/office/drawing/2014/main" id="{41308EB4-1756-4BD4-A865-42BDD656237C}"/>
                </a:ext>
              </a:extLst>
            </p:cNvPr>
            <p:cNvSpPr/>
            <p:nvPr/>
          </p:nvSpPr>
          <p:spPr>
            <a:xfrm>
              <a:off x="1916912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รูปแบบอิสระ: รูปร่าง 135">
              <a:extLst>
                <a:ext uri="{FF2B5EF4-FFF2-40B4-BE49-F238E27FC236}">
                  <a16:creationId xmlns:a16="http://schemas.microsoft.com/office/drawing/2014/main" id="{F66CBFDD-10CF-437F-A836-E5A8C8A74B14}"/>
                </a:ext>
              </a:extLst>
            </p:cNvPr>
            <p:cNvSpPr/>
            <p:nvPr/>
          </p:nvSpPr>
          <p:spPr>
            <a:xfrm>
              <a:off x="2305493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รูปแบบอิสระ: รูปร่าง 136">
              <a:extLst>
                <a:ext uri="{FF2B5EF4-FFF2-40B4-BE49-F238E27FC236}">
                  <a16:creationId xmlns:a16="http://schemas.microsoft.com/office/drawing/2014/main" id="{1A176061-7D40-476E-86A2-D87150B08862}"/>
                </a:ext>
              </a:extLst>
            </p:cNvPr>
            <p:cNvSpPr/>
            <p:nvPr/>
          </p:nvSpPr>
          <p:spPr>
            <a:xfrm>
              <a:off x="2370787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รูปแบบอิสระ: รูปร่าง 137">
              <a:extLst>
                <a:ext uri="{FF2B5EF4-FFF2-40B4-BE49-F238E27FC236}">
                  <a16:creationId xmlns:a16="http://schemas.microsoft.com/office/drawing/2014/main" id="{6C8234F0-6267-4913-8E65-3B8E021404AA}"/>
                </a:ext>
              </a:extLst>
            </p:cNvPr>
            <p:cNvSpPr/>
            <p:nvPr/>
          </p:nvSpPr>
          <p:spPr>
            <a:xfrm>
              <a:off x="2436082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รูปแบบอิสระ: รูปร่าง 138">
              <a:extLst>
                <a:ext uri="{FF2B5EF4-FFF2-40B4-BE49-F238E27FC236}">
                  <a16:creationId xmlns:a16="http://schemas.microsoft.com/office/drawing/2014/main" id="{4DB27906-EA6E-4C79-8634-701AACF5D16E}"/>
                </a:ext>
              </a:extLst>
            </p:cNvPr>
            <p:cNvSpPr/>
            <p:nvPr/>
          </p:nvSpPr>
          <p:spPr>
            <a:xfrm>
              <a:off x="2499784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รูปแบบอิสระ: รูปร่าง 139">
              <a:extLst>
                <a:ext uri="{FF2B5EF4-FFF2-40B4-BE49-F238E27FC236}">
                  <a16:creationId xmlns:a16="http://schemas.microsoft.com/office/drawing/2014/main" id="{F5D0BB0A-6B14-4D65-BBA7-9BFE17B99DA7}"/>
                </a:ext>
              </a:extLst>
            </p:cNvPr>
            <p:cNvSpPr/>
            <p:nvPr/>
          </p:nvSpPr>
          <p:spPr>
            <a:xfrm>
              <a:off x="2565078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รูปแบบอิสระ: รูปร่าง 140">
              <a:extLst>
                <a:ext uri="{FF2B5EF4-FFF2-40B4-BE49-F238E27FC236}">
                  <a16:creationId xmlns:a16="http://schemas.microsoft.com/office/drawing/2014/main" id="{64C964D2-FDBD-4666-AF84-D1D7BA28A5CE}"/>
                </a:ext>
              </a:extLst>
            </p:cNvPr>
            <p:cNvSpPr/>
            <p:nvPr/>
          </p:nvSpPr>
          <p:spPr>
            <a:xfrm>
              <a:off x="2630372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รูปแบบอิสระ: รูปร่าง 141">
              <a:extLst>
                <a:ext uri="{FF2B5EF4-FFF2-40B4-BE49-F238E27FC236}">
                  <a16:creationId xmlns:a16="http://schemas.microsoft.com/office/drawing/2014/main" id="{1AFAEF91-E791-438D-A1BE-0EF143C5B045}"/>
                </a:ext>
              </a:extLst>
            </p:cNvPr>
            <p:cNvSpPr/>
            <p:nvPr/>
          </p:nvSpPr>
          <p:spPr>
            <a:xfrm>
              <a:off x="2694074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รูปแบบอิสระ: รูปร่าง 142">
              <a:extLst>
                <a:ext uri="{FF2B5EF4-FFF2-40B4-BE49-F238E27FC236}">
                  <a16:creationId xmlns:a16="http://schemas.microsoft.com/office/drawing/2014/main" id="{8A77D2C1-CB83-4B72-8862-A4265BBFBBD4}"/>
                </a:ext>
              </a:extLst>
            </p:cNvPr>
            <p:cNvSpPr/>
            <p:nvPr/>
          </p:nvSpPr>
          <p:spPr>
            <a:xfrm>
              <a:off x="3792931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รูปแบบอิสระ: รูปร่าง 143">
              <a:extLst>
                <a:ext uri="{FF2B5EF4-FFF2-40B4-BE49-F238E27FC236}">
                  <a16:creationId xmlns:a16="http://schemas.microsoft.com/office/drawing/2014/main" id="{A82ADEE0-D142-4050-9B3D-DE055DF2A54F}"/>
                </a:ext>
              </a:extLst>
            </p:cNvPr>
            <p:cNvSpPr/>
            <p:nvPr/>
          </p:nvSpPr>
          <p:spPr>
            <a:xfrm>
              <a:off x="3858225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รูปแบบอิสระ: รูปร่าง 144">
              <a:extLst>
                <a:ext uri="{FF2B5EF4-FFF2-40B4-BE49-F238E27FC236}">
                  <a16:creationId xmlns:a16="http://schemas.microsoft.com/office/drawing/2014/main" id="{5FDC6619-19E7-4096-80F7-93A4CE4423CF}"/>
                </a:ext>
              </a:extLst>
            </p:cNvPr>
            <p:cNvSpPr/>
            <p:nvPr/>
          </p:nvSpPr>
          <p:spPr>
            <a:xfrm>
              <a:off x="4052516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รูปแบบอิสระ: รูปร่าง 145">
              <a:extLst>
                <a:ext uri="{FF2B5EF4-FFF2-40B4-BE49-F238E27FC236}">
                  <a16:creationId xmlns:a16="http://schemas.microsoft.com/office/drawing/2014/main" id="{8BEA7F64-EA9C-4FDA-A30E-DC4700BDFB7D}"/>
                </a:ext>
              </a:extLst>
            </p:cNvPr>
            <p:cNvSpPr/>
            <p:nvPr/>
          </p:nvSpPr>
          <p:spPr>
            <a:xfrm>
              <a:off x="4181512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รูปแบบอิสระ: รูปร่าง 146">
              <a:extLst>
                <a:ext uri="{FF2B5EF4-FFF2-40B4-BE49-F238E27FC236}">
                  <a16:creationId xmlns:a16="http://schemas.microsoft.com/office/drawing/2014/main" id="{18601E53-E282-469A-B05D-07029C0C75F2}"/>
                </a:ext>
              </a:extLst>
            </p:cNvPr>
            <p:cNvSpPr/>
            <p:nvPr/>
          </p:nvSpPr>
          <p:spPr>
            <a:xfrm>
              <a:off x="4246806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รูปแบบอิสระ: รูปร่าง 147">
              <a:extLst>
                <a:ext uri="{FF2B5EF4-FFF2-40B4-BE49-F238E27FC236}">
                  <a16:creationId xmlns:a16="http://schemas.microsoft.com/office/drawing/2014/main" id="{B209CB6A-87B8-49BA-A499-D15387F1D185}"/>
                </a:ext>
              </a:extLst>
            </p:cNvPr>
            <p:cNvSpPr/>
            <p:nvPr/>
          </p:nvSpPr>
          <p:spPr>
            <a:xfrm>
              <a:off x="4312101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รูปแบบอิสระ: รูปร่าง 148">
              <a:extLst>
                <a:ext uri="{FF2B5EF4-FFF2-40B4-BE49-F238E27FC236}">
                  <a16:creationId xmlns:a16="http://schemas.microsoft.com/office/drawing/2014/main" id="{DE2335AA-F99B-4C14-9ECB-39B2EFC30AB9}"/>
                </a:ext>
              </a:extLst>
            </p:cNvPr>
            <p:cNvSpPr/>
            <p:nvPr/>
          </p:nvSpPr>
          <p:spPr>
            <a:xfrm>
              <a:off x="4375803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รูปแบบอิสระ: รูปร่าง 149">
              <a:extLst>
                <a:ext uri="{FF2B5EF4-FFF2-40B4-BE49-F238E27FC236}">
                  <a16:creationId xmlns:a16="http://schemas.microsoft.com/office/drawing/2014/main" id="{BE822501-579D-4143-A085-6E9D4D804681}"/>
                </a:ext>
              </a:extLst>
            </p:cNvPr>
            <p:cNvSpPr/>
            <p:nvPr/>
          </p:nvSpPr>
          <p:spPr>
            <a:xfrm>
              <a:off x="4441097" y="971030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รูปแบบอิสระ: รูปร่าง 150">
              <a:extLst>
                <a:ext uri="{FF2B5EF4-FFF2-40B4-BE49-F238E27FC236}">
                  <a16:creationId xmlns:a16="http://schemas.microsoft.com/office/drawing/2014/main" id="{A4B6DEF4-F3FF-46E8-8F76-BAD996EBF5F5}"/>
                </a:ext>
              </a:extLst>
            </p:cNvPr>
            <p:cNvSpPr/>
            <p:nvPr/>
          </p:nvSpPr>
          <p:spPr>
            <a:xfrm>
              <a:off x="4504799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รูปแบบอิสระ: รูปร่าง 151">
              <a:extLst>
                <a:ext uri="{FF2B5EF4-FFF2-40B4-BE49-F238E27FC236}">
                  <a16:creationId xmlns:a16="http://schemas.microsoft.com/office/drawing/2014/main" id="{4EC58762-7DEC-4904-A298-0694B8BBA1E1}"/>
                </a:ext>
              </a:extLst>
            </p:cNvPr>
            <p:cNvSpPr/>
            <p:nvPr/>
          </p:nvSpPr>
          <p:spPr>
            <a:xfrm>
              <a:off x="4570093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รูปแบบอิสระ: รูปร่าง 152">
              <a:extLst>
                <a:ext uri="{FF2B5EF4-FFF2-40B4-BE49-F238E27FC236}">
                  <a16:creationId xmlns:a16="http://schemas.microsoft.com/office/drawing/2014/main" id="{65569671-619A-49FE-A68C-309CCC89C75D}"/>
                </a:ext>
              </a:extLst>
            </p:cNvPr>
            <p:cNvSpPr/>
            <p:nvPr/>
          </p:nvSpPr>
          <p:spPr>
            <a:xfrm>
              <a:off x="4635387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รูปแบบอิสระ: รูปร่าง 153">
              <a:extLst>
                <a:ext uri="{FF2B5EF4-FFF2-40B4-BE49-F238E27FC236}">
                  <a16:creationId xmlns:a16="http://schemas.microsoft.com/office/drawing/2014/main" id="{FE289B53-E953-4E97-BA14-C0E933DB0795}"/>
                </a:ext>
              </a:extLst>
            </p:cNvPr>
            <p:cNvSpPr/>
            <p:nvPr/>
          </p:nvSpPr>
          <p:spPr>
            <a:xfrm>
              <a:off x="4699089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รูปแบบอิสระ: รูปร่าง 154">
              <a:extLst>
                <a:ext uri="{FF2B5EF4-FFF2-40B4-BE49-F238E27FC236}">
                  <a16:creationId xmlns:a16="http://schemas.microsoft.com/office/drawing/2014/main" id="{A3B8790F-277C-4E73-A964-F48E7B6FF602}"/>
                </a:ext>
              </a:extLst>
            </p:cNvPr>
            <p:cNvSpPr/>
            <p:nvPr/>
          </p:nvSpPr>
          <p:spPr>
            <a:xfrm>
              <a:off x="4764384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รูปแบบอิสระ: รูปร่าง 155">
              <a:extLst>
                <a:ext uri="{FF2B5EF4-FFF2-40B4-BE49-F238E27FC236}">
                  <a16:creationId xmlns:a16="http://schemas.microsoft.com/office/drawing/2014/main" id="{929DF647-BC98-476D-BF40-A66198C593A8}"/>
                </a:ext>
              </a:extLst>
            </p:cNvPr>
            <p:cNvSpPr/>
            <p:nvPr/>
          </p:nvSpPr>
          <p:spPr>
            <a:xfrm>
              <a:off x="4829678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รูปแบบอิสระ: รูปร่าง 156">
              <a:extLst>
                <a:ext uri="{FF2B5EF4-FFF2-40B4-BE49-F238E27FC236}">
                  <a16:creationId xmlns:a16="http://schemas.microsoft.com/office/drawing/2014/main" id="{F57C4862-E437-49FB-B256-93E51F173223}"/>
                </a:ext>
              </a:extLst>
            </p:cNvPr>
            <p:cNvSpPr/>
            <p:nvPr/>
          </p:nvSpPr>
          <p:spPr>
            <a:xfrm>
              <a:off x="4958674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รูปแบบอิสระ: รูปร่าง 157">
              <a:extLst>
                <a:ext uri="{FF2B5EF4-FFF2-40B4-BE49-F238E27FC236}">
                  <a16:creationId xmlns:a16="http://schemas.microsoft.com/office/drawing/2014/main" id="{C940CF5B-6BFE-4E51-B8AD-F22B76F29D8A}"/>
                </a:ext>
              </a:extLst>
            </p:cNvPr>
            <p:cNvSpPr/>
            <p:nvPr/>
          </p:nvSpPr>
          <p:spPr>
            <a:xfrm>
              <a:off x="5022376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รูปแบบอิสระ: รูปร่าง 158">
              <a:extLst>
                <a:ext uri="{FF2B5EF4-FFF2-40B4-BE49-F238E27FC236}">
                  <a16:creationId xmlns:a16="http://schemas.microsoft.com/office/drawing/2014/main" id="{D7C0B63B-3468-4E3E-B0F4-FA466682DDE2}"/>
                </a:ext>
              </a:extLst>
            </p:cNvPr>
            <p:cNvSpPr/>
            <p:nvPr/>
          </p:nvSpPr>
          <p:spPr>
            <a:xfrm>
              <a:off x="5087670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รูปแบบอิสระ: รูปร่าง 159">
              <a:extLst>
                <a:ext uri="{FF2B5EF4-FFF2-40B4-BE49-F238E27FC236}">
                  <a16:creationId xmlns:a16="http://schemas.microsoft.com/office/drawing/2014/main" id="{240FD1C7-A42B-48BB-9615-ABE3F664D8F6}"/>
                </a:ext>
              </a:extLst>
            </p:cNvPr>
            <p:cNvSpPr/>
            <p:nvPr/>
          </p:nvSpPr>
          <p:spPr>
            <a:xfrm>
              <a:off x="5152965" y="97103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รูปแบบอิสระ: รูปร่าง 160">
              <a:extLst>
                <a:ext uri="{FF2B5EF4-FFF2-40B4-BE49-F238E27FC236}">
                  <a16:creationId xmlns:a16="http://schemas.microsoft.com/office/drawing/2014/main" id="{97C59C67-9A6E-4F51-9F28-D6CF2ACFA501}"/>
                </a:ext>
              </a:extLst>
            </p:cNvPr>
            <p:cNvSpPr/>
            <p:nvPr/>
          </p:nvSpPr>
          <p:spPr>
            <a:xfrm>
              <a:off x="623765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รูปแบบอิสระ: รูปร่าง 161">
              <a:extLst>
                <a:ext uri="{FF2B5EF4-FFF2-40B4-BE49-F238E27FC236}">
                  <a16:creationId xmlns:a16="http://schemas.microsoft.com/office/drawing/2014/main" id="{7146C041-E81F-4F2A-BAA3-00613FA98467}"/>
                </a:ext>
              </a:extLst>
            </p:cNvPr>
            <p:cNvSpPr/>
            <p:nvPr/>
          </p:nvSpPr>
          <p:spPr>
            <a:xfrm>
              <a:off x="689059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รูปแบบอิสระ: รูปร่าง 162">
              <a:extLst>
                <a:ext uri="{FF2B5EF4-FFF2-40B4-BE49-F238E27FC236}">
                  <a16:creationId xmlns:a16="http://schemas.microsoft.com/office/drawing/2014/main" id="{A2CCB311-6B2C-49A3-A6C0-82147493CE22}"/>
                </a:ext>
              </a:extLst>
            </p:cNvPr>
            <p:cNvSpPr/>
            <p:nvPr/>
          </p:nvSpPr>
          <p:spPr>
            <a:xfrm>
              <a:off x="75435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รูปแบบอิสระ: รูปร่าง 163">
              <a:extLst>
                <a:ext uri="{FF2B5EF4-FFF2-40B4-BE49-F238E27FC236}">
                  <a16:creationId xmlns:a16="http://schemas.microsoft.com/office/drawing/2014/main" id="{DF9EB4BD-EC24-48FA-A3E3-C7C45BBD1AE8}"/>
                </a:ext>
              </a:extLst>
            </p:cNvPr>
            <p:cNvSpPr/>
            <p:nvPr/>
          </p:nvSpPr>
          <p:spPr>
            <a:xfrm>
              <a:off x="818055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รูปแบบอิสระ: รูปร่าง 164">
              <a:extLst>
                <a:ext uri="{FF2B5EF4-FFF2-40B4-BE49-F238E27FC236}">
                  <a16:creationId xmlns:a16="http://schemas.microsoft.com/office/drawing/2014/main" id="{F26DCC34-FA42-45BC-BD06-1882899828EB}"/>
                </a:ext>
              </a:extLst>
            </p:cNvPr>
            <p:cNvSpPr/>
            <p:nvPr/>
          </p:nvSpPr>
          <p:spPr>
            <a:xfrm>
              <a:off x="883350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รูปแบบอิสระ: รูปร่าง 165">
              <a:extLst>
                <a:ext uri="{FF2B5EF4-FFF2-40B4-BE49-F238E27FC236}">
                  <a16:creationId xmlns:a16="http://schemas.microsoft.com/office/drawing/2014/main" id="{32C843DF-EF8A-42C2-BF5D-E3DE096D82EE}"/>
                </a:ext>
              </a:extLst>
            </p:cNvPr>
            <p:cNvSpPr/>
            <p:nvPr/>
          </p:nvSpPr>
          <p:spPr>
            <a:xfrm>
              <a:off x="947052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รูปแบบอิสระ: รูปร่าง 166">
              <a:extLst>
                <a:ext uri="{FF2B5EF4-FFF2-40B4-BE49-F238E27FC236}">
                  <a16:creationId xmlns:a16="http://schemas.microsoft.com/office/drawing/2014/main" id="{BC0A552A-46A1-455F-B9FB-918BCFD9E829}"/>
                </a:ext>
              </a:extLst>
            </p:cNvPr>
            <p:cNvSpPr/>
            <p:nvPr/>
          </p:nvSpPr>
          <p:spPr>
            <a:xfrm>
              <a:off x="1012346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รูปแบบอิสระ: รูปร่าง 167">
              <a:extLst>
                <a:ext uri="{FF2B5EF4-FFF2-40B4-BE49-F238E27FC236}">
                  <a16:creationId xmlns:a16="http://schemas.microsoft.com/office/drawing/2014/main" id="{B5D01DBD-C072-4C6F-82AC-5B4F17E28EEB}"/>
                </a:ext>
              </a:extLst>
            </p:cNvPr>
            <p:cNvSpPr/>
            <p:nvPr/>
          </p:nvSpPr>
          <p:spPr>
            <a:xfrm>
              <a:off x="1077640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รูปแบบอิสระ: รูปร่าง 168">
              <a:extLst>
                <a:ext uri="{FF2B5EF4-FFF2-40B4-BE49-F238E27FC236}">
                  <a16:creationId xmlns:a16="http://schemas.microsoft.com/office/drawing/2014/main" id="{6D696FBE-AA26-4734-93FF-D625960F82CB}"/>
                </a:ext>
              </a:extLst>
            </p:cNvPr>
            <p:cNvSpPr/>
            <p:nvPr/>
          </p:nvSpPr>
          <p:spPr>
            <a:xfrm>
              <a:off x="1141342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รูปแบบอิสระ: รูปร่าง 169">
              <a:extLst>
                <a:ext uri="{FF2B5EF4-FFF2-40B4-BE49-F238E27FC236}">
                  <a16:creationId xmlns:a16="http://schemas.microsoft.com/office/drawing/2014/main" id="{D91F0E0F-B39C-44DB-8D85-10D4B0E0D9B4}"/>
                </a:ext>
              </a:extLst>
            </p:cNvPr>
            <p:cNvSpPr/>
            <p:nvPr/>
          </p:nvSpPr>
          <p:spPr>
            <a:xfrm>
              <a:off x="1206636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รูปแบบอิสระ: รูปร่าง 170">
              <a:extLst>
                <a:ext uri="{FF2B5EF4-FFF2-40B4-BE49-F238E27FC236}">
                  <a16:creationId xmlns:a16="http://schemas.microsoft.com/office/drawing/2014/main" id="{F94A0F6E-2A69-488D-A41E-A01765CCE26D}"/>
                </a:ext>
              </a:extLst>
            </p:cNvPr>
            <p:cNvSpPr/>
            <p:nvPr/>
          </p:nvSpPr>
          <p:spPr>
            <a:xfrm>
              <a:off x="1271931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รูปแบบอิสระ: รูปร่าง 171">
              <a:extLst>
                <a:ext uri="{FF2B5EF4-FFF2-40B4-BE49-F238E27FC236}">
                  <a16:creationId xmlns:a16="http://schemas.microsoft.com/office/drawing/2014/main" id="{914E4BB5-0A62-40D7-8109-650276DD3CAC}"/>
                </a:ext>
              </a:extLst>
            </p:cNvPr>
            <p:cNvSpPr/>
            <p:nvPr/>
          </p:nvSpPr>
          <p:spPr>
            <a:xfrm>
              <a:off x="1335633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รูปแบบอิสระ: รูปร่าง 172">
              <a:extLst>
                <a:ext uri="{FF2B5EF4-FFF2-40B4-BE49-F238E27FC236}">
                  <a16:creationId xmlns:a16="http://schemas.microsoft.com/office/drawing/2014/main" id="{FE028E2B-5220-42ED-B8F7-C5F22643C8D9}"/>
                </a:ext>
              </a:extLst>
            </p:cNvPr>
            <p:cNvSpPr/>
            <p:nvPr/>
          </p:nvSpPr>
          <p:spPr>
            <a:xfrm>
              <a:off x="1400927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รูปแบบอิสระ: รูปร่าง 173">
              <a:extLst>
                <a:ext uri="{FF2B5EF4-FFF2-40B4-BE49-F238E27FC236}">
                  <a16:creationId xmlns:a16="http://schemas.microsoft.com/office/drawing/2014/main" id="{5AB496E8-F9FA-445C-8145-C6B04D67C641}"/>
                </a:ext>
              </a:extLst>
            </p:cNvPr>
            <p:cNvSpPr/>
            <p:nvPr/>
          </p:nvSpPr>
          <p:spPr>
            <a:xfrm>
              <a:off x="1464629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รูปแบบอิสระ: รูปร่าง 174">
              <a:extLst>
                <a:ext uri="{FF2B5EF4-FFF2-40B4-BE49-F238E27FC236}">
                  <a16:creationId xmlns:a16="http://schemas.microsoft.com/office/drawing/2014/main" id="{CFD9ABF9-5A42-4B84-886D-2A3955D5A637}"/>
                </a:ext>
              </a:extLst>
            </p:cNvPr>
            <p:cNvSpPr/>
            <p:nvPr/>
          </p:nvSpPr>
          <p:spPr>
            <a:xfrm>
              <a:off x="1529923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รูปแบบอิสระ: รูปร่าง 175">
              <a:extLst>
                <a:ext uri="{FF2B5EF4-FFF2-40B4-BE49-F238E27FC236}">
                  <a16:creationId xmlns:a16="http://schemas.microsoft.com/office/drawing/2014/main" id="{55B580B6-2345-4931-9DE9-BE4AD7B81328}"/>
                </a:ext>
              </a:extLst>
            </p:cNvPr>
            <p:cNvSpPr/>
            <p:nvPr/>
          </p:nvSpPr>
          <p:spPr>
            <a:xfrm>
              <a:off x="1595218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รูปแบบอิสระ: รูปร่าง 176">
              <a:extLst>
                <a:ext uri="{FF2B5EF4-FFF2-40B4-BE49-F238E27FC236}">
                  <a16:creationId xmlns:a16="http://schemas.microsoft.com/office/drawing/2014/main" id="{AD9ABC9A-13E0-4214-8C90-C135B17B236C}"/>
                </a:ext>
              </a:extLst>
            </p:cNvPr>
            <p:cNvSpPr/>
            <p:nvPr/>
          </p:nvSpPr>
          <p:spPr>
            <a:xfrm>
              <a:off x="1658919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รูปแบบอิสระ: รูปร่าง 177">
              <a:extLst>
                <a:ext uri="{FF2B5EF4-FFF2-40B4-BE49-F238E27FC236}">
                  <a16:creationId xmlns:a16="http://schemas.microsoft.com/office/drawing/2014/main" id="{231D8C7C-5926-4688-9907-2085C3D7E684}"/>
                </a:ext>
              </a:extLst>
            </p:cNvPr>
            <p:cNvSpPr/>
            <p:nvPr/>
          </p:nvSpPr>
          <p:spPr>
            <a:xfrm>
              <a:off x="172421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รูปแบบอิสระ: รูปร่าง 178">
              <a:extLst>
                <a:ext uri="{FF2B5EF4-FFF2-40B4-BE49-F238E27FC236}">
                  <a16:creationId xmlns:a16="http://schemas.microsoft.com/office/drawing/2014/main" id="{EEEB20D6-AD3D-4555-A423-FBDA41C192B5}"/>
                </a:ext>
              </a:extLst>
            </p:cNvPr>
            <p:cNvSpPr/>
            <p:nvPr/>
          </p:nvSpPr>
          <p:spPr>
            <a:xfrm>
              <a:off x="1787916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รูปแบบอิสระ: รูปร่าง 179">
              <a:extLst>
                <a:ext uri="{FF2B5EF4-FFF2-40B4-BE49-F238E27FC236}">
                  <a16:creationId xmlns:a16="http://schemas.microsoft.com/office/drawing/2014/main" id="{B4431899-298A-487D-A7EA-DF6CD0CA4333}"/>
                </a:ext>
              </a:extLst>
            </p:cNvPr>
            <p:cNvSpPr/>
            <p:nvPr/>
          </p:nvSpPr>
          <p:spPr>
            <a:xfrm>
              <a:off x="1853210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รูปแบบอิสระ: รูปร่าง 180">
              <a:extLst>
                <a:ext uri="{FF2B5EF4-FFF2-40B4-BE49-F238E27FC236}">
                  <a16:creationId xmlns:a16="http://schemas.microsoft.com/office/drawing/2014/main" id="{B5E07929-6FFC-4066-AB51-F214ED5D4845}"/>
                </a:ext>
              </a:extLst>
            </p:cNvPr>
            <p:cNvSpPr/>
            <p:nvPr/>
          </p:nvSpPr>
          <p:spPr>
            <a:xfrm>
              <a:off x="191850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รูปแบบอิสระ: รูปร่าง 181">
              <a:extLst>
                <a:ext uri="{FF2B5EF4-FFF2-40B4-BE49-F238E27FC236}">
                  <a16:creationId xmlns:a16="http://schemas.microsoft.com/office/drawing/2014/main" id="{88316D51-7274-4DB2-A688-1A2DF3E9EC09}"/>
                </a:ext>
              </a:extLst>
            </p:cNvPr>
            <p:cNvSpPr/>
            <p:nvPr/>
          </p:nvSpPr>
          <p:spPr>
            <a:xfrm>
              <a:off x="1982206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รูปแบบอิสระ: รูปร่าง 182">
              <a:extLst>
                <a:ext uri="{FF2B5EF4-FFF2-40B4-BE49-F238E27FC236}">
                  <a16:creationId xmlns:a16="http://schemas.microsoft.com/office/drawing/2014/main" id="{98EE5E53-4EEB-4700-9155-CAE7C078662D}"/>
                </a:ext>
              </a:extLst>
            </p:cNvPr>
            <p:cNvSpPr/>
            <p:nvPr/>
          </p:nvSpPr>
          <p:spPr>
            <a:xfrm>
              <a:off x="2305493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รูปแบบอิสระ: รูปร่าง 183">
              <a:extLst>
                <a:ext uri="{FF2B5EF4-FFF2-40B4-BE49-F238E27FC236}">
                  <a16:creationId xmlns:a16="http://schemas.microsoft.com/office/drawing/2014/main" id="{CDF88124-330B-4C66-847F-546099650715}"/>
                </a:ext>
              </a:extLst>
            </p:cNvPr>
            <p:cNvSpPr/>
            <p:nvPr/>
          </p:nvSpPr>
          <p:spPr>
            <a:xfrm>
              <a:off x="2370787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รูปแบบอิสระ: รูปร่าง 184">
              <a:extLst>
                <a:ext uri="{FF2B5EF4-FFF2-40B4-BE49-F238E27FC236}">
                  <a16:creationId xmlns:a16="http://schemas.microsoft.com/office/drawing/2014/main" id="{AFCCD6D4-8976-4FC9-8567-12A95D593953}"/>
                </a:ext>
              </a:extLst>
            </p:cNvPr>
            <p:cNvSpPr/>
            <p:nvPr/>
          </p:nvSpPr>
          <p:spPr>
            <a:xfrm>
              <a:off x="2436082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รูปแบบอิสระ: รูปร่าง 185">
              <a:extLst>
                <a:ext uri="{FF2B5EF4-FFF2-40B4-BE49-F238E27FC236}">
                  <a16:creationId xmlns:a16="http://schemas.microsoft.com/office/drawing/2014/main" id="{18FCFB8E-DF2B-4612-96FB-D782AA1B9B29}"/>
                </a:ext>
              </a:extLst>
            </p:cNvPr>
            <p:cNvSpPr/>
            <p:nvPr/>
          </p:nvSpPr>
          <p:spPr>
            <a:xfrm>
              <a:off x="249978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รูปแบบอิสระ: รูปร่าง 186">
              <a:extLst>
                <a:ext uri="{FF2B5EF4-FFF2-40B4-BE49-F238E27FC236}">
                  <a16:creationId xmlns:a16="http://schemas.microsoft.com/office/drawing/2014/main" id="{0B0117C5-840D-4AAD-AF8C-C402A9FA69D6}"/>
                </a:ext>
              </a:extLst>
            </p:cNvPr>
            <p:cNvSpPr/>
            <p:nvPr/>
          </p:nvSpPr>
          <p:spPr>
            <a:xfrm>
              <a:off x="2565078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รูปแบบอิสระ: รูปร่าง 187">
              <a:extLst>
                <a:ext uri="{FF2B5EF4-FFF2-40B4-BE49-F238E27FC236}">
                  <a16:creationId xmlns:a16="http://schemas.microsoft.com/office/drawing/2014/main" id="{78C5515E-DAE2-4765-9E48-878173F56664}"/>
                </a:ext>
              </a:extLst>
            </p:cNvPr>
            <p:cNvSpPr/>
            <p:nvPr/>
          </p:nvSpPr>
          <p:spPr>
            <a:xfrm>
              <a:off x="2630372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รูปแบบอิสระ: รูปร่าง 188">
              <a:extLst>
                <a:ext uri="{FF2B5EF4-FFF2-40B4-BE49-F238E27FC236}">
                  <a16:creationId xmlns:a16="http://schemas.microsoft.com/office/drawing/2014/main" id="{1C6704FB-7D23-4139-A50A-6C69B6B743C1}"/>
                </a:ext>
              </a:extLst>
            </p:cNvPr>
            <p:cNvSpPr/>
            <p:nvPr/>
          </p:nvSpPr>
          <p:spPr>
            <a:xfrm>
              <a:off x="269407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รูปแบบอิสระ: รูปร่าง 189">
              <a:extLst>
                <a:ext uri="{FF2B5EF4-FFF2-40B4-BE49-F238E27FC236}">
                  <a16:creationId xmlns:a16="http://schemas.microsoft.com/office/drawing/2014/main" id="{267F6255-F9D6-493B-B236-26421E56FCF6}"/>
                </a:ext>
              </a:extLst>
            </p:cNvPr>
            <p:cNvSpPr/>
            <p:nvPr/>
          </p:nvSpPr>
          <p:spPr>
            <a:xfrm>
              <a:off x="3276946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รูปแบบอิสระ: รูปร่าง 190">
              <a:extLst>
                <a:ext uri="{FF2B5EF4-FFF2-40B4-BE49-F238E27FC236}">
                  <a16:creationId xmlns:a16="http://schemas.microsoft.com/office/drawing/2014/main" id="{0C6E25A0-4C7F-4C82-8CEE-376D547714DB}"/>
                </a:ext>
              </a:extLst>
            </p:cNvPr>
            <p:cNvSpPr/>
            <p:nvPr/>
          </p:nvSpPr>
          <p:spPr>
            <a:xfrm>
              <a:off x="3340648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รูปแบบอิสระ: รูปร่าง 191">
              <a:extLst>
                <a:ext uri="{FF2B5EF4-FFF2-40B4-BE49-F238E27FC236}">
                  <a16:creationId xmlns:a16="http://schemas.microsoft.com/office/drawing/2014/main" id="{CF71D536-DD00-4C4E-B99F-5EBCEE53D494}"/>
                </a:ext>
              </a:extLst>
            </p:cNvPr>
            <p:cNvSpPr/>
            <p:nvPr/>
          </p:nvSpPr>
          <p:spPr>
            <a:xfrm>
              <a:off x="3405942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รูปแบบอิสระ: รูปร่าง 192">
              <a:extLst>
                <a:ext uri="{FF2B5EF4-FFF2-40B4-BE49-F238E27FC236}">
                  <a16:creationId xmlns:a16="http://schemas.microsoft.com/office/drawing/2014/main" id="{CC7B81B1-97EF-43A4-93B5-0541F7EDA496}"/>
                </a:ext>
              </a:extLst>
            </p:cNvPr>
            <p:cNvSpPr/>
            <p:nvPr/>
          </p:nvSpPr>
          <p:spPr>
            <a:xfrm>
              <a:off x="3471237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รูปแบบอิสระ: รูปร่าง 193">
              <a:extLst>
                <a:ext uri="{FF2B5EF4-FFF2-40B4-BE49-F238E27FC236}">
                  <a16:creationId xmlns:a16="http://schemas.microsoft.com/office/drawing/2014/main" id="{D27953CF-60B0-4366-AFE3-FC3F49FE3F81}"/>
                </a:ext>
              </a:extLst>
            </p:cNvPr>
            <p:cNvSpPr/>
            <p:nvPr/>
          </p:nvSpPr>
          <p:spPr>
            <a:xfrm>
              <a:off x="3534938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รูปแบบอิสระ: รูปร่าง 194">
              <a:extLst>
                <a:ext uri="{FF2B5EF4-FFF2-40B4-BE49-F238E27FC236}">
                  <a16:creationId xmlns:a16="http://schemas.microsoft.com/office/drawing/2014/main" id="{61365DD9-A0A5-4E16-BD24-33F5AF42AE07}"/>
                </a:ext>
              </a:extLst>
            </p:cNvPr>
            <p:cNvSpPr/>
            <p:nvPr/>
          </p:nvSpPr>
          <p:spPr>
            <a:xfrm>
              <a:off x="3923519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รูปแบบอิสระ: รูปร่าง 195">
              <a:extLst>
                <a:ext uri="{FF2B5EF4-FFF2-40B4-BE49-F238E27FC236}">
                  <a16:creationId xmlns:a16="http://schemas.microsoft.com/office/drawing/2014/main" id="{F756AE4D-4DD0-4252-B899-BAA4F0951A86}"/>
                </a:ext>
              </a:extLst>
            </p:cNvPr>
            <p:cNvSpPr/>
            <p:nvPr/>
          </p:nvSpPr>
          <p:spPr>
            <a:xfrm>
              <a:off x="398881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รูปแบบอิสระ: รูปร่าง 196">
              <a:extLst>
                <a:ext uri="{FF2B5EF4-FFF2-40B4-BE49-F238E27FC236}">
                  <a16:creationId xmlns:a16="http://schemas.microsoft.com/office/drawing/2014/main" id="{3AAAE897-B5CC-4B98-AB49-194025180F5B}"/>
                </a:ext>
              </a:extLst>
            </p:cNvPr>
            <p:cNvSpPr/>
            <p:nvPr/>
          </p:nvSpPr>
          <p:spPr>
            <a:xfrm>
              <a:off x="4052516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รูปแบบอิสระ: รูปร่าง 197">
              <a:extLst>
                <a:ext uri="{FF2B5EF4-FFF2-40B4-BE49-F238E27FC236}">
                  <a16:creationId xmlns:a16="http://schemas.microsoft.com/office/drawing/2014/main" id="{F6C4E4E0-49A0-49BD-9AC2-BD709090B032}"/>
                </a:ext>
              </a:extLst>
            </p:cNvPr>
            <p:cNvSpPr/>
            <p:nvPr/>
          </p:nvSpPr>
          <p:spPr>
            <a:xfrm>
              <a:off x="4117810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รูปแบบอิสระ: รูปร่าง 198">
              <a:extLst>
                <a:ext uri="{FF2B5EF4-FFF2-40B4-BE49-F238E27FC236}">
                  <a16:creationId xmlns:a16="http://schemas.microsoft.com/office/drawing/2014/main" id="{27B5BE2B-8EB7-4B74-A592-F2F3C98293A0}"/>
                </a:ext>
              </a:extLst>
            </p:cNvPr>
            <p:cNvSpPr/>
            <p:nvPr/>
          </p:nvSpPr>
          <p:spPr>
            <a:xfrm>
              <a:off x="4181512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รูปแบบอิสระ: รูปร่าง 199">
              <a:extLst>
                <a:ext uri="{FF2B5EF4-FFF2-40B4-BE49-F238E27FC236}">
                  <a16:creationId xmlns:a16="http://schemas.microsoft.com/office/drawing/2014/main" id="{EA75ECBA-7E7D-4CFE-83D6-392320E2BD5F}"/>
                </a:ext>
              </a:extLst>
            </p:cNvPr>
            <p:cNvSpPr/>
            <p:nvPr/>
          </p:nvSpPr>
          <p:spPr>
            <a:xfrm>
              <a:off x="4246806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รูปแบบอิสระ: รูปร่าง 200">
              <a:extLst>
                <a:ext uri="{FF2B5EF4-FFF2-40B4-BE49-F238E27FC236}">
                  <a16:creationId xmlns:a16="http://schemas.microsoft.com/office/drawing/2014/main" id="{04FF636A-8A9D-4666-AAA2-686324A86F0A}"/>
                </a:ext>
              </a:extLst>
            </p:cNvPr>
            <p:cNvSpPr/>
            <p:nvPr/>
          </p:nvSpPr>
          <p:spPr>
            <a:xfrm>
              <a:off x="4312101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รูปแบบอิสระ: รูปร่าง 201">
              <a:extLst>
                <a:ext uri="{FF2B5EF4-FFF2-40B4-BE49-F238E27FC236}">
                  <a16:creationId xmlns:a16="http://schemas.microsoft.com/office/drawing/2014/main" id="{355AACF3-D15E-41B2-99F8-4E747F6AA1BE}"/>
                </a:ext>
              </a:extLst>
            </p:cNvPr>
            <p:cNvSpPr/>
            <p:nvPr/>
          </p:nvSpPr>
          <p:spPr>
            <a:xfrm>
              <a:off x="4375803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รูปแบบอิสระ: รูปร่าง 202">
              <a:extLst>
                <a:ext uri="{FF2B5EF4-FFF2-40B4-BE49-F238E27FC236}">
                  <a16:creationId xmlns:a16="http://schemas.microsoft.com/office/drawing/2014/main" id="{344E516B-85EE-41C8-BF74-351BF83C61D8}"/>
                </a:ext>
              </a:extLst>
            </p:cNvPr>
            <p:cNvSpPr/>
            <p:nvPr/>
          </p:nvSpPr>
          <p:spPr>
            <a:xfrm>
              <a:off x="4441097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รูปแบบอิสระ: รูปร่าง 203">
              <a:extLst>
                <a:ext uri="{FF2B5EF4-FFF2-40B4-BE49-F238E27FC236}">
                  <a16:creationId xmlns:a16="http://schemas.microsoft.com/office/drawing/2014/main" id="{E753FED4-5185-4ED2-9F0A-FF2167B59FF1}"/>
                </a:ext>
              </a:extLst>
            </p:cNvPr>
            <p:cNvSpPr/>
            <p:nvPr/>
          </p:nvSpPr>
          <p:spPr>
            <a:xfrm>
              <a:off x="4504799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รูปแบบอิสระ: รูปร่าง 204">
              <a:extLst>
                <a:ext uri="{FF2B5EF4-FFF2-40B4-BE49-F238E27FC236}">
                  <a16:creationId xmlns:a16="http://schemas.microsoft.com/office/drawing/2014/main" id="{5F025EE5-3557-4FE3-A96D-19C038890509}"/>
                </a:ext>
              </a:extLst>
            </p:cNvPr>
            <p:cNvSpPr/>
            <p:nvPr/>
          </p:nvSpPr>
          <p:spPr>
            <a:xfrm>
              <a:off x="4570093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รูปแบบอิสระ: รูปร่าง 205">
              <a:extLst>
                <a:ext uri="{FF2B5EF4-FFF2-40B4-BE49-F238E27FC236}">
                  <a16:creationId xmlns:a16="http://schemas.microsoft.com/office/drawing/2014/main" id="{1C0FDC20-775E-4BBD-B850-31E71B36DA25}"/>
                </a:ext>
              </a:extLst>
            </p:cNvPr>
            <p:cNvSpPr/>
            <p:nvPr/>
          </p:nvSpPr>
          <p:spPr>
            <a:xfrm>
              <a:off x="4635387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รูปแบบอิสระ: รูปร่าง 206">
              <a:extLst>
                <a:ext uri="{FF2B5EF4-FFF2-40B4-BE49-F238E27FC236}">
                  <a16:creationId xmlns:a16="http://schemas.microsoft.com/office/drawing/2014/main" id="{38DCACAE-61F5-4A09-AD55-2BD020A8087D}"/>
                </a:ext>
              </a:extLst>
            </p:cNvPr>
            <p:cNvSpPr/>
            <p:nvPr/>
          </p:nvSpPr>
          <p:spPr>
            <a:xfrm>
              <a:off x="4699089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รูปแบบอิสระ: รูปร่าง 207">
              <a:extLst>
                <a:ext uri="{FF2B5EF4-FFF2-40B4-BE49-F238E27FC236}">
                  <a16:creationId xmlns:a16="http://schemas.microsoft.com/office/drawing/2014/main" id="{0E8480C3-613C-4565-8ADB-3A5B52720238}"/>
                </a:ext>
              </a:extLst>
            </p:cNvPr>
            <p:cNvSpPr/>
            <p:nvPr/>
          </p:nvSpPr>
          <p:spPr>
            <a:xfrm>
              <a:off x="476438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รูปแบบอิสระ: รูปร่าง 208">
              <a:extLst>
                <a:ext uri="{FF2B5EF4-FFF2-40B4-BE49-F238E27FC236}">
                  <a16:creationId xmlns:a16="http://schemas.microsoft.com/office/drawing/2014/main" id="{B7357416-4558-46CA-90BC-A6923936205C}"/>
                </a:ext>
              </a:extLst>
            </p:cNvPr>
            <p:cNvSpPr/>
            <p:nvPr/>
          </p:nvSpPr>
          <p:spPr>
            <a:xfrm>
              <a:off x="4829678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รูปแบบอิสระ: รูปร่าง 209">
              <a:extLst>
                <a:ext uri="{FF2B5EF4-FFF2-40B4-BE49-F238E27FC236}">
                  <a16:creationId xmlns:a16="http://schemas.microsoft.com/office/drawing/2014/main" id="{BBA3F1DC-FCF4-4247-B91F-849F645BB1AB}"/>
                </a:ext>
              </a:extLst>
            </p:cNvPr>
            <p:cNvSpPr/>
            <p:nvPr/>
          </p:nvSpPr>
          <p:spPr>
            <a:xfrm>
              <a:off x="4893380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รูปแบบอิสระ: รูปร่าง 210">
              <a:extLst>
                <a:ext uri="{FF2B5EF4-FFF2-40B4-BE49-F238E27FC236}">
                  <a16:creationId xmlns:a16="http://schemas.microsoft.com/office/drawing/2014/main" id="{53BA8227-9D1E-4706-B668-A0AC64D4C595}"/>
                </a:ext>
              </a:extLst>
            </p:cNvPr>
            <p:cNvSpPr/>
            <p:nvPr/>
          </p:nvSpPr>
          <p:spPr>
            <a:xfrm>
              <a:off x="495867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รูปแบบอิสระ: รูปร่าง 211">
              <a:extLst>
                <a:ext uri="{FF2B5EF4-FFF2-40B4-BE49-F238E27FC236}">
                  <a16:creationId xmlns:a16="http://schemas.microsoft.com/office/drawing/2014/main" id="{2C7ECA4B-2321-4E96-87C7-F38C419C9457}"/>
                </a:ext>
              </a:extLst>
            </p:cNvPr>
            <p:cNvSpPr/>
            <p:nvPr/>
          </p:nvSpPr>
          <p:spPr>
            <a:xfrm>
              <a:off x="5022376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รูปแบบอิสระ: รูปร่าง 212">
              <a:extLst>
                <a:ext uri="{FF2B5EF4-FFF2-40B4-BE49-F238E27FC236}">
                  <a16:creationId xmlns:a16="http://schemas.microsoft.com/office/drawing/2014/main" id="{93368922-D859-4711-A80F-B9EC200C2BC9}"/>
                </a:ext>
              </a:extLst>
            </p:cNvPr>
            <p:cNvSpPr/>
            <p:nvPr/>
          </p:nvSpPr>
          <p:spPr>
            <a:xfrm>
              <a:off x="5087670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รูปแบบอิสระ: รูปร่าง 213">
              <a:extLst>
                <a:ext uri="{FF2B5EF4-FFF2-40B4-BE49-F238E27FC236}">
                  <a16:creationId xmlns:a16="http://schemas.microsoft.com/office/drawing/2014/main" id="{E8964582-7F94-4529-B46C-09D6CD62F7A1}"/>
                </a:ext>
              </a:extLst>
            </p:cNvPr>
            <p:cNvSpPr/>
            <p:nvPr/>
          </p:nvSpPr>
          <p:spPr>
            <a:xfrm>
              <a:off x="5152965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รูปแบบอิสระ: รูปร่าง 214">
              <a:extLst>
                <a:ext uri="{FF2B5EF4-FFF2-40B4-BE49-F238E27FC236}">
                  <a16:creationId xmlns:a16="http://schemas.microsoft.com/office/drawing/2014/main" id="{B6B51BED-F62F-4E8D-BD51-C64A7C379A5B}"/>
                </a:ext>
              </a:extLst>
            </p:cNvPr>
            <p:cNvSpPr/>
            <p:nvPr/>
          </p:nvSpPr>
          <p:spPr>
            <a:xfrm>
              <a:off x="5216666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รูปแบบอิสระ: รูปร่าง 215">
              <a:extLst>
                <a:ext uri="{FF2B5EF4-FFF2-40B4-BE49-F238E27FC236}">
                  <a16:creationId xmlns:a16="http://schemas.microsoft.com/office/drawing/2014/main" id="{58D4D7B3-60A7-44AE-9D19-CCA3C99A5F5C}"/>
                </a:ext>
              </a:extLst>
            </p:cNvPr>
            <p:cNvSpPr/>
            <p:nvPr/>
          </p:nvSpPr>
          <p:spPr>
            <a:xfrm>
              <a:off x="5281961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รูปแบบอิสระ: รูปร่าง 216">
              <a:extLst>
                <a:ext uri="{FF2B5EF4-FFF2-40B4-BE49-F238E27FC236}">
                  <a16:creationId xmlns:a16="http://schemas.microsoft.com/office/drawing/2014/main" id="{2944077F-8235-45FD-B741-A9D11D096A1D}"/>
                </a:ext>
              </a:extLst>
            </p:cNvPr>
            <p:cNvSpPr/>
            <p:nvPr/>
          </p:nvSpPr>
          <p:spPr>
            <a:xfrm>
              <a:off x="5347255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รูปแบบอิสระ: รูปร่าง 217">
              <a:extLst>
                <a:ext uri="{FF2B5EF4-FFF2-40B4-BE49-F238E27FC236}">
                  <a16:creationId xmlns:a16="http://schemas.microsoft.com/office/drawing/2014/main" id="{D72BD4CE-2D7B-4C27-B2A6-B104383FF5B0}"/>
                </a:ext>
              </a:extLst>
            </p:cNvPr>
            <p:cNvSpPr/>
            <p:nvPr/>
          </p:nvSpPr>
          <p:spPr>
            <a:xfrm>
              <a:off x="5410957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รูปแบบอิสระ: รูปร่าง 218">
              <a:extLst>
                <a:ext uri="{FF2B5EF4-FFF2-40B4-BE49-F238E27FC236}">
                  <a16:creationId xmlns:a16="http://schemas.microsoft.com/office/drawing/2014/main" id="{7331B6C4-B05A-4E65-94A6-48B3092D9646}"/>
                </a:ext>
              </a:extLst>
            </p:cNvPr>
            <p:cNvSpPr/>
            <p:nvPr/>
          </p:nvSpPr>
          <p:spPr>
            <a:xfrm>
              <a:off x="5476252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รูปแบบอิสระ: รูปร่าง 219">
              <a:extLst>
                <a:ext uri="{FF2B5EF4-FFF2-40B4-BE49-F238E27FC236}">
                  <a16:creationId xmlns:a16="http://schemas.microsoft.com/office/drawing/2014/main" id="{6D6F8FB6-AE6D-4C9C-B889-EC82E1507003}"/>
                </a:ext>
              </a:extLst>
            </p:cNvPr>
            <p:cNvSpPr/>
            <p:nvPr/>
          </p:nvSpPr>
          <p:spPr>
            <a:xfrm>
              <a:off x="553995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รูปแบบอิสระ: รูปร่าง 220">
              <a:extLst>
                <a:ext uri="{FF2B5EF4-FFF2-40B4-BE49-F238E27FC236}">
                  <a16:creationId xmlns:a16="http://schemas.microsoft.com/office/drawing/2014/main" id="{F011C6F2-F9EE-4577-BB90-1B6E90CFBB50}"/>
                </a:ext>
              </a:extLst>
            </p:cNvPr>
            <p:cNvSpPr/>
            <p:nvPr/>
          </p:nvSpPr>
          <p:spPr>
            <a:xfrm>
              <a:off x="5605247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รูปแบบอิสระ: รูปร่าง 221">
              <a:extLst>
                <a:ext uri="{FF2B5EF4-FFF2-40B4-BE49-F238E27FC236}">
                  <a16:creationId xmlns:a16="http://schemas.microsoft.com/office/drawing/2014/main" id="{99980A9E-1BD3-4D37-BAF8-B91E9685771A}"/>
                </a:ext>
              </a:extLst>
            </p:cNvPr>
            <p:cNvSpPr/>
            <p:nvPr/>
          </p:nvSpPr>
          <p:spPr>
            <a:xfrm>
              <a:off x="5670542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รูปแบบอิสระ: รูปร่าง 222">
              <a:extLst>
                <a:ext uri="{FF2B5EF4-FFF2-40B4-BE49-F238E27FC236}">
                  <a16:creationId xmlns:a16="http://schemas.microsoft.com/office/drawing/2014/main" id="{2C0EAEED-2A31-48FF-9F81-4E975A796415}"/>
                </a:ext>
              </a:extLst>
            </p:cNvPr>
            <p:cNvSpPr/>
            <p:nvPr/>
          </p:nvSpPr>
          <p:spPr>
            <a:xfrm>
              <a:off x="5734244" y="10347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รูปแบบอิสระ: รูปร่าง 223">
              <a:extLst>
                <a:ext uri="{FF2B5EF4-FFF2-40B4-BE49-F238E27FC236}">
                  <a16:creationId xmlns:a16="http://schemas.microsoft.com/office/drawing/2014/main" id="{8DB2D14D-FC49-4FA3-B4CE-AD22F50363CE}"/>
                </a:ext>
              </a:extLst>
            </p:cNvPr>
            <p:cNvSpPr/>
            <p:nvPr/>
          </p:nvSpPr>
          <p:spPr>
            <a:xfrm>
              <a:off x="494769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รูปแบบอิสระ: รูปร่าง 224">
              <a:extLst>
                <a:ext uri="{FF2B5EF4-FFF2-40B4-BE49-F238E27FC236}">
                  <a16:creationId xmlns:a16="http://schemas.microsoft.com/office/drawing/2014/main" id="{7943962C-677E-43CD-BF15-723A63E016B4}"/>
                </a:ext>
              </a:extLst>
            </p:cNvPr>
            <p:cNvSpPr/>
            <p:nvPr/>
          </p:nvSpPr>
          <p:spPr>
            <a:xfrm>
              <a:off x="560063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รูปแบบอิสระ: รูปร่าง 225">
              <a:extLst>
                <a:ext uri="{FF2B5EF4-FFF2-40B4-BE49-F238E27FC236}">
                  <a16:creationId xmlns:a16="http://schemas.microsoft.com/office/drawing/2014/main" id="{2B3F0B38-018F-49AE-AC4B-CEACA6B6CC07}"/>
                </a:ext>
              </a:extLst>
            </p:cNvPr>
            <p:cNvSpPr/>
            <p:nvPr/>
          </p:nvSpPr>
          <p:spPr>
            <a:xfrm>
              <a:off x="623765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รูปแบบอิสระ: รูปร่าง 226">
              <a:extLst>
                <a:ext uri="{FF2B5EF4-FFF2-40B4-BE49-F238E27FC236}">
                  <a16:creationId xmlns:a16="http://schemas.microsoft.com/office/drawing/2014/main" id="{A08EB035-08E7-4EA3-A66D-EE52939D4FA4}"/>
                </a:ext>
              </a:extLst>
            </p:cNvPr>
            <p:cNvSpPr/>
            <p:nvPr/>
          </p:nvSpPr>
          <p:spPr>
            <a:xfrm>
              <a:off x="689059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รูปแบบอิสระ: รูปร่าง 227">
              <a:extLst>
                <a:ext uri="{FF2B5EF4-FFF2-40B4-BE49-F238E27FC236}">
                  <a16:creationId xmlns:a16="http://schemas.microsoft.com/office/drawing/2014/main" id="{2ED7657B-49AE-4811-AE60-E9D8FE4B2111}"/>
                </a:ext>
              </a:extLst>
            </p:cNvPr>
            <p:cNvSpPr/>
            <p:nvPr/>
          </p:nvSpPr>
          <p:spPr>
            <a:xfrm>
              <a:off x="754354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รูปแบบอิสระ: รูปร่าง 228">
              <a:extLst>
                <a:ext uri="{FF2B5EF4-FFF2-40B4-BE49-F238E27FC236}">
                  <a16:creationId xmlns:a16="http://schemas.microsoft.com/office/drawing/2014/main" id="{17D6860A-4619-4B85-B92B-E7F33FD3B393}"/>
                </a:ext>
              </a:extLst>
            </p:cNvPr>
            <p:cNvSpPr/>
            <p:nvPr/>
          </p:nvSpPr>
          <p:spPr>
            <a:xfrm>
              <a:off x="818055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รูปแบบอิสระ: รูปร่าง 229">
              <a:extLst>
                <a:ext uri="{FF2B5EF4-FFF2-40B4-BE49-F238E27FC236}">
                  <a16:creationId xmlns:a16="http://schemas.microsoft.com/office/drawing/2014/main" id="{9E189D09-F790-4E00-AB65-02B7355F6037}"/>
                </a:ext>
              </a:extLst>
            </p:cNvPr>
            <p:cNvSpPr/>
            <p:nvPr/>
          </p:nvSpPr>
          <p:spPr>
            <a:xfrm>
              <a:off x="883350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รูปแบบอิสระ: รูปร่าง 230">
              <a:extLst>
                <a:ext uri="{FF2B5EF4-FFF2-40B4-BE49-F238E27FC236}">
                  <a16:creationId xmlns:a16="http://schemas.microsoft.com/office/drawing/2014/main" id="{9E290393-CCB3-48F6-9238-79FCCA422275}"/>
                </a:ext>
              </a:extLst>
            </p:cNvPr>
            <p:cNvSpPr/>
            <p:nvPr/>
          </p:nvSpPr>
          <p:spPr>
            <a:xfrm>
              <a:off x="947052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รูปแบบอิสระ: รูปร่าง 231">
              <a:extLst>
                <a:ext uri="{FF2B5EF4-FFF2-40B4-BE49-F238E27FC236}">
                  <a16:creationId xmlns:a16="http://schemas.microsoft.com/office/drawing/2014/main" id="{63653454-9C87-4BB9-A621-A69A047B0DF5}"/>
                </a:ext>
              </a:extLst>
            </p:cNvPr>
            <p:cNvSpPr/>
            <p:nvPr/>
          </p:nvSpPr>
          <p:spPr>
            <a:xfrm>
              <a:off x="1012346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รูปแบบอิสระ: รูปร่าง 232">
              <a:extLst>
                <a:ext uri="{FF2B5EF4-FFF2-40B4-BE49-F238E27FC236}">
                  <a16:creationId xmlns:a16="http://schemas.microsoft.com/office/drawing/2014/main" id="{8B3B12E7-D80F-498F-9364-59C96FABAB78}"/>
                </a:ext>
              </a:extLst>
            </p:cNvPr>
            <p:cNvSpPr/>
            <p:nvPr/>
          </p:nvSpPr>
          <p:spPr>
            <a:xfrm>
              <a:off x="1076048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รูปแบบอิสระ: รูปร่าง 233">
              <a:extLst>
                <a:ext uri="{FF2B5EF4-FFF2-40B4-BE49-F238E27FC236}">
                  <a16:creationId xmlns:a16="http://schemas.microsoft.com/office/drawing/2014/main" id="{69D1C3DF-0C39-44AB-871C-AC5C6920E03C}"/>
                </a:ext>
              </a:extLst>
            </p:cNvPr>
            <p:cNvSpPr/>
            <p:nvPr/>
          </p:nvSpPr>
          <p:spPr>
            <a:xfrm>
              <a:off x="1141342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รูปแบบอิสระ: รูปร่าง 234">
              <a:extLst>
                <a:ext uri="{FF2B5EF4-FFF2-40B4-BE49-F238E27FC236}">
                  <a16:creationId xmlns:a16="http://schemas.microsoft.com/office/drawing/2014/main" id="{6BBF78F8-FF00-41CD-919C-C228832DBAD4}"/>
                </a:ext>
              </a:extLst>
            </p:cNvPr>
            <p:cNvSpPr/>
            <p:nvPr/>
          </p:nvSpPr>
          <p:spPr>
            <a:xfrm>
              <a:off x="1206636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รูปแบบอิสระ: รูปร่าง 235">
              <a:extLst>
                <a:ext uri="{FF2B5EF4-FFF2-40B4-BE49-F238E27FC236}">
                  <a16:creationId xmlns:a16="http://schemas.microsoft.com/office/drawing/2014/main" id="{27412259-6F94-41FC-9759-0CD680F693E4}"/>
                </a:ext>
              </a:extLst>
            </p:cNvPr>
            <p:cNvSpPr/>
            <p:nvPr/>
          </p:nvSpPr>
          <p:spPr>
            <a:xfrm>
              <a:off x="1270338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รูปแบบอิสระ: รูปร่าง 236">
              <a:extLst>
                <a:ext uri="{FF2B5EF4-FFF2-40B4-BE49-F238E27FC236}">
                  <a16:creationId xmlns:a16="http://schemas.microsoft.com/office/drawing/2014/main" id="{9F5CC17B-CAF4-46D5-852E-8FD5BA18D654}"/>
                </a:ext>
              </a:extLst>
            </p:cNvPr>
            <p:cNvSpPr/>
            <p:nvPr/>
          </p:nvSpPr>
          <p:spPr>
            <a:xfrm>
              <a:off x="1335633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รูปแบบอิสระ: รูปร่าง 237">
              <a:extLst>
                <a:ext uri="{FF2B5EF4-FFF2-40B4-BE49-F238E27FC236}">
                  <a16:creationId xmlns:a16="http://schemas.microsoft.com/office/drawing/2014/main" id="{4716E4C2-983C-4FE9-BC6E-E69A02C311AF}"/>
                </a:ext>
              </a:extLst>
            </p:cNvPr>
            <p:cNvSpPr/>
            <p:nvPr/>
          </p:nvSpPr>
          <p:spPr>
            <a:xfrm>
              <a:off x="1400927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รูปแบบอิสระ: รูปร่าง 238">
              <a:extLst>
                <a:ext uri="{FF2B5EF4-FFF2-40B4-BE49-F238E27FC236}">
                  <a16:creationId xmlns:a16="http://schemas.microsoft.com/office/drawing/2014/main" id="{EFF494F0-9D4C-4AC9-98D8-9D06AA831D09}"/>
                </a:ext>
              </a:extLst>
            </p:cNvPr>
            <p:cNvSpPr/>
            <p:nvPr/>
          </p:nvSpPr>
          <p:spPr>
            <a:xfrm>
              <a:off x="1464629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รูปแบบอิสระ: รูปร่าง 239">
              <a:extLst>
                <a:ext uri="{FF2B5EF4-FFF2-40B4-BE49-F238E27FC236}">
                  <a16:creationId xmlns:a16="http://schemas.microsoft.com/office/drawing/2014/main" id="{25CF3947-534E-4422-B7FF-AAE5E138EF60}"/>
                </a:ext>
              </a:extLst>
            </p:cNvPr>
            <p:cNvSpPr/>
            <p:nvPr/>
          </p:nvSpPr>
          <p:spPr>
            <a:xfrm>
              <a:off x="1529923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รูปแบบอิสระ: รูปร่าง 240">
              <a:extLst>
                <a:ext uri="{FF2B5EF4-FFF2-40B4-BE49-F238E27FC236}">
                  <a16:creationId xmlns:a16="http://schemas.microsoft.com/office/drawing/2014/main" id="{BCFEF1C9-F266-431E-B186-25106D257413}"/>
                </a:ext>
              </a:extLst>
            </p:cNvPr>
            <p:cNvSpPr/>
            <p:nvPr/>
          </p:nvSpPr>
          <p:spPr>
            <a:xfrm>
              <a:off x="1593625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รูปแบบอิสระ: รูปร่าง 241">
              <a:extLst>
                <a:ext uri="{FF2B5EF4-FFF2-40B4-BE49-F238E27FC236}">
                  <a16:creationId xmlns:a16="http://schemas.microsoft.com/office/drawing/2014/main" id="{03EF6BD2-1237-4B25-BB99-22EE3CE71B22}"/>
                </a:ext>
              </a:extLst>
            </p:cNvPr>
            <p:cNvSpPr/>
            <p:nvPr/>
          </p:nvSpPr>
          <p:spPr>
            <a:xfrm>
              <a:off x="1658919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รูปแบบอิสระ: รูปร่าง 242">
              <a:extLst>
                <a:ext uri="{FF2B5EF4-FFF2-40B4-BE49-F238E27FC236}">
                  <a16:creationId xmlns:a16="http://schemas.microsoft.com/office/drawing/2014/main" id="{0E079488-C458-40CE-A92D-979B634402BC}"/>
                </a:ext>
              </a:extLst>
            </p:cNvPr>
            <p:cNvSpPr/>
            <p:nvPr/>
          </p:nvSpPr>
          <p:spPr>
            <a:xfrm>
              <a:off x="1916912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รูปแบบอิสระ: รูปร่าง 243">
              <a:extLst>
                <a:ext uri="{FF2B5EF4-FFF2-40B4-BE49-F238E27FC236}">
                  <a16:creationId xmlns:a16="http://schemas.microsoft.com/office/drawing/2014/main" id="{48F22FCF-CC60-417F-8396-692FA49A9925}"/>
                </a:ext>
              </a:extLst>
            </p:cNvPr>
            <p:cNvSpPr/>
            <p:nvPr/>
          </p:nvSpPr>
          <p:spPr>
            <a:xfrm>
              <a:off x="1982206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รูปแบบอิสระ: รูปร่าง 244">
              <a:extLst>
                <a:ext uri="{FF2B5EF4-FFF2-40B4-BE49-F238E27FC236}">
                  <a16:creationId xmlns:a16="http://schemas.microsoft.com/office/drawing/2014/main" id="{F058C959-37CF-4043-A835-BFF7FA59A033}"/>
                </a:ext>
              </a:extLst>
            </p:cNvPr>
            <p:cNvSpPr/>
            <p:nvPr/>
          </p:nvSpPr>
          <p:spPr>
            <a:xfrm>
              <a:off x="2047501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รูปแบบอิสระ: รูปร่าง 245">
              <a:extLst>
                <a:ext uri="{FF2B5EF4-FFF2-40B4-BE49-F238E27FC236}">
                  <a16:creationId xmlns:a16="http://schemas.microsoft.com/office/drawing/2014/main" id="{1D1010A5-7528-455A-BBC3-2FD09468080C}"/>
                </a:ext>
              </a:extLst>
            </p:cNvPr>
            <p:cNvSpPr/>
            <p:nvPr/>
          </p:nvSpPr>
          <p:spPr>
            <a:xfrm>
              <a:off x="2241791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รูปแบบอิสระ: รูปร่าง 246">
              <a:extLst>
                <a:ext uri="{FF2B5EF4-FFF2-40B4-BE49-F238E27FC236}">
                  <a16:creationId xmlns:a16="http://schemas.microsoft.com/office/drawing/2014/main" id="{0044E86A-F977-4D1B-A512-7E66438FA624}"/>
                </a:ext>
              </a:extLst>
            </p:cNvPr>
            <p:cNvSpPr/>
            <p:nvPr/>
          </p:nvSpPr>
          <p:spPr>
            <a:xfrm>
              <a:off x="2305493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รูปแบบอิสระ: รูปร่าง 247">
              <a:extLst>
                <a:ext uri="{FF2B5EF4-FFF2-40B4-BE49-F238E27FC236}">
                  <a16:creationId xmlns:a16="http://schemas.microsoft.com/office/drawing/2014/main" id="{1AF48C34-3757-4507-828E-69B05748F277}"/>
                </a:ext>
              </a:extLst>
            </p:cNvPr>
            <p:cNvSpPr/>
            <p:nvPr/>
          </p:nvSpPr>
          <p:spPr>
            <a:xfrm>
              <a:off x="2370787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รูปแบบอิสระ: รูปร่าง 248">
              <a:extLst>
                <a:ext uri="{FF2B5EF4-FFF2-40B4-BE49-F238E27FC236}">
                  <a16:creationId xmlns:a16="http://schemas.microsoft.com/office/drawing/2014/main" id="{2F6989CC-C7CD-4876-BD6C-73DC7AA4C0F7}"/>
                </a:ext>
              </a:extLst>
            </p:cNvPr>
            <p:cNvSpPr/>
            <p:nvPr/>
          </p:nvSpPr>
          <p:spPr>
            <a:xfrm>
              <a:off x="2436082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รูปแบบอิสระ: รูปร่าง 249">
              <a:extLst>
                <a:ext uri="{FF2B5EF4-FFF2-40B4-BE49-F238E27FC236}">
                  <a16:creationId xmlns:a16="http://schemas.microsoft.com/office/drawing/2014/main" id="{89179486-C981-4AB7-A228-3817AB35C5E1}"/>
                </a:ext>
              </a:extLst>
            </p:cNvPr>
            <p:cNvSpPr/>
            <p:nvPr/>
          </p:nvSpPr>
          <p:spPr>
            <a:xfrm>
              <a:off x="2499784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รูปแบบอิสระ: รูปร่าง 250">
              <a:extLst>
                <a:ext uri="{FF2B5EF4-FFF2-40B4-BE49-F238E27FC236}">
                  <a16:creationId xmlns:a16="http://schemas.microsoft.com/office/drawing/2014/main" id="{E151120A-6D0E-4716-AF2E-35D749FC2ECE}"/>
                </a:ext>
              </a:extLst>
            </p:cNvPr>
            <p:cNvSpPr/>
            <p:nvPr/>
          </p:nvSpPr>
          <p:spPr>
            <a:xfrm>
              <a:off x="2694074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รูปแบบอิสระ: รูปร่าง 251">
              <a:extLst>
                <a:ext uri="{FF2B5EF4-FFF2-40B4-BE49-F238E27FC236}">
                  <a16:creationId xmlns:a16="http://schemas.microsoft.com/office/drawing/2014/main" id="{8EA18D69-C3D9-4DF4-BBA9-07E36086FDCB}"/>
                </a:ext>
              </a:extLst>
            </p:cNvPr>
            <p:cNvSpPr/>
            <p:nvPr/>
          </p:nvSpPr>
          <p:spPr>
            <a:xfrm>
              <a:off x="2759369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รูปแบบอิสระ: รูปร่าง 252">
              <a:extLst>
                <a:ext uri="{FF2B5EF4-FFF2-40B4-BE49-F238E27FC236}">
                  <a16:creationId xmlns:a16="http://schemas.microsoft.com/office/drawing/2014/main" id="{A09FE9E0-C966-4FED-B9E9-B738DEE52FDF}"/>
                </a:ext>
              </a:extLst>
            </p:cNvPr>
            <p:cNvSpPr/>
            <p:nvPr/>
          </p:nvSpPr>
          <p:spPr>
            <a:xfrm>
              <a:off x="2823070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รูปแบบอิสระ: รูปร่าง 253">
              <a:extLst>
                <a:ext uri="{FF2B5EF4-FFF2-40B4-BE49-F238E27FC236}">
                  <a16:creationId xmlns:a16="http://schemas.microsoft.com/office/drawing/2014/main" id="{A629AF37-3A3F-41A3-9C12-713163558C72}"/>
                </a:ext>
              </a:extLst>
            </p:cNvPr>
            <p:cNvSpPr/>
            <p:nvPr/>
          </p:nvSpPr>
          <p:spPr>
            <a:xfrm>
              <a:off x="3211652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รูปแบบอิสระ: รูปร่าง 254">
              <a:extLst>
                <a:ext uri="{FF2B5EF4-FFF2-40B4-BE49-F238E27FC236}">
                  <a16:creationId xmlns:a16="http://schemas.microsoft.com/office/drawing/2014/main" id="{B21602B6-DFC1-499A-B85D-103AA913A45E}"/>
                </a:ext>
              </a:extLst>
            </p:cNvPr>
            <p:cNvSpPr/>
            <p:nvPr/>
          </p:nvSpPr>
          <p:spPr>
            <a:xfrm>
              <a:off x="3276946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รูปแบบอิสระ: รูปร่าง 255">
              <a:extLst>
                <a:ext uri="{FF2B5EF4-FFF2-40B4-BE49-F238E27FC236}">
                  <a16:creationId xmlns:a16="http://schemas.microsoft.com/office/drawing/2014/main" id="{C6B36861-D5F7-4836-9BD6-1FF752961412}"/>
                </a:ext>
              </a:extLst>
            </p:cNvPr>
            <p:cNvSpPr/>
            <p:nvPr/>
          </p:nvSpPr>
          <p:spPr>
            <a:xfrm>
              <a:off x="3340648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รูปแบบอิสระ: รูปร่าง 256">
              <a:extLst>
                <a:ext uri="{FF2B5EF4-FFF2-40B4-BE49-F238E27FC236}">
                  <a16:creationId xmlns:a16="http://schemas.microsoft.com/office/drawing/2014/main" id="{CDD83871-20BE-4B40-B6B7-685C8BA643D3}"/>
                </a:ext>
              </a:extLst>
            </p:cNvPr>
            <p:cNvSpPr/>
            <p:nvPr/>
          </p:nvSpPr>
          <p:spPr>
            <a:xfrm>
              <a:off x="3405942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รูปแบบอิสระ: รูปร่าง 257">
              <a:extLst>
                <a:ext uri="{FF2B5EF4-FFF2-40B4-BE49-F238E27FC236}">
                  <a16:creationId xmlns:a16="http://schemas.microsoft.com/office/drawing/2014/main" id="{D800805E-6400-49E3-B68E-4702C2954AAD}"/>
                </a:ext>
              </a:extLst>
            </p:cNvPr>
            <p:cNvSpPr/>
            <p:nvPr/>
          </p:nvSpPr>
          <p:spPr>
            <a:xfrm>
              <a:off x="3469644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รูปแบบอิสระ: รูปร่าง 258">
              <a:extLst>
                <a:ext uri="{FF2B5EF4-FFF2-40B4-BE49-F238E27FC236}">
                  <a16:creationId xmlns:a16="http://schemas.microsoft.com/office/drawing/2014/main" id="{CC5D2799-75BA-4BCF-AC0F-CA066595388A}"/>
                </a:ext>
              </a:extLst>
            </p:cNvPr>
            <p:cNvSpPr/>
            <p:nvPr/>
          </p:nvSpPr>
          <p:spPr>
            <a:xfrm>
              <a:off x="3534938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รูปแบบอิสระ: รูปร่าง 259">
              <a:extLst>
                <a:ext uri="{FF2B5EF4-FFF2-40B4-BE49-F238E27FC236}">
                  <a16:creationId xmlns:a16="http://schemas.microsoft.com/office/drawing/2014/main" id="{FDBC93C2-84AF-480F-AB95-81328225A2D9}"/>
                </a:ext>
              </a:extLst>
            </p:cNvPr>
            <p:cNvSpPr/>
            <p:nvPr/>
          </p:nvSpPr>
          <p:spPr>
            <a:xfrm>
              <a:off x="3600233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รูปแบบอิสระ: รูปร่าง 260">
              <a:extLst>
                <a:ext uri="{FF2B5EF4-FFF2-40B4-BE49-F238E27FC236}">
                  <a16:creationId xmlns:a16="http://schemas.microsoft.com/office/drawing/2014/main" id="{859159CC-7D2F-4FE2-AD52-C11F125C0798}"/>
                </a:ext>
              </a:extLst>
            </p:cNvPr>
            <p:cNvSpPr/>
            <p:nvPr/>
          </p:nvSpPr>
          <p:spPr>
            <a:xfrm>
              <a:off x="3663934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รูปแบบอิสระ: รูปร่าง 261">
              <a:extLst>
                <a:ext uri="{FF2B5EF4-FFF2-40B4-BE49-F238E27FC236}">
                  <a16:creationId xmlns:a16="http://schemas.microsoft.com/office/drawing/2014/main" id="{00B8DA83-8F46-49E2-858B-23392A02ABAF}"/>
                </a:ext>
              </a:extLst>
            </p:cNvPr>
            <p:cNvSpPr/>
            <p:nvPr/>
          </p:nvSpPr>
          <p:spPr>
            <a:xfrm>
              <a:off x="3729229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รูปแบบอิสระ: รูปร่าง 262">
              <a:extLst>
                <a:ext uri="{FF2B5EF4-FFF2-40B4-BE49-F238E27FC236}">
                  <a16:creationId xmlns:a16="http://schemas.microsoft.com/office/drawing/2014/main" id="{705D3CD0-2A2F-4657-A52F-AF575511E341}"/>
                </a:ext>
              </a:extLst>
            </p:cNvPr>
            <p:cNvSpPr/>
            <p:nvPr/>
          </p:nvSpPr>
          <p:spPr>
            <a:xfrm>
              <a:off x="3792931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รูปแบบอิสระ: รูปร่าง 263">
              <a:extLst>
                <a:ext uri="{FF2B5EF4-FFF2-40B4-BE49-F238E27FC236}">
                  <a16:creationId xmlns:a16="http://schemas.microsoft.com/office/drawing/2014/main" id="{6AED70D0-AC53-4D19-A449-73148451C700}"/>
                </a:ext>
              </a:extLst>
            </p:cNvPr>
            <p:cNvSpPr/>
            <p:nvPr/>
          </p:nvSpPr>
          <p:spPr>
            <a:xfrm>
              <a:off x="3858225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รูปแบบอิสระ: รูปร่าง 264">
              <a:extLst>
                <a:ext uri="{FF2B5EF4-FFF2-40B4-BE49-F238E27FC236}">
                  <a16:creationId xmlns:a16="http://schemas.microsoft.com/office/drawing/2014/main" id="{7F4A201D-F1C5-49D1-B0A8-5121A0BF0380}"/>
                </a:ext>
              </a:extLst>
            </p:cNvPr>
            <p:cNvSpPr/>
            <p:nvPr/>
          </p:nvSpPr>
          <p:spPr>
            <a:xfrm>
              <a:off x="3923519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รูปแบบอิสระ: รูปร่าง 265">
              <a:extLst>
                <a:ext uri="{FF2B5EF4-FFF2-40B4-BE49-F238E27FC236}">
                  <a16:creationId xmlns:a16="http://schemas.microsoft.com/office/drawing/2014/main" id="{676EEBA7-BAE6-424E-838F-493FF5A0BC13}"/>
                </a:ext>
              </a:extLst>
            </p:cNvPr>
            <p:cNvSpPr/>
            <p:nvPr/>
          </p:nvSpPr>
          <p:spPr>
            <a:xfrm>
              <a:off x="3988814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รูปแบบอิสระ: รูปร่าง 266">
              <a:extLst>
                <a:ext uri="{FF2B5EF4-FFF2-40B4-BE49-F238E27FC236}">
                  <a16:creationId xmlns:a16="http://schemas.microsoft.com/office/drawing/2014/main" id="{CE65C318-3D8A-46DE-81D5-115EBC5189A8}"/>
                </a:ext>
              </a:extLst>
            </p:cNvPr>
            <p:cNvSpPr/>
            <p:nvPr/>
          </p:nvSpPr>
          <p:spPr>
            <a:xfrm>
              <a:off x="4052516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รูปแบบอิสระ: รูปร่าง 267">
              <a:extLst>
                <a:ext uri="{FF2B5EF4-FFF2-40B4-BE49-F238E27FC236}">
                  <a16:creationId xmlns:a16="http://schemas.microsoft.com/office/drawing/2014/main" id="{88CA2361-B269-4D51-ACFE-ADA762F40240}"/>
                </a:ext>
              </a:extLst>
            </p:cNvPr>
            <p:cNvSpPr/>
            <p:nvPr/>
          </p:nvSpPr>
          <p:spPr>
            <a:xfrm>
              <a:off x="4117810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รูปแบบอิสระ: รูปร่าง 268">
              <a:extLst>
                <a:ext uri="{FF2B5EF4-FFF2-40B4-BE49-F238E27FC236}">
                  <a16:creationId xmlns:a16="http://schemas.microsoft.com/office/drawing/2014/main" id="{EDAE812F-65F9-4B58-94B7-E9061F66722F}"/>
                </a:ext>
              </a:extLst>
            </p:cNvPr>
            <p:cNvSpPr/>
            <p:nvPr/>
          </p:nvSpPr>
          <p:spPr>
            <a:xfrm>
              <a:off x="4181512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รูปแบบอิสระ: รูปร่าง 269">
              <a:extLst>
                <a:ext uri="{FF2B5EF4-FFF2-40B4-BE49-F238E27FC236}">
                  <a16:creationId xmlns:a16="http://schemas.microsoft.com/office/drawing/2014/main" id="{7CE3C752-8391-440F-954F-12EDC3917504}"/>
                </a:ext>
              </a:extLst>
            </p:cNvPr>
            <p:cNvSpPr/>
            <p:nvPr/>
          </p:nvSpPr>
          <p:spPr>
            <a:xfrm>
              <a:off x="4246806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รูปแบบอิสระ: รูปร่าง 270">
              <a:extLst>
                <a:ext uri="{FF2B5EF4-FFF2-40B4-BE49-F238E27FC236}">
                  <a16:creationId xmlns:a16="http://schemas.microsoft.com/office/drawing/2014/main" id="{269852B0-C468-4526-99C7-6C5DDE58805E}"/>
                </a:ext>
              </a:extLst>
            </p:cNvPr>
            <p:cNvSpPr/>
            <p:nvPr/>
          </p:nvSpPr>
          <p:spPr>
            <a:xfrm>
              <a:off x="4312101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รูปแบบอิสระ: รูปร่าง 271">
              <a:extLst>
                <a:ext uri="{FF2B5EF4-FFF2-40B4-BE49-F238E27FC236}">
                  <a16:creationId xmlns:a16="http://schemas.microsoft.com/office/drawing/2014/main" id="{C30B77CE-800C-42C9-9D6F-D0F3BA9BB6BC}"/>
                </a:ext>
              </a:extLst>
            </p:cNvPr>
            <p:cNvSpPr/>
            <p:nvPr/>
          </p:nvSpPr>
          <p:spPr>
            <a:xfrm>
              <a:off x="4375803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รูปแบบอิสระ: รูปร่าง 272">
              <a:extLst>
                <a:ext uri="{FF2B5EF4-FFF2-40B4-BE49-F238E27FC236}">
                  <a16:creationId xmlns:a16="http://schemas.microsoft.com/office/drawing/2014/main" id="{3EA0365B-62AD-4B2F-95E9-1DB14E170AD2}"/>
                </a:ext>
              </a:extLst>
            </p:cNvPr>
            <p:cNvSpPr/>
            <p:nvPr/>
          </p:nvSpPr>
          <p:spPr>
            <a:xfrm>
              <a:off x="4441097" y="1100026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รูปแบบอิสระ: รูปร่าง 273">
              <a:extLst>
                <a:ext uri="{FF2B5EF4-FFF2-40B4-BE49-F238E27FC236}">
                  <a16:creationId xmlns:a16="http://schemas.microsoft.com/office/drawing/2014/main" id="{A463D070-2B04-4CDD-8206-4436743540FB}"/>
                </a:ext>
              </a:extLst>
            </p:cNvPr>
            <p:cNvSpPr/>
            <p:nvPr/>
          </p:nvSpPr>
          <p:spPr>
            <a:xfrm>
              <a:off x="4504799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รูปแบบอิสระ: รูปร่าง 274">
              <a:extLst>
                <a:ext uri="{FF2B5EF4-FFF2-40B4-BE49-F238E27FC236}">
                  <a16:creationId xmlns:a16="http://schemas.microsoft.com/office/drawing/2014/main" id="{8B5CD17C-A56B-4B37-9006-A5B9DA2C5A01}"/>
                </a:ext>
              </a:extLst>
            </p:cNvPr>
            <p:cNvSpPr/>
            <p:nvPr/>
          </p:nvSpPr>
          <p:spPr>
            <a:xfrm>
              <a:off x="4570093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รูปแบบอิสระ: รูปร่าง 275">
              <a:extLst>
                <a:ext uri="{FF2B5EF4-FFF2-40B4-BE49-F238E27FC236}">
                  <a16:creationId xmlns:a16="http://schemas.microsoft.com/office/drawing/2014/main" id="{93D845B7-6838-40C3-B9F9-B5C66CD9D567}"/>
                </a:ext>
              </a:extLst>
            </p:cNvPr>
            <p:cNvSpPr/>
            <p:nvPr/>
          </p:nvSpPr>
          <p:spPr>
            <a:xfrm>
              <a:off x="4635387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รูปแบบอิสระ: รูปร่าง 276">
              <a:extLst>
                <a:ext uri="{FF2B5EF4-FFF2-40B4-BE49-F238E27FC236}">
                  <a16:creationId xmlns:a16="http://schemas.microsoft.com/office/drawing/2014/main" id="{FD2DA223-F66C-4520-AC36-8EBD3C7305BB}"/>
                </a:ext>
              </a:extLst>
            </p:cNvPr>
            <p:cNvSpPr/>
            <p:nvPr/>
          </p:nvSpPr>
          <p:spPr>
            <a:xfrm>
              <a:off x="4699089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รูปแบบอิสระ: รูปร่าง 277">
              <a:extLst>
                <a:ext uri="{FF2B5EF4-FFF2-40B4-BE49-F238E27FC236}">
                  <a16:creationId xmlns:a16="http://schemas.microsoft.com/office/drawing/2014/main" id="{DAA715C4-84E6-4880-AC3A-E42808A2DF22}"/>
                </a:ext>
              </a:extLst>
            </p:cNvPr>
            <p:cNvSpPr/>
            <p:nvPr/>
          </p:nvSpPr>
          <p:spPr>
            <a:xfrm>
              <a:off x="4764384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รูปแบบอิสระ: รูปร่าง 278">
              <a:extLst>
                <a:ext uri="{FF2B5EF4-FFF2-40B4-BE49-F238E27FC236}">
                  <a16:creationId xmlns:a16="http://schemas.microsoft.com/office/drawing/2014/main" id="{6BB5E307-8E4F-4460-9F0A-9959388ACEDD}"/>
                </a:ext>
              </a:extLst>
            </p:cNvPr>
            <p:cNvSpPr/>
            <p:nvPr/>
          </p:nvSpPr>
          <p:spPr>
            <a:xfrm>
              <a:off x="4829678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รูปแบบอิสระ: รูปร่าง 279">
              <a:extLst>
                <a:ext uri="{FF2B5EF4-FFF2-40B4-BE49-F238E27FC236}">
                  <a16:creationId xmlns:a16="http://schemas.microsoft.com/office/drawing/2014/main" id="{2910EF02-0D0D-441A-88D8-6B715E51F50A}"/>
                </a:ext>
              </a:extLst>
            </p:cNvPr>
            <p:cNvSpPr/>
            <p:nvPr/>
          </p:nvSpPr>
          <p:spPr>
            <a:xfrm>
              <a:off x="4893380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รูปแบบอิสระ: รูปร่าง 280">
              <a:extLst>
                <a:ext uri="{FF2B5EF4-FFF2-40B4-BE49-F238E27FC236}">
                  <a16:creationId xmlns:a16="http://schemas.microsoft.com/office/drawing/2014/main" id="{99B72E49-FACE-4869-A128-D141FCA813FC}"/>
                </a:ext>
              </a:extLst>
            </p:cNvPr>
            <p:cNvSpPr/>
            <p:nvPr/>
          </p:nvSpPr>
          <p:spPr>
            <a:xfrm>
              <a:off x="4958674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รูปแบบอิสระ: รูปร่าง 281">
              <a:extLst>
                <a:ext uri="{FF2B5EF4-FFF2-40B4-BE49-F238E27FC236}">
                  <a16:creationId xmlns:a16="http://schemas.microsoft.com/office/drawing/2014/main" id="{F9254FA1-F8B4-4035-B34D-25DF01924D83}"/>
                </a:ext>
              </a:extLst>
            </p:cNvPr>
            <p:cNvSpPr/>
            <p:nvPr/>
          </p:nvSpPr>
          <p:spPr>
            <a:xfrm>
              <a:off x="5022376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รูปแบบอิสระ: รูปร่าง 282">
              <a:extLst>
                <a:ext uri="{FF2B5EF4-FFF2-40B4-BE49-F238E27FC236}">
                  <a16:creationId xmlns:a16="http://schemas.microsoft.com/office/drawing/2014/main" id="{AD785F1B-4361-42AB-BC27-86B213456121}"/>
                </a:ext>
              </a:extLst>
            </p:cNvPr>
            <p:cNvSpPr/>
            <p:nvPr/>
          </p:nvSpPr>
          <p:spPr>
            <a:xfrm>
              <a:off x="5087670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รูปแบบอิสระ: รูปร่าง 283">
              <a:extLst>
                <a:ext uri="{FF2B5EF4-FFF2-40B4-BE49-F238E27FC236}">
                  <a16:creationId xmlns:a16="http://schemas.microsoft.com/office/drawing/2014/main" id="{7CD6801E-B00F-4C9B-9D7D-C68CD7E51DA0}"/>
                </a:ext>
              </a:extLst>
            </p:cNvPr>
            <p:cNvSpPr/>
            <p:nvPr/>
          </p:nvSpPr>
          <p:spPr>
            <a:xfrm>
              <a:off x="5152965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รูปแบบอิสระ: รูปร่าง 284">
              <a:extLst>
                <a:ext uri="{FF2B5EF4-FFF2-40B4-BE49-F238E27FC236}">
                  <a16:creationId xmlns:a16="http://schemas.microsoft.com/office/drawing/2014/main" id="{12EDC8A4-A140-4FA5-81E1-1339290677E2}"/>
                </a:ext>
              </a:extLst>
            </p:cNvPr>
            <p:cNvSpPr/>
            <p:nvPr/>
          </p:nvSpPr>
          <p:spPr>
            <a:xfrm>
              <a:off x="5216667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รูปแบบอิสระ: รูปร่าง 285">
              <a:extLst>
                <a:ext uri="{FF2B5EF4-FFF2-40B4-BE49-F238E27FC236}">
                  <a16:creationId xmlns:a16="http://schemas.microsoft.com/office/drawing/2014/main" id="{F83E3A06-4945-4518-83E7-8B70AF94066E}"/>
                </a:ext>
              </a:extLst>
            </p:cNvPr>
            <p:cNvSpPr/>
            <p:nvPr/>
          </p:nvSpPr>
          <p:spPr>
            <a:xfrm>
              <a:off x="5281961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รูปแบบอิสระ: รูปร่าง 286">
              <a:extLst>
                <a:ext uri="{FF2B5EF4-FFF2-40B4-BE49-F238E27FC236}">
                  <a16:creationId xmlns:a16="http://schemas.microsoft.com/office/drawing/2014/main" id="{614FE696-CD32-4A70-91F2-2BEBAA71D1A0}"/>
                </a:ext>
              </a:extLst>
            </p:cNvPr>
            <p:cNvSpPr/>
            <p:nvPr/>
          </p:nvSpPr>
          <p:spPr>
            <a:xfrm>
              <a:off x="5347255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รูปแบบอิสระ: รูปร่าง 287">
              <a:extLst>
                <a:ext uri="{FF2B5EF4-FFF2-40B4-BE49-F238E27FC236}">
                  <a16:creationId xmlns:a16="http://schemas.microsoft.com/office/drawing/2014/main" id="{60E3AFC4-3F06-4707-B753-52FD458D283F}"/>
                </a:ext>
              </a:extLst>
            </p:cNvPr>
            <p:cNvSpPr/>
            <p:nvPr/>
          </p:nvSpPr>
          <p:spPr>
            <a:xfrm>
              <a:off x="5410957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รูปแบบอิสระ: รูปร่าง 288">
              <a:extLst>
                <a:ext uri="{FF2B5EF4-FFF2-40B4-BE49-F238E27FC236}">
                  <a16:creationId xmlns:a16="http://schemas.microsoft.com/office/drawing/2014/main" id="{61D078AF-9BAD-4E41-8C86-045D27BF6385}"/>
                </a:ext>
              </a:extLst>
            </p:cNvPr>
            <p:cNvSpPr/>
            <p:nvPr/>
          </p:nvSpPr>
          <p:spPr>
            <a:xfrm>
              <a:off x="5476252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รูปแบบอิสระ: รูปร่าง 289">
              <a:extLst>
                <a:ext uri="{FF2B5EF4-FFF2-40B4-BE49-F238E27FC236}">
                  <a16:creationId xmlns:a16="http://schemas.microsoft.com/office/drawing/2014/main" id="{D2E3187B-C196-4668-961E-F0F9D7398F88}"/>
                </a:ext>
              </a:extLst>
            </p:cNvPr>
            <p:cNvSpPr/>
            <p:nvPr/>
          </p:nvSpPr>
          <p:spPr>
            <a:xfrm>
              <a:off x="5539953" y="1100026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รูปแบบอิสระ: รูปร่าง 290">
              <a:extLst>
                <a:ext uri="{FF2B5EF4-FFF2-40B4-BE49-F238E27FC236}">
                  <a16:creationId xmlns:a16="http://schemas.microsoft.com/office/drawing/2014/main" id="{AB5DEEAD-ED23-45A8-BDB1-D7E94BD61125}"/>
                </a:ext>
              </a:extLst>
            </p:cNvPr>
            <p:cNvSpPr/>
            <p:nvPr/>
          </p:nvSpPr>
          <p:spPr>
            <a:xfrm>
              <a:off x="5605247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รูปแบบอิสระ: รูปร่าง 291">
              <a:extLst>
                <a:ext uri="{FF2B5EF4-FFF2-40B4-BE49-F238E27FC236}">
                  <a16:creationId xmlns:a16="http://schemas.microsoft.com/office/drawing/2014/main" id="{6BDD89B5-67B8-457A-8B51-0ACE2D0A6DD4}"/>
                </a:ext>
              </a:extLst>
            </p:cNvPr>
            <p:cNvSpPr/>
            <p:nvPr/>
          </p:nvSpPr>
          <p:spPr>
            <a:xfrm>
              <a:off x="5670542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รูปแบบอิสระ: รูปร่าง 292">
              <a:extLst>
                <a:ext uri="{FF2B5EF4-FFF2-40B4-BE49-F238E27FC236}">
                  <a16:creationId xmlns:a16="http://schemas.microsoft.com/office/drawing/2014/main" id="{28DF3B55-B8BA-4AD5-BBDD-7AE2E9562D44}"/>
                </a:ext>
              </a:extLst>
            </p:cNvPr>
            <p:cNvSpPr/>
            <p:nvPr/>
          </p:nvSpPr>
          <p:spPr>
            <a:xfrm>
              <a:off x="5734244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รูปแบบอิสระ: รูปร่าง 293">
              <a:extLst>
                <a:ext uri="{FF2B5EF4-FFF2-40B4-BE49-F238E27FC236}">
                  <a16:creationId xmlns:a16="http://schemas.microsoft.com/office/drawing/2014/main" id="{A1F40AA5-E1E5-43A0-B06D-8B140B3E1B87}"/>
                </a:ext>
              </a:extLst>
            </p:cNvPr>
            <p:cNvSpPr/>
            <p:nvPr/>
          </p:nvSpPr>
          <p:spPr>
            <a:xfrm>
              <a:off x="5799538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รูปแบบอิสระ: รูปร่าง 294">
              <a:extLst>
                <a:ext uri="{FF2B5EF4-FFF2-40B4-BE49-F238E27FC236}">
                  <a16:creationId xmlns:a16="http://schemas.microsoft.com/office/drawing/2014/main" id="{F521AE2D-9506-49E5-B75E-2B63BBA747F5}"/>
                </a:ext>
              </a:extLst>
            </p:cNvPr>
            <p:cNvSpPr/>
            <p:nvPr/>
          </p:nvSpPr>
          <p:spPr>
            <a:xfrm>
              <a:off x="5863240" y="110002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รูปแบบอิสระ: รูปร่าง 295">
              <a:extLst>
                <a:ext uri="{FF2B5EF4-FFF2-40B4-BE49-F238E27FC236}">
                  <a16:creationId xmlns:a16="http://schemas.microsoft.com/office/drawing/2014/main" id="{37D1FECB-8DCC-4E4C-B789-F9BA8B2CDB0E}"/>
                </a:ext>
              </a:extLst>
            </p:cNvPr>
            <p:cNvSpPr/>
            <p:nvPr/>
          </p:nvSpPr>
          <p:spPr>
            <a:xfrm>
              <a:off x="365772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รูปแบบอิสระ: รูปร่าง 296">
              <a:extLst>
                <a:ext uri="{FF2B5EF4-FFF2-40B4-BE49-F238E27FC236}">
                  <a16:creationId xmlns:a16="http://schemas.microsoft.com/office/drawing/2014/main" id="{F0C9ADC5-0F83-480B-97FF-43A818C5ED72}"/>
                </a:ext>
              </a:extLst>
            </p:cNvPr>
            <p:cNvSpPr/>
            <p:nvPr/>
          </p:nvSpPr>
          <p:spPr>
            <a:xfrm>
              <a:off x="42947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รูปแบบอิสระ: รูปร่าง 297">
              <a:extLst>
                <a:ext uri="{FF2B5EF4-FFF2-40B4-BE49-F238E27FC236}">
                  <a16:creationId xmlns:a16="http://schemas.microsoft.com/office/drawing/2014/main" id="{AE0DE851-F7E5-476A-92A7-A85FDB4D96E6}"/>
                </a:ext>
              </a:extLst>
            </p:cNvPr>
            <p:cNvSpPr/>
            <p:nvPr/>
          </p:nvSpPr>
          <p:spPr>
            <a:xfrm>
              <a:off x="494769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รูปแบบอิสระ: รูปร่าง 298">
              <a:extLst>
                <a:ext uri="{FF2B5EF4-FFF2-40B4-BE49-F238E27FC236}">
                  <a16:creationId xmlns:a16="http://schemas.microsoft.com/office/drawing/2014/main" id="{217EE923-5568-4E9F-A67D-48FC7C4CAEB4}"/>
                </a:ext>
              </a:extLst>
            </p:cNvPr>
            <p:cNvSpPr/>
            <p:nvPr/>
          </p:nvSpPr>
          <p:spPr>
            <a:xfrm>
              <a:off x="560063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รูปแบบอิสระ: รูปร่าง 299">
              <a:extLst>
                <a:ext uri="{FF2B5EF4-FFF2-40B4-BE49-F238E27FC236}">
                  <a16:creationId xmlns:a16="http://schemas.microsoft.com/office/drawing/2014/main" id="{3488DF4F-D040-41DE-8C35-01C209425BFB}"/>
                </a:ext>
              </a:extLst>
            </p:cNvPr>
            <p:cNvSpPr/>
            <p:nvPr/>
          </p:nvSpPr>
          <p:spPr>
            <a:xfrm>
              <a:off x="623765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รูปแบบอิสระ: รูปร่าง 300">
              <a:extLst>
                <a:ext uri="{FF2B5EF4-FFF2-40B4-BE49-F238E27FC236}">
                  <a16:creationId xmlns:a16="http://schemas.microsoft.com/office/drawing/2014/main" id="{189B7853-9DA1-40BD-9EFF-268BF7886FBD}"/>
                </a:ext>
              </a:extLst>
            </p:cNvPr>
            <p:cNvSpPr/>
            <p:nvPr/>
          </p:nvSpPr>
          <p:spPr>
            <a:xfrm>
              <a:off x="689059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รูปแบบอิสระ: รูปร่าง 301">
              <a:extLst>
                <a:ext uri="{FF2B5EF4-FFF2-40B4-BE49-F238E27FC236}">
                  <a16:creationId xmlns:a16="http://schemas.microsoft.com/office/drawing/2014/main" id="{12539FA0-E789-4843-A880-F3E9479E7DEC}"/>
                </a:ext>
              </a:extLst>
            </p:cNvPr>
            <p:cNvSpPr/>
            <p:nvPr/>
          </p:nvSpPr>
          <p:spPr>
            <a:xfrm>
              <a:off x="75435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รูปแบบอิสระ: รูปร่าง 302">
              <a:extLst>
                <a:ext uri="{FF2B5EF4-FFF2-40B4-BE49-F238E27FC236}">
                  <a16:creationId xmlns:a16="http://schemas.microsoft.com/office/drawing/2014/main" id="{42FA4A81-CBD4-47A6-BEE8-BD16F380E065}"/>
                </a:ext>
              </a:extLst>
            </p:cNvPr>
            <p:cNvSpPr/>
            <p:nvPr/>
          </p:nvSpPr>
          <p:spPr>
            <a:xfrm>
              <a:off x="818055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รูปแบบอิสระ: รูปร่าง 303">
              <a:extLst>
                <a:ext uri="{FF2B5EF4-FFF2-40B4-BE49-F238E27FC236}">
                  <a16:creationId xmlns:a16="http://schemas.microsoft.com/office/drawing/2014/main" id="{3DEB4F9F-5901-4FDC-9144-A20AC001D335}"/>
                </a:ext>
              </a:extLst>
            </p:cNvPr>
            <p:cNvSpPr/>
            <p:nvPr/>
          </p:nvSpPr>
          <p:spPr>
            <a:xfrm>
              <a:off x="883350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รูปแบบอิสระ: รูปร่าง 304">
              <a:extLst>
                <a:ext uri="{FF2B5EF4-FFF2-40B4-BE49-F238E27FC236}">
                  <a16:creationId xmlns:a16="http://schemas.microsoft.com/office/drawing/2014/main" id="{4956DC23-5466-457F-94E3-4C1273B83478}"/>
                </a:ext>
              </a:extLst>
            </p:cNvPr>
            <p:cNvSpPr/>
            <p:nvPr/>
          </p:nvSpPr>
          <p:spPr>
            <a:xfrm>
              <a:off x="947052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รูปแบบอิสระ: รูปร่าง 305">
              <a:extLst>
                <a:ext uri="{FF2B5EF4-FFF2-40B4-BE49-F238E27FC236}">
                  <a16:creationId xmlns:a16="http://schemas.microsoft.com/office/drawing/2014/main" id="{36630055-C67D-43DA-8FC5-BD7A652D2365}"/>
                </a:ext>
              </a:extLst>
            </p:cNvPr>
            <p:cNvSpPr/>
            <p:nvPr/>
          </p:nvSpPr>
          <p:spPr>
            <a:xfrm>
              <a:off x="1012346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รูปแบบอิสระ: รูปร่าง 306">
              <a:extLst>
                <a:ext uri="{FF2B5EF4-FFF2-40B4-BE49-F238E27FC236}">
                  <a16:creationId xmlns:a16="http://schemas.microsoft.com/office/drawing/2014/main" id="{2C11A92D-F810-4C36-8275-89EC8C047982}"/>
                </a:ext>
              </a:extLst>
            </p:cNvPr>
            <p:cNvSpPr/>
            <p:nvPr/>
          </p:nvSpPr>
          <p:spPr>
            <a:xfrm>
              <a:off x="1077640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รูปแบบอิสระ: รูปร่าง 307">
              <a:extLst>
                <a:ext uri="{FF2B5EF4-FFF2-40B4-BE49-F238E27FC236}">
                  <a16:creationId xmlns:a16="http://schemas.microsoft.com/office/drawing/2014/main" id="{461666AE-0075-4E1B-BD77-948016133FD3}"/>
                </a:ext>
              </a:extLst>
            </p:cNvPr>
            <p:cNvSpPr/>
            <p:nvPr/>
          </p:nvSpPr>
          <p:spPr>
            <a:xfrm>
              <a:off x="1141342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รูปแบบอิสระ: รูปร่าง 308">
              <a:extLst>
                <a:ext uri="{FF2B5EF4-FFF2-40B4-BE49-F238E27FC236}">
                  <a16:creationId xmlns:a16="http://schemas.microsoft.com/office/drawing/2014/main" id="{3145C913-D115-4505-A40D-C8E0C5B11003}"/>
                </a:ext>
              </a:extLst>
            </p:cNvPr>
            <p:cNvSpPr/>
            <p:nvPr/>
          </p:nvSpPr>
          <p:spPr>
            <a:xfrm>
              <a:off x="1206636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รูปแบบอิสระ: รูปร่าง 309">
              <a:extLst>
                <a:ext uri="{FF2B5EF4-FFF2-40B4-BE49-F238E27FC236}">
                  <a16:creationId xmlns:a16="http://schemas.microsoft.com/office/drawing/2014/main" id="{D3BF80DB-F995-462A-87CE-4DF2CBB52513}"/>
                </a:ext>
              </a:extLst>
            </p:cNvPr>
            <p:cNvSpPr/>
            <p:nvPr/>
          </p:nvSpPr>
          <p:spPr>
            <a:xfrm>
              <a:off x="1271931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รูปแบบอิสระ: รูปร่าง 310">
              <a:extLst>
                <a:ext uri="{FF2B5EF4-FFF2-40B4-BE49-F238E27FC236}">
                  <a16:creationId xmlns:a16="http://schemas.microsoft.com/office/drawing/2014/main" id="{3CB27FD7-0ED7-4F59-85C2-48CE65B1144C}"/>
                </a:ext>
              </a:extLst>
            </p:cNvPr>
            <p:cNvSpPr/>
            <p:nvPr/>
          </p:nvSpPr>
          <p:spPr>
            <a:xfrm>
              <a:off x="1335633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รูปแบบอิสระ: รูปร่าง 311">
              <a:extLst>
                <a:ext uri="{FF2B5EF4-FFF2-40B4-BE49-F238E27FC236}">
                  <a16:creationId xmlns:a16="http://schemas.microsoft.com/office/drawing/2014/main" id="{681336F0-9C3C-4540-83EB-27D0DF89468C}"/>
                </a:ext>
              </a:extLst>
            </p:cNvPr>
            <p:cNvSpPr/>
            <p:nvPr/>
          </p:nvSpPr>
          <p:spPr>
            <a:xfrm>
              <a:off x="1400927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รูปแบบอิสระ: รูปร่าง 312">
              <a:extLst>
                <a:ext uri="{FF2B5EF4-FFF2-40B4-BE49-F238E27FC236}">
                  <a16:creationId xmlns:a16="http://schemas.microsoft.com/office/drawing/2014/main" id="{EA43A092-8A7A-4F40-A49E-FAB3EC9F48FC}"/>
                </a:ext>
              </a:extLst>
            </p:cNvPr>
            <p:cNvSpPr/>
            <p:nvPr/>
          </p:nvSpPr>
          <p:spPr>
            <a:xfrm>
              <a:off x="1464629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รูปแบบอิสระ: รูปร่าง 313">
              <a:extLst>
                <a:ext uri="{FF2B5EF4-FFF2-40B4-BE49-F238E27FC236}">
                  <a16:creationId xmlns:a16="http://schemas.microsoft.com/office/drawing/2014/main" id="{F615329E-9B32-4C54-AE7D-10D08E69A9F3}"/>
                </a:ext>
              </a:extLst>
            </p:cNvPr>
            <p:cNvSpPr/>
            <p:nvPr/>
          </p:nvSpPr>
          <p:spPr>
            <a:xfrm>
              <a:off x="1529923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รูปแบบอิสระ: รูปร่าง 314">
              <a:extLst>
                <a:ext uri="{FF2B5EF4-FFF2-40B4-BE49-F238E27FC236}">
                  <a16:creationId xmlns:a16="http://schemas.microsoft.com/office/drawing/2014/main" id="{24E8C3B2-96EC-479E-84BF-35A148FF7049}"/>
                </a:ext>
              </a:extLst>
            </p:cNvPr>
            <p:cNvSpPr/>
            <p:nvPr/>
          </p:nvSpPr>
          <p:spPr>
            <a:xfrm>
              <a:off x="1595218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รูปแบบอิสระ: รูปร่าง 315">
              <a:extLst>
                <a:ext uri="{FF2B5EF4-FFF2-40B4-BE49-F238E27FC236}">
                  <a16:creationId xmlns:a16="http://schemas.microsoft.com/office/drawing/2014/main" id="{B69B23A5-8D64-404D-AA73-EB97DA72ABB3}"/>
                </a:ext>
              </a:extLst>
            </p:cNvPr>
            <p:cNvSpPr/>
            <p:nvPr/>
          </p:nvSpPr>
          <p:spPr>
            <a:xfrm>
              <a:off x="1853210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รูปแบบอิสระ: รูปร่าง 316">
              <a:extLst>
                <a:ext uri="{FF2B5EF4-FFF2-40B4-BE49-F238E27FC236}">
                  <a16:creationId xmlns:a16="http://schemas.microsoft.com/office/drawing/2014/main" id="{783516D2-01CE-4734-B8FE-18941C2A7F13}"/>
                </a:ext>
              </a:extLst>
            </p:cNvPr>
            <p:cNvSpPr/>
            <p:nvPr/>
          </p:nvSpPr>
          <p:spPr>
            <a:xfrm>
              <a:off x="191850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รูปแบบอิสระ: รูปร่าง 317">
              <a:extLst>
                <a:ext uri="{FF2B5EF4-FFF2-40B4-BE49-F238E27FC236}">
                  <a16:creationId xmlns:a16="http://schemas.microsoft.com/office/drawing/2014/main" id="{47430FE0-E63E-40D0-88F1-7B88DEA18193}"/>
                </a:ext>
              </a:extLst>
            </p:cNvPr>
            <p:cNvSpPr/>
            <p:nvPr/>
          </p:nvSpPr>
          <p:spPr>
            <a:xfrm>
              <a:off x="1982206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รูปแบบอิสระ: รูปร่าง 318">
              <a:extLst>
                <a:ext uri="{FF2B5EF4-FFF2-40B4-BE49-F238E27FC236}">
                  <a16:creationId xmlns:a16="http://schemas.microsoft.com/office/drawing/2014/main" id="{B5FE6BB3-0E4A-4B80-8D35-89347481312C}"/>
                </a:ext>
              </a:extLst>
            </p:cNvPr>
            <p:cNvSpPr/>
            <p:nvPr/>
          </p:nvSpPr>
          <p:spPr>
            <a:xfrm>
              <a:off x="2305493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รูปแบบอิสระ: รูปร่าง 319">
              <a:extLst>
                <a:ext uri="{FF2B5EF4-FFF2-40B4-BE49-F238E27FC236}">
                  <a16:creationId xmlns:a16="http://schemas.microsoft.com/office/drawing/2014/main" id="{96863C65-4D17-42F0-A03F-20AEDDA6ADF7}"/>
                </a:ext>
              </a:extLst>
            </p:cNvPr>
            <p:cNvSpPr/>
            <p:nvPr/>
          </p:nvSpPr>
          <p:spPr>
            <a:xfrm>
              <a:off x="2370787" y="116532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รูปแบบอิสระ: รูปร่าง 320">
              <a:extLst>
                <a:ext uri="{FF2B5EF4-FFF2-40B4-BE49-F238E27FC236}">
                  <a16:creationId xmlns:a16="http://schemas.microsoft.com/office/drawing/2014/main" id="{FE073775-20AC-4368-A4AF-537B0EB778CB}"/>
                </a:ext>
              </a:extLst>
            </p:cNvPr>
            <p:cNvSpPr/>
            <p:nvPr/>
          </p:nvSpPr>
          <p:spPr>
            <a:xfrm>
              <a:off x="269407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รูปแบบอิสระ: รูปร่าง 321">
              <a:extLst>
                <a:ext uri="{FF2B5EF4-FFF2-40B4-BE49-F238E27FC236}">
                  <a16:creationId xmlns:a16="http://schemas.microsoft.com/office/drawing/2014/main" id="{B15DEFB4-FB44-4EB3-B7FD-4E0481F90DF1}"/>
                </a:ext>
              </a:extLst>
            </p:cNvPr>
            <p:cNvSpPr/>
            <p:nvPr/>
          </p:nvSpPr>
          <p:spPr>
            <a:xfrm>
              <a:off x="2759369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รูปแบบอิสระ: รูปร่าง 322">
              <a:extLst>
                <a:ext uri="{FF2B5EF4-FFF2-40B4-BE49-F238E27FC236}">
                  <a16:creationId xmlns:a16="http://schemas.microsoft.com/office/drawing/2014/main" id="{B8EB48FC-AE2C-46DD-B6B5-B41676CA35AB}"/>
                </a:ext>
              </a:extLst>
            </p:cNvPr>
            <p:cNvSpPr/>
            <p:nvPr/>
          </p:nvSpPr>
          <p:spPr>
            <a:xfrm>
              <a:off x="3146357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รูปแบบอิสระ: รูปร่าง 323">
              <a:extLst>
                <a:ext uri="{FF2B5EF4-FFF2-40B4-BE49-F238E27FC236}">
                  <a16:creationId xmlns:a16="http://schemas.microsoft.com/office/drawing/2014/main" id="{E84BF983-79F9-4EB9-9702-E3C1C845255E}"/>
                </a:ext>
              </a:extLst>
            </p:cNvPr>
            <p:cNvSpPr/>
            <p:nvPr/>
          </p:nvSpPr>
          <p:spPr>
            <a:xfrm>
              <a:off x="3211652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รูปแบบอิสระ: รูปร่าง 324">
              <a:extLst>
                <a:ext uri="{FF2B5EF4-FFF2-40B4-BE49-F238E27FC236}">
                  <a16:creationId xmlns:a16="http://schemas.microsoft.com/office/drawing/2014/main" id="{B9C2F20A-2FDA-4F08-8503-26F56AE2F2C0}"/>
                </a:ext>
              </a:extLst>
            </p:cNvPr>
            <p:cNvSpPr/>
            <p:nvPr/>
          </p:nvSpPr>
          <p:spPr>
            <a:xfrm>
              <a:off x="3276946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รูปแบบอิสระ: รูปร่าง 325">
              <a:extLst>
                <a:ext uri="{FF2B5EF4-FFF2-40B4-BE49-F238E27FC236}">
                  <a16:creationId xmlns:a16="http://schemas.microsoft.com/office/drawing/2014/main" id="{6BA78C4E-987F-4101-9B75-CD86D6EC67DD}"/>
                </a:ext>
              </a:extLst>
            </p:cNvPr>
            <p:cNvSpPr/>
            <p:nvPr/>
          </p:nvSpPr>
          <p:spPr>
            <a:xfrm>
              <a:off x="3405942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รูปแบบอิสระ: รูปร่าง 326">
              <a:extLst>
                <a:ext uri="{FF2B5EF4-FFF2-40B4-BE49-F238E27FC236}">
                  <a16:creationId xmlns:a16="http://schemas.microsoft.com/office/drawing/2014/main" id="{EBF1DBFE-B049-4362-802C-9332B18919A2}"/>
                </a:ext>
              </a:extLst>
            </p:cNvPr>
            <p:cNvSpPr/>
            <p:nvPr/>
          </p:nvSpPr>
          <p:spPr>
            <a:xfrm>
              <a:off x="3471237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รูปแบบอิสระ: รูปร่าง 327">
              <a:extLst>
                <a:ext uri="{FF2B5EF4-FFF2-40B4-BE49-F238E27FC236}">
                  <a16:creationId xmlns:a16="http://schemas.microsoft.com/office/drawing/2014/main" id="{7AE80C59-D66A-4ADC-82E5-EB5BDFC08BE9}"/>
                </a:ext>
              </a:extLst>
            </p:cNvPr>
            <p:cNvSpPr/>
            <p:nvPr/>
          </p:nvSpPr>
          <p:spPr>
            <a:xfrm>
              <a:off x="3534938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รูปแบบอิสระ: รูปร่าง 328">
              <a:extLst>
                <a:ext uri="{FF2B5EF4-FFF2-40B4-BE49-F238E27FC236}">
                  <a16:creationId xmlns:a16="http://schemas.microsoft.com/office/drawing/2014/main" id="{8A8E9324-0523-4539-936A-502BC07E404F}"/>
                </a:ext>
              </a:extLst>
            </p:cNvPr>
            <p:cNvSpPr/>
            <p:nvPr/>
          </p:nvSpPr>
          <p:spPr>
            <a:xfrm>
              <a:off x="3600233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รูปแบบอิสระ: รูปร่าง 329">
              <a:extLst>
                <a:ext uri="{FF2B5EF4-FFF2-40B4-BE49-F238E27FC236}">
                  <a16:creationId xmlns:a16="http://schemas.microsoft.com/office/drawing/2014/main" id="{556CC5E0-E05A-48D9-9DAE-D34AA12B137A}"/>
                </a:ext>
              </a:extLst>
            </p:cNvPr>
            <p:cNvSpPr/>
            <p:nvPr/>
          </p:nvSpPr>
          <p:spPr>
            <a:xfrm>
              <a:off x="366393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รูปแบบอิสระ: รูปร่าง 330">
              <a:extLst>
                <a:ext uri="{FF2B5EF4-FFF2-40B4-BE49-F238E27FC236}">
                  <a16:creationId xmlns:a16="http://schemas.microsoft.com/office/drawing/2014/main" id="{9B7BCD36-0298-48DD-8DA1-7D55B17B1578}"/>
                </a:ext>
              </a:extLst>
            </p:cNvPr>
            <p:cNvSpPr/>
            <p:nvPr/>
          </p:nvSpPr>
          <p:spPr>
            <a:xfrm>
              <a:off x="3729229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รูปแบบอิสระ: รูปร่าง 331">
              <a:extLst>
                <a:ext uri="{FF2B5EF4-FFF2-40B4-BE49-F238E27FC236}">
                  <a16:creationId xmlns:a16="http://schemas.microsoft.com/office/drawing/2014/main" id="{06C5F81B-6EE5-4F90-9FCB-39F08A2D4318}"/>
                </a:ext>
              </a:extLst>
            </p:cNvPr>
            <p:cNvSpPr/>
            <p:nvPr/>
          </p:nvSpPr>
          <p:spPr>
            <a:xfrm>
              <a:off x="3794523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รูปแบบอิสระ: รูปร่าง 332">
              <a:extLst>
                <a:ext uri="{FF2B5EF4-FFF2-40B4-BE49-F238E27FC236}">
                  <a16:creationId xmlns:a16="http://schemas.microsoft.com/office/drawing/2014/main" id="{3D11CEF1-D71A-4181-951B-3D2024D25888}"/>
                </a:ext>
              </a:extLst>
            </p:cNvPr>
            <p:cNvSpPr/>
            <p:nvPr/>
          </p:nvSpPr>
          <p:spPr>
            <a:xfrm>
              <a:off x="3858225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รูปแบบอิสระ: รูปร่าง 333">
              <a:extLst>
                <a:ext uri="{FF2B5EF4-FFF2-40B4-BE49-F238E27FC236}">
                  <a16:creationId xmlns:a16="http://schemas.microsoft.com/office/drawing/2014/main" id="{F3164FE6-DD61-40B2-82CC-CCC8C588EF6D}"/>
                </a:ext>
              </a:extLst>
            </p:cNvPr>
            <p:cNvSpPr/>
            <p:nvPr/>
          </p:nvSpPr>
          <p:spPr>
            <a:xfrm>
              <a:off x="3923519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รูปแบบอิสระ: รูปร่าง 334">
              <a:extLst>
                <a:ext uri="{FF2B5EF4-FFF2-40B4-BE49-F238E27FC236}">
                  <a16:creationId xmlns:a16="http://schemas.microsoft.com/office/drawing/2014/main" id="{3556E122-B04C-45FC-B454-D21927E23F3F}"/>
                </a:ext>
              </a:extLst>
            </p:cNvPr>
            <p:cNvSpPr/>
            <p:nvPr/>
          </p:nvSpPr>
          <p:spPr>
            <a:xfrm>
              <a:off x="398881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รูปแบบอิสระ: รูปร่าง 335">
              <a:extLst>
                <a:ext uri="{FF2B5EF4-FFF2-40B4-BE49-F238E27FC236}">
                  <a16:creationId xmlns:a16="http://schemas.microsoft.com/office/drawing/2014/main" id="{E9A68143-F796-4826-9A1A-2D2B051D0372}"/>
                </a:ext>
              </a:extLst>
            </p:cNvPr>
            <p:cNvSpPr/>
            <p:nvPr/>
          </p:nvSpPr>
          <p:spPr>
            <a:xfrm>
              <a:off x="4052516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รูปแบบอิสระ: รูปร่าง 336">
              <a:extLst>
                <a:ext uri="{FF2B5EF4-FFF2-40B4-BE49-F238E27FC236}">
                  <a16:creationId xmlns:a16="http://schemas.microsoft.com/office/drawing/2014/main" id="{618C408E-6B0F-434E-94E4-5A85FC9B361A}"/>
                </a:ext>
              </a:extLst>
            </p:cNvPr>
            <p:cNvSpPr/>
            <p:nvPr/>
          </p:nvSpPr>
          <p:spPr>
            <a:xfrm>
              <a:off x="4117810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รูปแบบอิสระ: รูปร่าง 337">
              <a:extLst>
                <a:ext uri="{FF2B5EF4-FFF2-40B4-BE49-F238E27FC236}">
                  <a16:creationId xmlns:a16="http://schemas.microsoft.com/office/drawing/2014/main" id="{BF84B8C5-60F1-4DB6-B207-788C89DFC501}"/>
                </a:ext>
              </a:extLst>
            </p:cNvPr>
            <p:cNvSpPr/>
            <p:nvPr/>
          </p:nvSpPr>
          <p:spPr>
            <a:xfrm>
              <a:off x="4181512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รูปแบบอิสระ: รูปร่าง 338">
              <a:extLst>
                <a:ext uri="{FF2B5EF4-FFF2-40B4-BE49-F238E27FC236}">
                  <a16:creationId xmlns:a16="http://schemas.microsoft.com/office/drawing/2014/main" id="{DD721F34-98EF-400A-B009-3A17D9B1F673}"/>
                </a:ext>
              </a:extLst>
            </p:cNvPr>
            <p:cNvSpPr/>
            <p:nvPr/>
          </p:nvSpPr>
          <p:spPr>
            <a:xfrm>
              <a:off x="4246806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รูปแบบอิสระ: รูปร่าง 339">
              <a:extLst>
                <a:ext uri="{FF2B5EF4-FFF2-40B4-BE49-F238E27FC236}">
                  <a16:creationId xmlns:a16="http://schemas.microsoft.com/office/drawing/2014/main" id="{56C20463-C734-4980-9B5F-6D38FDB3D64F}"/>
                </a:ext>
              </a:extLst>
            </p:cNvPr>
            <p:cNvSpPr/>
            <p:nvPr/>
          </p:nvSpPr>
          <p:spPr>
            <a:xfrm>
              <a:off x="4312101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รูปแบบอิสระ: รูปร่าง 340">
              <a:extLst>
                <a:ext uri="{FF2B5EF4-FFF2-40B4-BE49-F238E27FC236}">
                  <a16:creationId xmlns:a16="http://schemas.microsoft.com/office/drawing/2014/main" id="{7F510FE1-7ED0-429A-A1E5-DA7F4C1079FF}"/>
                </a:ext>
              </a:extLst>
            </p:cNvPr>
            <p:cNvSpPr/>
            <p:nvPr/>
          </p:nvSpPr>
          <p:spPr>
            <a:xfrm>
              <a:off x="4375803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รูปแบบอิสระ: รูปร่าง 341">
              <a:extLst>
                <a:ext uri="{FF2B5EF4-FFF2-40B4-BE49-F238E27FC236}">
                  <a16:creationId xmlns:a16="http://schemas.microsoft.com/office/drawing/2014/main" id="{54A79561-A1F3-4EF6-B19E-DF9224384BEF}"/>
                </a:ext>
              </a:extLst>
            </p:cNvPr>
            <p:cNvSpPr/>
            <p:nvPr/>
          </p:nvSpPr>
          <p:spPr>
            <a:xfrm>
              <a:off x="4441097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รูปแบบอิสระ: รูปร่าง 342">
              <a:extLst>
                <a:ext uri="{FF2B5EF4-FFF2-40B4-BE49-F238E27FC236}">
                  <a16:creationId xmlns:a16="http://schemas.microsoft.com/office/drawing/2014/main" id="{EC19DB4C-0C84-4BD9-8B84-FFA04B0F5068}"/>
                </a:ext>
              </a:extLst>
            </p:cNvPr>
            <p:cNvSpPr/>
            <p:nvPr/>
          </p:nvSpPr>
          <p:spPr>
            <a:xfrm>
              <a:off x="4504799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รูปแบบอิสระ: รูปร่าง 343">
              <a:extLst>
                <a:ext uri="{FF2B5EF4-FFF2-40B4-BE49-F238E27FC236}">
                  <a16:creationId xmlns:a16="http://schemas.microsoft.com/office/drawing/2014/main" id="{8081B0E2-D85C-4338-AD83-CBC2AE5B906B}"/>
                </a:ext>
              </a:extLst>
            </p:cNvPr>
            <p:cNvSpPr/>
            <p:nvPr/>
          </p:nvSpPr>
          <p:spPr>
            <a:xfrm>
              <a:off x="4570093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รูปแบบอิสระ: รูปร่าง 344">
              <a:extLst>
                <a:ext uri="{FF2B5EF4-FFF2-40B4-BE49-F238E27FC236}">
                  <a16:creationId xmlns:a16="http://schemas.microsoft.com/office/drawing/2014/main" id="{42D37945-85EB-4AEA-A87B-AF52C8E36F19}"/>
                </a:ext>
              </a:extLst>
            </p:cNvPr>
            <p:cNvSpPr/>
            <p:nvPr/>
          </p:nvSpPr>
          <p:spPr>
            <a:xfrm>
              <a:off x="4635387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รูปแบบอิสระ: รูปร่าง 345">
              <a:extLst>
                <a:ext uri="{FF2B5EF4-FFF2-40B4-BE49-F238E27FC236}">
                  <a16:creationId xmlns:a16="http://schemas.microsoft.com/office/drawing/2014/main" id="{A5D44168-6E03-4D8C-B418-1942D62609E8}"/>
                </a:ext>
              </a:extLst>
            </p:cNvPr>
            <p:cNvSpPr/>
            <p:nvPr/>
          </p:nvSpPr>
          <p:spPr>
            <a:xfrm>
              <a:off x="4699089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รูปแบบอิสระ: รูปร่าง 346">
              <a:extLst>
                <a:ext uri="{FF2B5EF4-FFF2-40B4-BE49-F238E27FC236}">
                  <a16:creationId xmlns:a16="http://schemas.microsoft.com/office/drawing/2014/main" id="{BC2A70AD-4DBB-40F5-97EE-E05EAC9AA855}"/>
                </a:ext>
              </a:extLst>
            </p:cNvPr>
            <p:cNvSpPr/>
            <p:nvPr/>
          </p:nvSpPr>
          <p:spPr>
            <a:xfrm>
              <a:off x="476438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รูปแบบอิสระ: รูปร่าง 347">
              <a:extLst>
                <a:ext uri="{FF2B5EF4-FFF2-40B4-BE49-F238E27FC236}">
                  <a16:creationId xmlns:a16="http://schemas.microsoft.com/office/drawing/2014/main" id="{AA3FC24F-48C3-49E1-908F-3A532AD17640}"/>
                </a:ext>
              </a:extLst>
            </p:cNvPr>
            <p:cNvSpPr/>
            <p:nvPr/>
          </p:nvSpPr>
          <p:spPr>
            <a:xfrm>
              <a:off x="4829678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รูปแบบอิสระ: รูปร่าง 348">
              <a:extLst>
                <a:ext uri="{FF2B5EF4-FFF2-40B4-BE49-F238E27FC236}">
                  <a16:creationId xmlns:a16="http://schemas.microsoft.com/office/drawing/2014/main" id="{98FBDB4E-DF54-4906-AB7D-A24C8997168D}"/>
                </a:ext>
              </a:extLst>
            </p:cNvPr>
            <p:cNvSpPr/>
            <p:nvPr/>
          </p:nvSpPr>
          <p:spPr>
            <a:xfrm>
              <a:off x="4893380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รูปแบบอิสระ: รูปร่าง 349">
              <a:extLst>
                <a:ext uri="{FF2B5EF4-FFF2-40B4-BE49-F238E27FC236}">
                  <a16:creationId xmlns:a16="http://schemas.microsoft.com/office/drawing/2014/main" id="{0575F9ED-B1CF-4EF4-A1F1-1FAEE7122667}"/>
                </a:ext>
              </a:extLst>
            </p:cNvPr>
            <p:cNvSpPr/>
            <p:nvPr/>
          </p:nvSpPr>
          <p:spPr>
            <a:xfrm>
              <a:off x="495867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รูปแบบอิสระ: รูปร่าง 350">
              <a:extLst>
                <a:ext uri="{FF2B5EF4-FFF2-40B4-BE49-F238E27FC236}">
                  <a16:creationId xmlns:a16="http://schemas.microsoft.com/office/drawing/2014/main" id="{9D8D8673-70E7-4F0B-80BA-4E4A1DF14F65}"/>
                </a:ext>
              </a:extLst>
            </p:cNvPr>
            <p:cNvSpPr/>
            <p:nvPr/>
          </p:nvSpPr>
          <p:spPr>
            <a:xfrm>
              <a:off x="5022376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รูปแบบอิสระ: รูปร่าง 351">
              <a:extLst>
                <a:ext uri="{FF2B5EF4-FFF2-40B4-BE49-F238E27FC236}">
                  <a16:creationId xmlns:a16="http://schemas.microsoft.com/office/drawing/2014/main" id="{60167018-D955-4A57-9EF1-966E68E564E7}"/>
                </a:ext>
              </a:extLst>
            </p:cNvPr>
            <p:cNvSpPr/>
            <p:nvPr/>
          </p:nvSpPr>
          <p:spPr>
            <a:xfrm>
              <a:off x="5087670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รูปแบบอิสระ: รูปร่าง 352">
              <a:extLst>
                <a:ext uri="{FF2B5EF4-FFF2-40B4-BE49-F238E27FC236}">
                  <a16:creationId xmlns:a16="http://schemas.microsoft.com/office/drawing/2014/main" id="{0C4F8BAD-7F5C-4A6F-841D-2632D3896C2A}"/>
                </a:ext>
              </a:extLst>
            </p:cNvPr>
            <p:cNvSpPr/>
            <p:nvPr/>
          </p:nvSpPr>
          <p:spPr>
            <a:xfrm>
              <a:off x="5152965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รูปแบบอิสระ: รูปร่าง 353">
              <a:extLst>
                <a:ext uri="{FF2B5EF4-FFF2-40B4-BE49-F238E27FC236}">
                  <a16:creationId xmlns:a16="http://schemas.microsoft.com/office/drawing/2014/main" id="{77DC677F-40EE-4097-8EB0-A164ACC9B95D}"/>
                </a:ext>
              </a:extLst>
            </p:cNvPr>
            <p:cNvSpPr/>
            <p:nvPr/>
          </p:nvSpPr>
          <p:spPr>
            <a:xfrm>
              <a:off x="5216666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รูปแบบอิสระ: รูปร่าง 354">
              <a:extLst>
                <a:ext uri="{FF2B5EF4-FFF2-40B4-BE49-F238E27FC236}">
                  <a16:creationId xmlns:a16="http://schemas.microsoft.com/office/drawing/2014/main" id="{21B736FA-AE73-416A-A9E8-B3839496DA23}"/>
                </a:ext>
              </a:extLst>
            </p:cNvPr>
            <p:cNvSpPr/>
            <p:nvPr/>
          </p:nvSpPr>
          <p:spPr>
            <a:xfrm>
              <a:off x="5281961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รูปแบบอิสระ: รูปร่าง 355">
              <a:extLst>
                <a:ext uri="{FF2B5EF4-FFF2-40B4-BE49-F238E27FC236}">
                  <a16:creationId xmlns:a16="http://schemas.microsoft.com/office/drawing/2014/main" id="{EA33E78D-5688-4153-967A-B2D35A784B87}"/>
                </a:ext>
              </a:extLst>
            </p:cNvPr>
            <p:cNvSpPr/>
            <p:nvPr/>
          </p:nvSpPr>
          <p:spPr>
            <a:xfrm>
              <a:off x="5347255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รูปแบบอิสระ: รูปร่าง 356">
              <a:extLst>
                <a:ext uri="{FF2B5EF4-FFF2-40B4-BE49-F238E27FC236}">
                  <a16:creationId xmlns:a16="http://schemas.microsoft.com/office/drawing/2014/main" id="{89806AB6-EDFC-4F19-A3AC-32CF07FFEB0C}"/>
                </a:ext>
              </a:extLst>
            </p:cNvPr>
            <p:cNvSpPr/>
            <p:nvPr/>
          </p:nvSpPr>
          <p:spPr>
            <a:xfrm>
              <a:off x="5410957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รูปแบบอิสระ: รูปร่าง 357">
              <a:extLst>
                <a:ext uri="{FF2B5EF4-FFF2-40B4-BE49-F238E27FC236}">
                  <a16:creationId xmlns:a16="http://schemas.microsoft.com/office/drawing/2014/main" id="{1C79392C-A856-4369-BF9E-BED61D428B15}"/>
                </a:ext>
              </a:extLst>
            </p:cNvPr>
            <p:cNvSpPr/>
            <p:nvPr/>
          </p:nvSpPr>
          <p:spPr>
            <a:xfrm>
              <a:off x="5476252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รูปแบบอิสระ: รูปร่าง 358">
              <a:extLst>
                <a:ext uri="{FF2B5EF4-FFF2-40B4-BE49-F238E27FC236}">
                  <a16:creationId xmlns:a16="http://schemas.microsoft.com/office/drawing/2014/main" id="{FA58A265-5BF2-41C1-9085-82CE0A21E298}"/>
                </a:ext>
              </a:extLst>
            </p:cNvPr>
            <p:cNvSpPr/>
            <p:nvPr/>
          </p:nvSpPr>
          <p:spPr>
            <a:xfrm>
              <a:off x="553995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รูปแบบอิสระ: รูปร่าง 359">
              <a:extLst>
                <a:ext uri="{FF2B5EF4-FFF2-40B4-BE49-F238E27FC236}">
                  <a16:creationId xmlns:a16="http://schemas.microsoft.com/office/drawing/2014/main" id="{A1ABFC46-1543-4A0D-A25A-91FB0D81348A}"/>
                </a:ext>
              </a:extLst>
            </p:cNvPr>
            <p:cNvSpPr/>
            <p:nvPr/>
          </p:nvSpPr>
          <p:spPr>
            <a:xfrm>
              <a:off x="5605247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รูปแบบอิสระ: รูปร่าง 360">
              <a:extLst>
                <a:ext uri="{FF2B5EF4-FFF2-40B4-BE49-F238E27FC236}">
                  <a16:creationId xmlns:a16="http://schemas.microsoft.com/office/drawing/2014/main" id="{86A93541-366F-43D2-95CF-A6FC45945461}"/>
                </a:ext>
              </a:extLst>
            </p:cNvPr>
            <p:cNvSpPr/>
            <p:nvPr/>
          </p:nvSpPr>
          <p:spPr>
            <a:xfrm>
              <a:off x="5670542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รูปแบบอิสระ: รูปร่าง 361">
              <a:extLst>
                <a:ext uri="{FF2B5EF4-FFF2-40B4-BE49-F238E27FC236}">
                  <a16:creationId xmlns:a16="http://schemas.microsoft.com/office/drawing/2014/main" id="{38A347EB-C71A-4F18-ABCF-2CDE9F0867B9}"/>
                </a:ext>
              </a:extLst>
            </p:cNvPr>
            <p:cNvSpPr/>
            <p:nvPr/>
          </p:nvSpPr>
          <p:spPr>
            <a:xfrm>
              <a:off x="5734244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รูปแบบอิสระ: รูปร่าง 362">
              <a:extLst>
                <a:ext uri="{FF2B5EF4-FFF2-40B4-BE49-F238E27FC236}">
                  <a16:creationId xmlns:a16="http://schemas.microsoft.com/office/drawing/2014/main" id="{66E8E352-2804-4674-8D1E-9394822C1120}"/>
                </a:ext>
              </a:extLst>
            </p:cNvPr>
            <p:cNvSpPr/>
            <p:nvPr/>
          </p:nvSpPr>
          <p:spPr>
            <a:xfrm>
              <a:off x="5799538" y="116516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รูปแบบอิสระ: รูปร่าง 363">
              <a:extLst>
                <a:ext uri="{FF2B5EF4-FFF2-40B4-BE49-F238E27FC236}">
                  <a16:creationId xmlns:a16="http://schemas.microsoft.com/office/drawing/2014/main" id="{CE67DCB0-4130-446E-A901-6664B7A0677F}"/>
                </a:ext>
              </a:extLst>
            </p:cNvPr>
            <p:cNvSpPr/>
            <p:nvPr/>
          </p:nvSpPr>
          <p:spPr>
            <a:xfrm>
              <a:off x="365772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รูปแบบอิสระ: รูปร่าง 364">
              <a:extLst>
                <a:ext uri="{FF2B5EF4-FFF2-40B4-BE49-F238E27FC236}">
                  <a16:creationId xmlns:a16="http://schemas.microsoft.com/office/drawing/2014/main" id="{A0CC7240-EA9C-47B6-AD8E-F25F07BF8506}"/>
                </a:ext>
              </a:extLst>
            </p:cNvPr>
            <p:cNvSpPr/>
            <p:nvPr/>
          </p:nvSpPr>
          <p:spPr>
            <a:xfrm>
              <a:off x="429474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รูปแบบอิสระ: รูปร่าง 365">
              <a:extLst>
                <a:ext uri="{FF2B5EF4-FFF2-40B4-BE49-F238E27FC236}">
                  <a16:creationId xmlns:a16="http://schemas.microsoft.com/office/drawing/2014/main" id="{7915AB5D-BAE7-4F0F-8BCC-1517DD237616}"/>
                </a:ext>
              </a:extLst>
            </p:cNvPr>
            <p:cNvSpPr/>
            <p:nvPr/>
          </p:nvSpPr>
          <p:spPr>
            <a:xfrm>
              <a:off x="494769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รูปแบบอิสระ: รูปร่าง 366">
              <a:extLst>
                <a:ext uri="{FF2B5EF4-FFF2-40B4-BE49-F238E27FC236}">
                  <a16:creationId xmlns:a16="http://schemas.microsoft.com/office/drawing/2014/main" id="{55EE308A-352A-4E95-AC47-63BF621A780F}"/>
                </a:ext>
              </a:extLst>
            </p:cNvPr>
            <p:cNvSpPr/>
            <p:nvPr/>
          </p:nvSpPr>
          <p:spPr>
            <a:xfrm>
              <a:off x="560063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รูปแบบอิสระ: รูปร่าง 367">
              <a:extLst>
                <a:ext uri="{FF2B5EF4-FFF2-40B4-BE49-F238E27FC236}">
                  <a16:creationId xmlns:a16="http://schemas.microsoft.com/office/drawing/2014/main" id="{8282EC7C-5BAE-4784-9824-7C64902CC73E}"/>
                </a:ext>
              </a:extLst>
            </p:cNvPr>
            <p:cNvSpPr/>
            <p:nvPr/>
          </p:nvSpPr>
          <p:spPr>
            <a:xfrm>
              <a:off x="623765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รูปแบบอิสระ: รูปร่าง 368">
              <a:extLst>
                <a:ext uri="{FF2B5EF4-FFF2-40B4-BE49-F238E27FC236}">
                  <a16:creationId xmlns:a16="http://schemas.microsoft.com/office/drawing/2014/main" id="{77727A7C-EF8D-4969-B59B-8110F285CCA7}"/>
                </a:ext>
              </a:extLst>
            </p:cNvPr>
            <p:cNvSpPr/>
            <p:nvPr/>
          </p:nvSpPr>
          <p:spPr>
            <a:xfrm>
              <a:off x="689059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รูปแบบอิสระ: รูปร่าง 369">
              <a:extLst>
                <a:ext uri="{FF2B5EF4-FFF2-40B4-BE49-F238E27FC236}">
                  <a16:creationId xmlns:a16="http://schemas.microsoft.com/office/drawing/2014/main" id="{68AAA812-5A29-43B2-AE29-BC6B0D6DB5F1}"/>
                </a:ext>
              </a:extLst>
            </p:cNvPr>
            <p:cNvSpPr/>
            <p:nvPr/>
          </p:nvSpPr>
          <p:spPr>
            <a:xfrm>
              <a:off x="754354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รูปแบบอิสระ: รูปร่าง 370">
              <a:extLst>
                <a:ext uri="{FF2B5EF4-FFF2-40B4-BE49-F238E27FC236}">
                  <a16:creationId xmlns:a16="http://schemas.microsoft.com/office/drawing/2014/main" id="{5F3DA93A-C6E8-46EF-8C44-855E45450CB7}"/>
                </a:ext>
              </a:extLst>
            </p:cNvPr>
            <p:cNvSpPr/>
            <p:nvPr/>
          </p:nvSpPr>
          <p:spPr>
            <a:xfrm>
              <a:off x="818055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รูปแบบอิสระ: รูปร่าง 371">
              <a:extLst>
                <a:ext uri="{FF2B5EF4-FFF2-40B4-BE49-F238E27FC236}">
                  <a16:creationId xmlns:a16="http://schemas.microsoft.com/office/drawing/2014/main" id="{5E490400-35D9-4B8F-989F-96C9F452FA0F}"/>
                </a:ext>
              </a:extLst>
            </p:cNvPr>
            <p:cNvSpPr/>
            <p:nvPr/>
          </p:nvSpPr>
          <p:spPr>
            <a:xfrm>
              <a:off x="883350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รูปแบบอิสระ: รูปร่าง 372">
              <a:extLst>
                <a:ext uri="{FF2B5EF4-FFF2-40B4-BE49-F238E27FC236}">
                  <a16:creationId xmlns:a16="http://schemas.microsoft.com/office/drawing/2014/main" id="{81814805-D6FC-4476-8167-26B37E756D05}"/>
                </a:ext>
              </a:extLst>
            </p:cNvPr>
            <p:cNvSpPr/>
            <p:nvPr/>
          </p:nvSpPr>
          <p:spPr>
            <a:xfrm>
              <a:off x="947052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รูปแบบอิสระ: รูปร่าง 373">
              <a:extLst>
                <a:ext uri="{FF2B5EF4-FFF2-40B4-BE49-F238E27FC236}">
                  <a16:creationId xmlns:a16="http://schemas.microsoft.com/office/drawing/2014/main" id="{6CD167F1-40CF-4A73-A4C6-6586BCBC5381}"/>
                </a:ext>
              </a:extLst>
            </p:cNvPr>
            <p:cNvSpPr/>
            <p:nvPr/>
          </p:nvSpPr>
          <p:spPr>
            <a:xfrm>
              <a:off x="1012346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รูปแบบอิสระ: รูปร่าง 374">
              <a:extLst>
                <a:ext uri="{FF2B5EF4-FFF2-40B4-BE49-F238E27FC236}">
                  <a16:creationId xmlns:a16="http://schemas.microsoft.com/office/drawing/2014/main" id="{0B443FD0-DAB3-4201-AE3F-D49239E7ED5A}"/>
                </a:ext>
              </a:extLst>
            </p:cNvPr>
            <p:cNvSpPr/>
            <p:nvPr/>
          </p:nvSpPr>
          <p:spPr>
            <a:xfrm>
              <a:off x="1076048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รูปแบบอิสระ: รูปร่าง 375">
              <a:extLst>
                <a:ext uri="{FF2B5EF4-FFF2-40B4-BE49-F238E27FC236}">
                  <a16:creationId xmlns:a16="http://schemas.microsoft.com/office/drawing/2014/main" id="{9B4B2E6B-9F32-4248-B23A-120700B66A36}"/>
                </a:ext>
              </a:extLst>
            </p:cNvPr>
            <p:cNvSpPr/>
            <p:nvPr/>
          </p:nvSpPr>
          <p:spPr>
            <a:xfrm>
              <a:off x="1141342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รูปแบบอิสระ: รูปร่าง 376">
              <a:extLst>
                <a:ext uri="{FF2B5EF4-FFF2-40B4-BE49-F238E27FC236}">
                  <a16:creationId xmlns:a16="http://schemas.microsoft.com/office/drawing/2014/main" id="{4A99E2D2-12BA-4736-A788-AE4E5B7F0576}"/>
                </a:ext>
              </a:extLst>
            </p:cNvPr>
            <p:cNvSpPr/>
            <p:nvPr/>
          </p:nvSpPr>
          <p:spPr>
            <a:xfrm>
              <a:off x="1206636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รูปแบบอิสระ: รูปร่าง 377">
              <a:extLst>
                <a:ext uri="{FF2B5EF4-FFF2-40B4-BE49-F238E27FC236}">
                  <a16:creationId xmlns:a16="http://schemas.microsoft.com/office/drawing/2014/main" id="{051E38D7-CFFE-4169-94EB-C886479E0ABD}"/>
                </a:ext>
              </a:extLst>
            </p:cNvPr>
            <p:cNvSpPr/>
            <p:nvPr/>
          </p:nvSpPr>
          <p:spPr>
            <a:xfrm>
              <a:off x="1270338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รูปแบบอิสระ: รูปร่าง 378">
              <a:extLst>
                <a:ext uri="{FF2B5EF4-FFF2-40B4-BE49-F238E27FC236}">
                  <a16:creationId xmlns:a16="http://schemas.microsoft.com/office/drawing/2014/main" id="{9AEDC168-BD02-42B7-99B0-D7C64D112F5A}"/>
                </a:ext>
              </a:extLst>
            </p:cNvPr>
            <p:cNvSpPr/>
            <p:nvPr/>
          </p:nvSpPr>
          <p:spPr>
            <a:xfrm>
              <a:off x="1335633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รูปแบบอิสระ: รูปร่าง 379">
              <a:extLst>
                <a:ext uri="{FF2B5EF4-FFF2-40B4-BE49-F238E27FC236}">
                  <a16:creationId xmlns:a16="http://schemas.microsoft.com/office/drawing/2014/main" id="{CF6C7153-98DC-4E8D-B699-7B67E822C20B}"/>
                </a:ext>
              </a:extLst>
            </p:cNvPr>
            <p:cNvSpPr/>
            <p:nvPr/>
          </p:nvSpPr>
          <p:spPr>
            <a:xfrm>
              <a:off x="1400927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รูปแบบอิสระ: รูปร่าง 380">
              <a:extLst>
                <a:ext uri="{FF2B5EF4-FFF2-40B4-BE49-F238E27FC236}">
                  <a16:creationId xmlns:a16="http://schemas.microsoft.com/office/drawing/2014/main" id="{D955025C-6EB6-46A2-A6E1-64A1BCE677E9}"/>
                </a:ext>
              </a:extLst>
            </p:cNvPr>
            <p:cNvSpPr/>
            <p:nvPr/>
          </p:nvSpPr>
          <p:spPr>
            <a:xfrm>
              <a:off x="1464629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รูปแบบอิสระ: รูปร่าง 381">
              <a:extLst>
                <a:ext uri="{FF2B5EF4-FFF2-40B4-BE49-F238E27FC236}">
                  <a16:creationId xmlns:a16="http://schemas.microsoft.com/office/drawing/2014/main" id="{542A77D5-381F-48BA-B2B8-95309C0BA339}"/>
                </a:ext>
              </a:extLst>
            </p:cNvPr>
            <p:cNvSpPr/>
            <p:nvPr/>
          </p:nvSpPr>
          <p:spPr>
            <a:xfrm>
              <a:off x="1787916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รูปแบบอิสระ: รูปร่าง 382">
              <a:extLst>
                <a:ext uri="{FF2B5EF4-FFF2-40B4-BE49-F238E27FC236}">
                  <a16:creationId xmlns:a16="http://schemas.microsoft.com/office/drawing/2014/main" id="{164C34C2-0C4E-49BB-8516-64487A9BDBC5}"/>
                </a:ext>
              </a:extLst>
            </p:cNvPr>
            <p:cNvSpPr/>
            <p:nvPr/>
          </p:nvSpPr>
          <p:spPr>
            <a:xfrm>
              <a:off x="1853210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รูปแบบอิสระ: รูปร่าง 383">
              <a:extLst>
                <a:ext uri="{FF2B5EF4-FFF2-40B4-BE49-F238E27FC236}">
                  <a16:creationId xmlns:a16="http://schemas.microsoft.com/office/drawing/2014/main" id="{FDA7F7A9-CD4B-432A-B21D-7270C5026C83}"/>
                </a:ext>
              </a:extLst>
            </p:cNvPr>
            <p:cNvSpPr/>
            <p:nvPr/>
          </p:nvSpPr>
          <p:spPr>
            <a:xfrm>
              <a:off x="1916912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รูปแบบอิสระ: รูปร่าง 384">
              <a:extLst>
                <a:ext uri="{FF2B5EF4-FFF2-40B4-BE49-F238E27FC236}">
                  <a16:creationId xmlns:a16="http://schemas.microsoft.com/office/drawing/2014/main" id="{760B10B5-E294-451A-96BA-A948B2E61D84}"/>
                </a:ext>
              </a:extLst>
            </p:cNvPr>
            <p:cNvSpPr/>
            <p:nvPr/>
          </p:nvSpPr>
          <p:spPr>
            <a:xfrm>
              <a:off x="3146357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รูปแบบอิสระ: รูปร่าง 385">
              <a:extLst>
                <a:ext uri="{FF2B5EF4-FFF2-40B4-BE49-F238E27FC236}">
                  <a16:creationId xmlns:a16="http://schemas.microsoft.com/office/drawing/2014/main" id="{A35BC1F8-2630-4AC5-B117-6A4B20ED4CE7}"/>
                </a:ext>
              </a:extLst>
            </p:cNvPr>
            <p:cNvSpPr/>
            <p:nvPr/>
          </p:nvSpPr>
          <p:spPr>
            <a:xfrm>
              <a:off x="3211652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รูปแบบอิสระ: รูปร่าง 386">
              <a:extLst>
                <a:ext uri="{FF2B5EF4-FFF2-40B4-BE49-F238E27FC236}">
                  <a16:creationId xmlns:a16="http://schemas.microsoft.com/office/drawing/2014/main" id="{E19D278A-C9F0-4D72-AFC4-257B1265817E}"/>
                </a:ext>
              </a:extLst>
            </p:cNvPr>
            <p:cNvSpPr/>
            <p:nvPr/>
          </p:nvSpPr>
          <p:spPr>
            <a:xfrm>
              <a:off x="3276946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รูปแบบอิสระ: รูปร่าง 387">
              <a:extLst>
                <a:ext uri="{FF2B5EF4-FFF2-40B4-BE49-F238E27FC236}">
                  <a16:creationId xmlns:a16="http://schemas.microsoft.com/office/drawing/2014/main" id="{3A4D1D99-08FB-4C26-BB67-DFADEB15C081}"/>
                </a:ext>
              </a:extLst>
            </p:cNvPr>
            <p:cNvSpPr/>
            <p:nvPr/>
          </p:nvSpPr>
          <p:spPr>
            <a:xfrm>
              <a:off x="3405942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รูปแบบอิสระ: รูปร่าง 388">
              <a:extLst>
                <a:ext uri="{FF2B5EF4-FFF2-40B4-BE49-F238E27FC236}">
                  <a16:creationId xmlns:a16="http://schemas.microsoft.com/office/drawing/2014/main" id="{FF6A5CC6-EE31-4124-A109-E9F8AA84128D}"/>
                </a:ext>
              </a:extLst>
            </p:cNvPr>
            <p:cNvSpPr/>
            <p:nvPr/>
          </p:nvSpPr>
          <p:spPr>
            <a:xfrm>
              <a:off x="3469644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รูปแบบอิสระ: รูปร่าง 389">
              <a:extLst>
                <a:ext uri="{FF2B5EF4-FFF2-40B4-BE49-F238E27FC236}">
                  <a16:creationId xmlns:a16="http://schemas.microsoft.com/office/drawing/2014/main" id="{313CF148-612C-4FE1-BE06-D1212A7DD664}"/>
                </a:ext>
              </a:extLst>
            </p:cNvPr>
            <p:cNvSpPr/>
            <p:nvPr/>
          </p:nvSpPr>
          <p:spPr>
            <a:xfrm>
              <a:off x="3534938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รูปแบบอิสระ: รูปร่าง 390">
              <a:extLst>
                <a:ext uri="{FF2B5EF4-FFF2-40B4-BE49-F238E27FC236}">
                  <a16:creationId xmlns:a16="http://schemas.microsoft.com/office/drawing/2014/main" id="{734BAD1B-007F-45B8-B68E-CF7E18E1E416}"/>
                </a:ext>
              </a:extLst>
            </p:cNvPr>
            <p:cNvSpPr/>
            <p:nvPr/>
          </p:nvSpPr>
          <p:spPr>
            <a:xfrm>
              <a:off x="3600233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รูปแบบอิสระ: รูปร่าง 391">
              <a:extLst>
                <a:ext uri="{FF2B5EF4-FFF2-40B4-BE49-F238E27FC236}">
                  <a16:creationId xmlns:a16="http://schemas.microsoft.com/office/drawing/2014/main" id="{A33B920B-3AD9-4C42-A948-9C2F7D8EF979}"/>
                </a:ext>
              </a:extLst>
            </p:cNvPr>
            <p:cNvSpPr/>
            <p:nvPr/>
          </p:nvSpPr>
          <p:spPr>
            <a:xfrm>
              <a:off x="3663934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รูปแบบอิสระ: รูปร่าง 392">
              <a:extLst>
                <a:ext uri="{FF2B5EF4-FFF2-40B4-BE49-F238E27FC236}">
                  <a16:creationId xmlns:a16="http://schemas.microsoft.com/office/drawing/2014/main" id="{C3C7A84B-05BC-4E3E-8EBB-B9EED7F68748}"/>
                </a:ext>
              </a:extLst>
            </p:cNvPr>
            <p:cNvSpPr/>
            <p:nvPr/>
          </p:nvSpPr>
          <p:spPr>
            <a:xfrm>
              <a:off x="3729229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รูปแบบอิสระ: รูปร่าง 393">
              <a:extLst>
                <a:ext uri="{FF2B5EF4-FFF2-40B4-BE49-F238E27FC236}">
                  <a16:creationId xmlns:a16="http://schemas.microsoft.com/office/drawing/2014/main" id="{CEC01E49-2E89-42F9-9D05-4B2C8D638E87}"/>
                </a:ext>
              </a:extLst>
            </p:cNvPr>
            <p:cNvSpPr/>
            <p:nvPr/>
          </p:nvSpPr>
          <p:spPr>
            <a:xfrm>
              <a:off x="3792931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รูปแบบอิสระ: รูปร่าง 394">
              <a:extLst>
                <a:ext uri="{FF2B5EF4-FFF2-40B4-BE49-F238E27FC236}">
                  <a16:creationId xmlns:a16="http://schemas.microsoft.com/office/drawing/2014/main" id="{41D7CCE1-5E32-4BE3-B47B-566EC14C3349}"/>
                </a:ext>
              </a:extLst>
            </p:cNvPr>
            <p:cNvSpPr/>
            <p:nvPr/>
          </p:nvSpPr>
          <p:spPr>
            <a:xfrm>
              <a:off x="3858225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รูปแบบอิสระ: รูปร่าง 395">
              <a:extLst>
                <a:ext uri="{FF2B5EF4-FFF2-40B4-BE49-F238E27FC236}">
                  <a16:creationId xmlns:a16="http://schemas.microsoft.com/office/drawing/2014/main" id="{D226CC40-9213-4782-8BEA-167D8EF2A74B}"/>
                </a:ext>
              </a:extLst>
            </p:cNvPr>
            <p:cNvSpPr/>
            <p:nvPr/>
          </p:nvSpPr>
          <p:spPr>
            <a:xfrm>
              <a:off x="3923519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รูปแบบอิสระ: รูปร่าง 396">
              <a:extLst>
                <a:ext uri="{FF2B5EF4-FFF2-40B4-BE49-F238E27FC236}">
                  <a16:creationId xmlns:a16="http://schemas.microsoft.com/office/drawing/2014/main" id="{41F61071-BF3E-4818-8BEB-4D17F2BE24AE}"/>
                </a:ext>
              </a:extLst>
            </p:cNvPr>
            <p:cNvSpPr/>
            <p:nvPr/>
          </p:nvSpPr>
          <p:spPr>
            <a:xfrm>
              <a:off x="3988814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รูปแบบอิสระ: รูปร่าง 397">
              <a:extLst>
                <a:ext uri="{FF2B5EF4-FFF2-40B4-BE49-F238E27FC236}">
                  <a16:creationId xmlns:a16="http://schemas.microsoft.com/office/drawing/2014/main" id="{DA381C40-F9DD-4E1F-BA4F-2684724B76F9}"/>
                </a:ext>
              </a:extLst>
            </p:cNvPr>
            <p:cNvSpPr/>
            <p:nvPr/>
          </p:nvSpPr>
          <p:spPr>
            <a:xfrm>
              <a:off x="4052516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รูปแบบอิสระ: รูปร่าง 398">
              <a:extLst>
                <a:ext uri="{FF2B5EF4-FFF2-40B4-BE49-F238E27FC236}">
                  <a16:creationId xmlns:a16="http://schemas.microsoft.com/office/drawing/2014/main" id="{B67E6742-AB4E-4AA9-A341-CE61A219576F}"/>
                </a:ext>
              </a:extLst>
            </p:cNvPr>
            <p:cNvSpPr/>
            <p:nvPr/>
          </p:nvSpPr>
          <p:spPr>
            <a:xfrm>
              <a:off x="4117810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รูปแบบอิสระ: รูปร่าง 399">
              <a:extLst>
                <a:ext uri="{FF2B5EF4-FFF2-40B4-BE49-F238E27FC236}">
                  <a16:creationId xmlns:a16="http://schemas.microsoft.com/office/drawing/2014/main" id="{3F67CA64-60F1-4FE2-B7FF-AFCBCBE9AE78}"/>
                </a:ext>
              </a:extLst>
            </p:cNvPr>
            <p:cNvSpPr/>
            <p:nvPr/>
          </p:nvSpPr>
          <p:spPr>
            <a:xfrm>
              <a:off x="4181512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รูปแบบอิสระ: รูปร่าง 400">
              <a:extLst>
                <a:ext uri="{FF2B5EF4-FFF2-40B4-BE49-F238E27FC236}">
                  <a16:creationId xmlns:a16="http://schemas.microsoft.com/office/drawing/2014/main" id="{030F596B-FA09-4786-B5A3-68E8CBA4961E}"/>
                </a:ext>
              </a:extLst>
            </p:cNvPr>
            <p:cNvSpPr/>
            <p:nvPr/>
          </p:nvSpPr>
          <p:spPr>
            <a:xfrm>
              <a:off x="4246806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รูปแบบอิสระ: รูปร่าง 401">
              <a:extLst>
                <a:ext uri="{FF2B5EF4-FFF2-40B4-BE49-F238E27FC236}">
                  <a16:creationId xmlns:a16="http://schemas.microsoft.com/office/drawing/2014/main" id="{3E8B3E0F-5FA5-4ED0-B0D0-3196CE9DE927}"/>
                </a:ext>
              </a:extLst>
            </p:cNvPr>
            <p:cNvSpPr/>
            <p:nvPr/>
          </p:nvSpPr>
          <p:spPr>
            <a:xfrm>
              <a:off x="4312101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รูปแบบอิสระ: รูปร่าง 402">
              <a:extLst>
                <a:ext uri="{FF2B5EF4-FFF2-40B4-BE49-F238E27FC236}">
                  <a16:creationId xmlns:a16="http://schemas.microsoft.com/office/drawing/2014/main" id="{7A493E64-95F9-4B53-B7B0-B948E2B9F418}"/>
                </a:ext>
              </a:extLst>
            </p:cNvPr>
            <p:cNvSpPr/>
            <p:nvPr/>
          </p:nvSpPr>
          <p:spPr>
            <a:xfrm>
              <a:off x="4375803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รูปแบบอิสระ: รูปร่าง 403">
              <a:extLst>
                <a:ext uri="{FF2B5EF4-FFF2-40B4-BE49-F238E27FC236}">
                  <a16:creationId xmlns:a16="http://schemas.microsoft.com/office/drawing/2014/main" id="{15C07098-C178-43C4-BA0A-E149BA8728E0}"/>
                </a:ext>
              </a:extLst>
            </p:cNvPr>
            <p:cNvSpPr/>
            <p:nvPr/>
          </p:nvSpPr>
          <p:spPr>
            <a:xfrm>
              <a:off x="4441097" y="1229022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รูปแบบอิสระ: รูปร่าง 404">
              <a:extLst>
                <a:ext uri="{FF2B5EF4-FFF2-40B4-BE49-F238E27FC236}">
                  <a16:creationId xmlns:a16="http://schemas.microsoft.com/office/drawing/2014/main" id="{281A85FE-5DE9-4A0B-965F-5E1635520AF9}"/>
                </a:ext>
              </a:extLst>
            </p:cNvPr>
            <p:cNvSpPr/>
            <p:nvPr/>
          </p:nvSpPr>
          <p:spPr>
            <a:xfrm>
              <a:off x="4504799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รูปแบบอิสระ: รูปร่าง 405">
              <a:extLst>
                <a:ext uri="{FF2B5EF4-FFF2-40B4-BE49-F238E27FC236}">
                  <a16:creationId xmlns:a16="http://schemas.microsoft.com/office/drawing/2014/main" id="{855325A6-2ED2-4003-A829-BF06C7B562AE}"/>
                </a:ext>
              </a:extLst>
            </p:cNvPr>
            <p:cNvSpPr/>
            <p:nvPr/>
          </p:nvSpPr>
          <p:spPr>
            <a:xfrm>
              <a:off x="4570093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รูปแบบอิสระ: รูปร่าง 406">
              <a:extLst>
                <a:ext uri="{FF2B5EF4-FFF2-40B4-BE49-F238E27FC236}">
                  <a16:creationId xmlns:a16="http://schemas.microsoft.com/office/drawing/2014/main" id="{05589633-DABA-4A44-87EA-7BD54B2632BF}"/>
                </a:ext>
              </a:extLst>
            </p:cNvPr>
            <p:cNvSpPr/>
            <p:nvPr/>
          </p:nvSpPr>
          <p:spPr>
            <a:xfrm>
              <a:off x="4635387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รูปแบบอิสระ: รูปร่าง 407">
              <a:extLst>
                <a:ext uri="{FF2B5EF4-FFF2-40B4-BE49-F238E27FC236}">
                  <a16:creationId xmlns:a16="http://schemas.microsoft.com/office/drawing/2014/main" id="{6FCEE80A-49EC-4BDA-AF96-770717CC60EC}"/>
                </a:ext>
              </a:extLst>
            </p:cNvPr>
            <p:cNvSpPr/>
            <p:nvPr/>
          </p:nvSpPr>
          <p:spPr>
            <a:xfrm>
              <a:off x="4699089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รูปแบบอิสระ: รูปร่าง 408">
              <a:extLst>
                <a:ext uri="{FF2B5EF4-FFF2-40B4-BE49-F238E27FC236}">
                  <a16:creationId xmlns:a16="http://schemas.microsoft.com/office/drawing/2014/main" id="{EDE71B64-7DA7-41E4-A842-FD5ED5DA32D3}"/>
                </a:ext>
              </a:extLst>
            </p:cNvPr>
            <p:cNvSpPr/>
            <p:nvPr/>
          </p:nvSpPr>
          <p:spPr>
            <a:xfrm>
              <a:off x="4764384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รูปแบบอิสระ: รูปร่าง 409">
              <a:extLst>
                <a:ext uri="{FF2B5EF4-FFF2-40B4-BE49-F238E27FC236}">
                  <a16:creationId xmlns:a16="http://schemas.microsoft.com/office/drawing/2014/main" id="{58F220E1-850C-4A2B-9BA7-E08C1DC72CFB}"/>
                </a:ext>
              </a:extLst>
            </p:cNvPr>
            <p:cNvSpPr/>
            <p:nvPr/>
          </p:nvSpPr>
          <p:spPr>
            <a:xfrm>
              <a:off x="4829678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รูปแบบอิสระ: รูปร่าง 410">
              <a:extLst>
                <a:ext uri="{FF2B5EF4-FFF2-40B4-BE49-F238E27FC236}">
                  <a16:creationId xmlns:a16="http://schemas.microsoft.com/office/drawing/2014/main" id="{57DDCA01-9165-4CB7-8F84-6DF6817F9AF0}"/>
                </a:ext>
              </a:extLst>
            </p:cNvPr>
            <p:cNvSpPr/>
            <p:nvPr/>
          </p:nvSpPr>
          <p:spPr>
            <a:xfrm>
              <a:off x="4893380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รูปแบบอิสระ: รูปร่าง 411">
              <a:extLst>
                <a:ext uri="{FF2B5EF4-FFF2-40B4-BE49-F238E27FC236}">
                  <a16:creationId xmlns:a16="http://schemas.microsoft.com/office/drawing/2014/main" id="{7BE24577-C69B-4836-97F8-1BA7C1458CBD}"/>
                </a:ext>
              </a:extLst>
            </p:cNvPr>
            <p:cNvSpPr/>
            <p:nvPr/>
          </p:nvSpPr>
          <p:spPr>
            <a:xfrm>
              <a:off x="4958674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รูปแบบอิสระ: รูปร่าง 412">
              <a:extLst>
                <a:ext uri="{FF2B5EF4-FFF2-40B4-BE49-F238E27FC236}">
                  <a16:creationId xmlns:a16="http://schemas.microsoft.com/office/drawing/2014/main" id="{C20F6F3D-EBF4-44C7-9646-4028D017396C}"/>
                </a:ext>
              </a:extLst>
            </p:cNvPr>
            <p:cNvSpPr/>
            <p:nvPr/>
          </p:nvSpPr>
          <p:spPr>
            <a:xfrm>
              <a:off x="5022376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รูปแบบอิสระ: รูปร่าง 413">
              <a:extLst>
                <a:ext uri="{FF2B5EF4-FFF2-40B4-BE49-F238E27FC236}">
                  <a16:creationId xmlns:a16="http://schemas.microsoft.com/office/drawing/2014/main" id="{812AE339-7E2A-4058-B7F2-944CEE5E0496}"/>
                </a:ext>
              </a:extLst>
            </p:cNvPr>
            <p:cNvSpPr/>
            <p:nvPr/>
          </p:nvSpPr>
          <p:spPr>
            <a:xfrm>
              <a:off x="5087670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รูปแบบอิสระ: รูปร่าง 414">
              <a:extLst>
                <a:ext uri="{FF2B5EF4-FFF2-40B4-BE49-F238E27FC236}">
                  <a16:creationId xmlns:a16="http://schemas.microsoft.com/office/drawing/2014/main" id="{DA903340-C65D-49FC-BBB6-285BB53E264E}"/>
                </a:ext>
              </a:extLst>
            </p:cNvPr>
            <p:cNvSpPr/>
            <p:nvPr/>
          </p:nvSpPr>
          <p:spPr>
            <a:xfrm>
              <a:off x="5152965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รูปแบบอิสระ: รูปร่าง 415">
              <a:extLst>
                <a:ext uri="{FF2B5EF4-FFF2-40B4-BE49-F238E27FC236}">
                  <a16:creationId xmlns:a16="http://schemas.microsoft.com/office/drawing/2014/main" id="{5EE727B4-1956-4CD1-9C85-6B6AD311CB47}"/>
                </a:ext>
              </a:extLst>
            </p:cNvPr>
            <p:cNvSpPr/>
            <p:nvPr/>
          </p:nvSpPr>
          <p:spPr>
            <a:xfrm>
              <a:off x="5216667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รูปแบบอิสระ: รูปร่าง 416">
              <a:extLst>
                <a:ext uri="{FF2B5EF4-FFF2-40B4-BE49-F238E27FC236}">
                  <a16:creationId xmlns:a16="http://schemas.microsoft.com/office/drawing/2014/main" id="{A2671047-1F3C-4C70-BAEE-302A50BFE61B}"/>
                </a:ext>
              </a:extLst>
            </p:cNvPr>
            <p:cNvSpPr/>
            <p:nvPr/>
          </p:nvSpPr>
          <p:spPr>
            <a:xfrm>
              <a:off x="5281961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รูปแบบอิสระ: รูปร่าง 417">
              <a:extLst>
                <a:ext uri="{FF2B5EF4-FFF2-40B4-BE49-F238E27FC236}">
                  <a16:creationId xmlns:a16="http://schemas.microsoft.com/office/drawing/2014/main" id="{E80CBE2C-75EE-469C-8B8E-917F41D6CBB4}"/>
                </a:ext>
              </a:extLst>
            </p:cNvPr>
            <p:cNvSpPr/>
            <p:nvPr/>
          </p:nvSpPr>
          <p:spPr>
            <a:xfrm>
              <a:off x="5347255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รูปแบบอิสระ: รูปร่าง 418">
              <a:extLst>
                <a:ext uri="{FF2B5EF4-FFF2-40B4-BE49-F238E27FC236}">
                  <a16:creationId xmlns:a16="http://schemas.microsoft.com/office/drawing/2014/main" id="{294EE998-B7D4-446E-90B3-CD543C4823D9}"/>
                </a:ext>
              </a:extLst>
            </p:cNvPr>
            <p:cNvSpPr/>
            <p:nvPr/>
          </p:nvSpPr>
          <p:spPr>
            <a:xfrm>
              <a:off x="5410957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รูปแบบอิสระ: รูปร่าง 419">
              <a:extLst>
                <a:ext uri="{FF2B5EF4-FFF2-40B4-BE49-F238E27FC236}">
                  <a16:creationId xmlns:a16="http://schemas.microsoft.com/office/drawing/2014/main" id="{87ECA1EB-4B9B-4494-9116-F5C82404EF9E}"/>
                </a:ext>
              </a:extLst>
            </p:cNvPr>
            <p:cNvSpPr/>
            <p:nvPr/>
          </p:nvSpPr>
          <p:spPr>
            <a:xfrm>
              <a:off x="5476252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รูปแบบอิสระ: รูปร่าง 420">
              <a:extLst>
                <a:ext uri="{FF2B5EF4-FFF2-40B4-BE49-F238E27FC236}">
                  <a16:creationId xmlns:a16="http://schemas.microsoft.com/office/drawing/2014/main" id="{00754FFD-0A4C-48C9-BFE4-EB3EDC8B1F82}"/>
                </a:ext>
              </a:extLst>
            </p:cNvPr>
            <p:cNvSpPr/>
            <p:nvPr/>
          </p:nvSpPr>
          <p:spPr>
            <a:xfrm>
              <a:off x="5605247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รูปแบบอิสระ: รูปร่าง 421">
              <a:extLst>
                <a:ext uri="{FF2B5EF4-FFF2-40B4-BE49-F238E27FC236}">
                  <a16:creationId xmlns:a16="http://schemas.microsoft.com/office/drawing/2014/main" id="{37786E52-9E44-4B39-B1DC-8B8EC5436767}"/>
                </a:ext>
              </a:extLst>
            </p:cNvPr>
            <p:cNvSpPr/>
            <p:nvPr/>
          </p:nvSpPr>
          <p:spPr>
            <a:xfrm>
              <a:off x="5670542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รูปแบบอิสระ: รูปร่าง 422">
              <a:extLst>
                <a:ext uri="{FF2B5EF4-FFF2-40B4-BE49-F238E27FC236}">
                  <a16:creationId xmlns:a16="http://schemas.microsoft.com/office/drawing/2014/main" id="{8C937EF5-3D96-45DD-9A3C-4D8BE989C70C}"/>
                </a:ext>
              </a:extLst>
            </p:cNvPr>
            <p:cNvSpPr/>
            <p:nvPr/>
          </p:nvSpPr>
          <p:spPr>
            <a:xfrm>
              <a:off x="5734244" y="12290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รูปแบบอิสระ: รูปร่าง 423">
              <a:extLst>
                <a:ext uri="{FF2B5EF4-FFF2-40B4-BE49-F238E27FC236}">
                  <a16:creationId xmlns:a16="http://schemas.microsoft.com/office/drawing/2014/main" id="{D5EE6928-85D4-4705-9A97-DDE58F22FA6F}"/>
                </a:ext>
              </a:extLst>
            </p:cNvPr>
            <p:cNvSpPr/>
            <p:nvPr/>
          </p:nvSpPr>
          <p:spPr>
            <a:xfrm>
              <a:off x="365772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รูปแบบอิสระ: รูปร่าง 424">
              <a:extLst>
                <a:ext uri="{FF2B5EF4-FFF2-40B4-BE49-F238E27FC236}">
                  <a16:creationId xmlns:a16="http://schemas.microsoft.com/office/drawing/2014/main" id="{D603AC21-4002-45A3-AF57-B1DABFF8DBE0}"/>
                </a:ext>
              </a:extLst>
            </p:cNvPr>
            <p:cNvSpPr/>
            <p:nvPr/>
          </p:nvSpPr>
          <p:spPr>
            <a:xfrm>
              <a:off x="429474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รูปแบบอิสระ: รูปร่าง 425">
              <a:extLst>
                <a:ext uri="{FF2B5EF4-FFF2-40B4-BE49-F238E27FC236}">
                  <a16:creationId xmlns:a16="http://schemas.microsoft.com/office/drawing/2014/main" id="{FDB5C010-2CA7-4C11-864D-800053E8AE0A}"/>
                </a:ext>
              </a:extLst>
            </p:cNvPr>
            <p:cNvSpPr/>
            <p:nvPr/>
          </p:nvSpPr>
          <p:spPr>
            <a:xfrm>
              <a:off x="494769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รูปแบบอิสระ: รูปร่าง 426">
              <a:extLst>
                <a:ext uri="{FF2B5EF4-FFF2-40B4-BE49-F238E27FC236}">
                  <a16:creationId xmlns:a16="http://schemas.microsoft.com/office/drawing/2014/main" id="{53B60B85-6567-4C89-B136-5229333540C6}"/>
                </a:ext>
              </a:extLst>
            </p:cNvPr>
            <p:cNvSpPr/>
            <p:nvPr/>
          </p:nvSpPr>
          <p:spPr>
            <a:xfrm>
              <a:off x="754354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รูปแบบอิสระ: รูปร่าง 427">
              <a:extLst>
                <a:ext uri="{FF2B5EF4-FFF2-40B4-BE49-F238E27FC236}">
                  <a16:creationId xmlns:a16="http://schemas.microsoft.com/office/drawing/2014/main" id="{C7296D88-973F-43AF-8BFB-290F66A9CA6E}"/>
                </a:ext>
              </a:extLst>
            </p:cNvPr>
            <p:cNvSpPr/>
            <p:nvPr/>
          </p:nvSpPr>
          <p:spPr>
            <a:xfrm>
              <a:off x="818055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รูปแบบอิสระ: รูปร่าง 428">
              <a:extLst>
                <a:ext uri="{FF2B5EF4-FFF2-40B4-BE49-F238E27FC236}">
                  <a16:creationId xmlns:a16="http://schemas.microsoft.com/office/drawing/2014/main" id="{2BBA8473-B328-4C62-8F05-4005C1DCC12D}"/>
                </a:ext>
              </a:extLst>
            </p:cNvPr>
            <p:cNvSpPr/>
            <p:nvPr/>
          </p:nvSpPr>
          <p:spPr>
            <a:xfrm>
              <a:off x="883350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รูปแบบอิสระ: รูปร่าง 429">
              <a:extLst>
                <a:ext uri="{FF2B5EF4-FFF2-40B4-BE49-F238E27FC236}">
                  <a16:creationId xmlns:a16="http://schemas.microsoft.com/office/drawing/2014/main" id="{DAD1FF9C-3EDC-470D-9F44-4D98481DF4B3}"/>
                </a:ext>
              </a:extLst>
            </p:cNvPr>
            <p:cNvSpPr/>
            <p:nvPr/>
          </p:nvSpPr>
          <p:spPr>
            <a:xfrm>
              <a:off x="947052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รูปแบบอิสระ: รูปร่าง 430">
              <a:extLst>
                <a:ext uri="{FF2B5EF4-FFF2-40B4-BE49-F238E27FC236}">
                  <a16:creationId xmlns:a16="http://schemas.microsoft.com/office/drawing/2014/main" id="{61ECF2D0-88F7-4781-B17A-30CD7B886764}"/>
                </a:ext>
              </a:extLst>
            </p:cNvPr>
            <p:cNvSpPr/>
            <p:nvPr/>
          </p:nvSpPr>
          <p:spPr>
            <a:xfrm>
              <a:off x="1012346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รูปแบบอิสระ: รูปร่าง 431">
              <a:extLst>
                <a:ext uri="{FF2B5EF4-FFF2-40B4-BE49-F238E27FC236}">
                  <a16:creationId xmlns:a16="http://schemas.microsoft.com/office/drawing/2014/main" id="{11355296-9F04-4F72-A1D2-BFE08A017AB6}"/>
                </a:ext>
              </a:extLst>
            </p:cNvPr>
            <p:cNvSpPr/>
            <p:nvPr/>
          </p:nvSpPr>
          <p:spPr>
            <a:xfrm>
              <a:off x="1077640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รูปแบบอิสระ: รูปร่าง 432">
              <a:extLst>
                <a:ext uri="{FF2B5EF4-FFF2-40B4-BE49-F238E27FC236}">
                  <a16:creationId xmlns:a16="http://schemas.microsoft.com/office/drawing/2014/main" id="{8EF8F3BE-CE63-4995-9587-A0B3A7B66526}"/>
                </a:ext>
              </a:extLst>
            </p:cNvPr>
            <p:cNvSpPr/>
            <p:nvPr/>
          </p:nvSpPr>
          <p:spPr>
            <a:xfrm>
              <a:off x="1141342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รูปแบบอิสระ: รูปร่าง 433">
              <a:extLst>
                <a:ext uri="{FF2B5EF4-FFF2-40B4-BE49-F238E27FC236}">
                  <a16:creationId xmlns:a16="http://schemas.microsoft.com/office/drawing/2014/main" id="{15010CBD-1D3C-45A4-8CCA-8C3E764FEC6E}"/>
                </a:ext>
              </a:extLst>
            </p:cNvPr>
            <p:cNvSpPr/>
            <p:nvPr/>
          </p:nvSpPr>
          <p:spPr>
            <a:xfrm>
              <a:off x="1206636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รูปแบบอิสระ: รูปร่าง 434">
              <a:extLst>
                <a:ext uri="{FF2B5EF4-FFF2-40B4-BE49-F238E27FC236}">
                  <a16:creationId xmlns:a16="http://schemas.microsoft.com/office/drawing/2014/main" id="{CABBB72D-1CBF-4A3E-96DE-FA202B59F119}"/>
                </a:ext>
              </a:extLst>
            </p:cNvPr>
            <p:cNvSpPr/>
            <p:nvPr/>
          </p:nvSpPr>
          <p:spPr>
            <a:xfrm>
              <a:off x="1271931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รูปแบบอิสระ: รูปร่าง 435">
              <a:extLst>
                <a:ext uri="{FF2B5EF4-FFF2-40B4-BE49-F238E27FC236}">
                  <a16:creationId xmlns:a16="http://schemas.microsoft.com/office/drawing/2014/main" id="{0592ED09-D08A-4103-9821-D2DD2AD8C695}"/>
                </a:ext>
              </a:extLst>
            </p:cNvPr>
            <p:cNvSpPr/>
            <p:nvPr/>
          </p:nvSpPr>
          <p:spPr>
            <a:xfrm>
              <a:off x="1335633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รูปแบบอิสระ: รูปร่าง 436">
              <a:extLst>
                <a:ext uri="{FF2B5EF4-FFF2-40B4-BE49-F238E27FC236}">
                  <a16:creationId xmlns:a16="http://schemas.microsoft.com/office/drawing/2014/main" id="{85A77F67-19A3-41DE-B5EC-8DF8AE759936}"/>
                </a:ext>
              </a:extLst>
            </p:cNvPr>
            <p:cNvSpPr/>
            <p:nvPr/>
          </p:nvSpPr>
          <p:spPr>
            <a:xfrm>
              <a:off x="1400927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รูปแบบอิสระ: รูปร่าง 437">
              <a:extLst>
                <a:ext uri="{FF2B5EF4-FFF2-40B4-BE49-F238E27FC236}">
                  <a16:creationId xmlns:a16="http://schemas.microsoft.com/office/drawing/2014/main" id="{2690E9C9-5B58-4918-BE46-31E47BA594E5}"/>
                </a:ext>
              </a:extLst>
            </p:cNvPr>
            <p:cNvSpPr/>
            <p:nvPr/>
          </p:nvSpPr>
          <p:spPr>
            <a:xfrm>
              <a:off x="1464629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รูปแบบอิสระ: รูปร่าง 438">
              <a:extLst>
                <a:ext uri="{FF2B5EF4-FFF2-40B4-BE49-F238E27FC236}">
                  <a16:creationId xmlns:a16="http://schemas.microsoft.com/office/drawing/2014/main" id="{093BC545-FE4C-497C-9421-728D21C5F5F2}"/>
                </a:ext>
              </a:extLst>
            </p:cNvPr>
            <p:cNvSpPr/>
            <p:nvPr/>
          </p:nvSpPr>
          <p:spPr>
            <a:xfrm>
              <a:off x="1787916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รูปแบบอิสระ: รูปร่าง 439">
              <a:extLst>
                <a:ext uri="{FF2B5EF4-FFF2-40B4-BE49-F238E27FC236}">
                  <a16:creationId xmlns:a16="http://schemas.microsoft.com/office/drawing/2014/main" id="{C259180A-CD4B-4504-B070-880D9F4DB546}"/>
                </a:ext>
              </a:extLst>
            </p:cNvPr>
            <p:cNvSpPr/>
            <p:nvPr/>
          </p:nvSpPr>
          <p:spPr>
            <a:xfrm>
              <a:off x="1853210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รูปแบบอิสระ: รูปร่าง 440">
              <a:extLst>
                <a:ext uri="{FF2B5EF4-FFF2-40B4-BE49-F238E27FC236}">
                  <a16:creationId xmlns:a16="http://schemas.microsoft.com/office/drawing/2014/main" id="{4685A088-EA90-437E-A74C-D4D53952664E}"/>
                </a:ext>
              </a:extLst>
            </p:cNvPr>
            <p:cNvSpPr/>
            <p:nvPr/>
          </p:nvSpPr>
          <p:spPr>
            <a:xfrm>
              <a:off x="1918504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รูปแบบอิสระ: รูปร่าง 441">
              <a:extLst>
                <a:ext uri="{FF2B5EF4-FFF2-40B4-BE49-F238E27FC236}">
                  <a16:creationId xmlns:a16="http://schemas.microsoft.com/office/drawing/2014/main" id="{BDE9F336-3D2A-4159-9FD5-D5862EB55254}"/>
                </a:ext>
              </a:extLst>
            </p:cNvPr>
            <p:cNvSpPr/>
            <p:nvPr/>
          </p:nvSpPr>
          <p:spPr>
            <a:xfrm>
              <a:off x="1982206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รูปแบบอิสระ: รูปร่าง 442">
              <a:extLst>
                <a:ext uri="{FF2B5EF4-FFF2-40B4-BE49-F238E27FC236}">
                  <a16:creationId xmlns:a16="http://schemas.microsoft.com/office/drawing/2014/main" id="{4E58C98B-E2AB-482C-896C-6859826F6546}"/>
                </a:ext>
              </a:extLst>
            </p:cNvPr>
            <p:cNvSpPr/>
            <p:nvPr/>
          </p:nvSpPr>
          <p:spPr>
            <a:xfrm>
              <a:off x="2888365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รูปแบบอิสระ: รูปร่าง 443">
              <a:extLst>
                <a:ext uri="{FF2B5EF4-FFF2-40B4-BE49-F238E27FC236}">
                  <a16:creationId xmlns:a16="http://schemas.microsoft.com/office/drawing/2014/main" id="{A19CBD41-769E-4CDE-87C4-FAC47CDFC29D}"/>
                </a:ext>
              </a:extLst>
            </p:cNvPr>
            <p:cNvSpPr/>
            <p:nvPr/>
          </p:nvSpPr>
          <p:spPr>
            <a:xfrm>
              <a:off x="2953659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รูปแบบอิสระ: รูปร่าง 444">
              <a:extLst>
                <a:ext uri="{FF2B5EF4-FFF2-40B4-BE49-F238E27FC236}">
                  <a16:creationId xmlns:a16="http://schemas.microsoft.com/office/drawing/2014/main" id="{18D74C0C-58D7-4316-B386-C057CB89DD60}"/>
                </a:ext>
              </a:extLst>
            </p:cNvPr>
            <p:cNvSpPr/>
            <p:nvPr/>
          </p:nvSpPr>
          <p:spPr>
            <a:xfrm>
              <a:off x="3211652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รูปแบบอิสระ: รูปร่าง 445">
              <a:extLst>
                <a:ext uri="{FF2B5EF4-FFF2-40B4-BE49-F238E27FC236}">
                  <a16:creationId xmlns:a16="http://schemas.microsoft.com/office/drawing/2014/main" id="{CF58027F-D94B-4C20-9868-D39AD37EFDFB}"/>
                </a:ext>
              </a:extLst>
            </p:cNvPr>
            <p:cNvSpPr/>
            <p:nvPr/>
          </p:nvSpPr>
          <p:spPr>
            <a:xfrm>
              <a:off x="3276946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รูปแบบอิสระ: รูปร่าง 446">
              <a:extLst>
                <a:ext uri="{FF2B5EF4-FFF2-40B4-BE49-F238E27FC236}">
                  <a16:creationId xmlns:a16="http://schemas.microsoft.com/office/drawing/2014/main" id="{DE03C4AE-DB37-4575-B4B1-4208A698040E}"/>
                </a:ext>
              </a:extLst>
            </p:cNvPr>
            <p:cNvSpPr/>
            <p:nvPr/>
          </p:nvSpPr>
          <p:spPr>
            <a:xfrm>
              <a:off x="3405942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รูปแบบอิสระ: รูปร่าง 447">
              <a:extLst>
                <a:ext uri="{FF2B5EF4-FFF2-40B4-BE49-F238E27FC236}">
                  <a16:creationId xmlns:a16="http://schemas.microsoft.com/office/drawing/2014/main" id="{B97822D9-AF16-416C-AC4B-68088DAF40D8}"/>
                </a:ext>
              </a:extLst>
            </p:cNvPr>
            <p:cNvSpPr/>
            <p:nvPr/>
          </p:nvSpPr>
          <p:spPr>
            <a:xfrm>
              <a:off x="3471237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รูปแบบอิสระ: รูปร่าง 448">
              <a:extLst>
                <a:ext uri="{FF2B5EF4-FFF2-40B4-BE49-F238E27FC236}">
                  <a16:creationId xmlns:a16="http://schemas.microsoft.com/office/drawing/2014/main" id="{F762753B-5128-4D82-92D2-A04D8D5757E3}"/>
                </a:ext>
              </a:extLst>
            </p:cNvPr>
            <p:cNvSpPr/>
            <p:nvPr/>
          </p:nvSpPr>
          <p:spPr>
            <a:xfrm>
              <a:off x="3534938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รูปแบบอิสระ: รูปร่าง 449">
              <a:extLst>
                <a:ext uri="{FF2B5EF4-FFF2-40B4-BE49-F238E27FC236}">
                  <a16:creationId xmlns:a16="http://schemas.microsoft.com/office/drawing/2014/main" id="{A0FA8F7A-6C78-4E47-B88E-B6E2BA9EDCE6}"/>
                </a:ext>
              </a:extLst>
            </p:cNvPr>
            <p:cNvSpPr/>
            <p:nvPr/>
          </p:nvSpPr>
          <p:spPr>
            <a:xfrm>
              <a:off x="3600233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รูปแบบอิสระ: รูปร่าง 450">
              <a:extLst>
                <a:ext uri="{FF2B5EF4-FFF2-40B4-BE49-F238E27FC236}">
                  <a16:creationId xmlns:a16="http://schemas.microsoft.com/office/drawing/2014/main" id="{3138CA12-6552-4A7C-A3AC-B40CD7B00251}"/>
                </a:ext>
              </a:extLst>
            </p:cNvPr>
            <p:cNvSpPr/>
            <p:nvPr/>
          </p:nvSpPr>
          <p:spPr>
            <a:xfrm>
              <a:off x="3663934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รูปแบบอิสระ: รูปร่าง 451">
              <a:extLst>
                <a:ext uri="{FF2B5EF4-FFF2-40B4-BE49-F238E27FC236}">
                  <a16:creationId xmlns:a16="http://schemas.microsoft.com/office/drawing/2014/main" id="{64F8A895-EEAE-46E9-BE9A-C69B7A86C29F}"/>
                </a:ext>
              </a:extLst>
            </p:cNvPr>
            <p:cNvSpPr/>
            <p:nvPr/>
          </p:nvSpPr>
          <p:spPr>
            <a:xfrm>
              <a:off x="3729229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รูปแบบอิสระ: รูปร่าง 452">
              <a:extLst>
                <a:ext uri="{FF2B5EF4-FFF2-40B4-BE49-F238E27FC236}">
                  <a16:creationId xmlns:a16="http://schemas.microsoft.com/office/drawing/2014/main" id="{A07780CA-0F1D-4D59-887D-1CC89D7FFCD3}"/>
                </a:ext>
              </a:extLst>
            </p:cNvPr>
            <p:cNvSpPr/>
            <p:nvPr/>
          </p:nvSpPr>
          <p:spPr>
            <a:xfrm>
              <a:off x="3794523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รูปแบบอิสระ: รูปร่าง 453">
              <a:extLst>
                <a:ext uri="{FF2B5EF4-FFF2-40B4-BE49-F238E27FC236}">
                  <a16:creationId xmlns:a16="http://schemas.microsoft.com/office/drawing/2014/main" id="{C5A835A9-7657-4204-8EF2-73A256A7C3C7}"/>
                </a:ext>
              </a:extLst>
            </p:cNvPr>
            <p:cNvSpPr/>
            <p:nvPr/>
          </p:nvSpPr>
          <p:spPr>
            <a:xfrm>
              <a:off x="3858225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รูปแบบอิสระ: รูปร่าง 454">
              <a:extLst>
                <a:ext uri="{FF2B5EF4-FFF2-40B4-BE49-F238E27FC236}">
                  <a16:creationId xmlns:a16="http://schemas.microsoft.com/office/drawing/2014/main" id="{F91D8282-C123-4AAD-AC53-29C1BD1E7586}"/>
                </a:ext>
              </a:extLst>
            </p:cNvPr>
            <p:cNvSpPr/>
            <p:nvPr/>
          </p:nvSpPr>
          <p:spPr>
            <a:xfrm>
              <a:off x="3923519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รูปแบบอิสระ: รูปร่าง 455">
              <a:extLst>
                <a:ext uri="{FF2B5EF4-FFF2-40B4-BE49-F238E27FC236}">
                  <a16:creationId xmlns:a16="http://schemas.microsoft.com/office/drawing/2014/main" id="{DC091481-E113-4F91-8607-32A889FD9A3A}"/>
                </a:ext>
              </a:extLst>
            </p:cNvPr>
            <p:cNvSpPr/>
            <p:nvPr/>
          </p:nvSpPr>
          <p:spPr>
            <a:xfrm>
              <a:off x="3988814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รูปแบบอิสระ: รูปร่าง 456">
              <a:extLst>
                <a:ext uri="{FF2B5EF4-FFF2-40B4-BE49-F238E27FC236}">
                  <a16:creationId xmlns:a16="http://schemas.microsoft.com/office/drawing/2014/main" id="{38C4761B-429B-417F-B54C-D5A13C85B64B}"/>
                </a:ext>
              </a:extLst>
            </p:cNvPr>
            <p:cNvSpPr/>
            <p:nvPr/>
          </p:nvSpPr>
          <p:spPr>
            <a:xfrm>
              <a:off x="4052516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รูปแบบอิสระ: รูปร่าง 457">
              <a:extLst>
                <a:ext uri="{FF2B5EF4-FFF2-40B4-BE49-F238E27FC236}">
                  <a16:creationId xmlns:a16="http://schemas.microsoft.com/office/drawing/2014/main" id="{7D3448C7-0472-4DC0-8EC4-0F9084AA1C48}"/>
                </a:ext>
              </a:extLst>
            </p:cNvPr>
            <p:cNvSpPr/>
            <p:nvPr/>
          </p:nvSpPr>
          <p:spPr>
            <a:xfrm>
              <a:off x="4117810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รูปแบบอิสระ: รูปร่าง 458">
              <a:extLst>
                <a:ext uri="{FF2B5EF4-FFF2-40B4-BE49-F238E27FC236}">
                  <a16:creationId xmlns:a16="http://schemas.microsoft.com/office/drawing/2014/main" id="{2FBA0488-ED71-4DFF-9E6A-7A88A787B1E7}"/>
                </a:ext>
              </a:extLst>
            </p:cNvPr>
            <p:cNvSpPr/>
            <p:nvPr/>
          </p:nvSpPr>
          <p:spPr>
            <a:xfrm>
              <a:off x="4181512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รูปแบบอิสระ: รูปร่าง 459">
              <a:extLst>
                <a:ext uri="{FF2B5EF4-FFF2-40B4-BE49-F238E27FC236}">
                  <a16:creationId xmlns:a16="http://schemas.microsoft.com/office/drawing/2014/main" id="{2D106771-B882-4C19-A27E-D3DFEEAEEA2A}"/>
                </a:ext>
              </a:extLst>
            </p:cNvPr>
            <p:cNvSpPr/>
            <p:nvPr/>
          </p:nvSpPr>
          <p:spPr>
            <a:xfrm>
              <a:off x="4246806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รูปแบบอิสระ: รูปร่าง 460">
              <a:extLst>
                <a:ext uri="{FF2B5EF4-FFF2-40B4-BE49-F238E27FC236}">
                  <a16:creationId xmlns:a16="http://schemas.microsoft.com/office/drawing/2014/main" id="{304F3A83-FC93-4AA3-9592-23B57E1659F4}"/>
                </a:ext>
              </a:extLst>
            </p:cNvPr>
            <p:cNvSpPr/>
            <p:nvPr/>
          </p:nvSpPr>
          <p:spPr>
            <a:xfrm>
              <a:off x="4312101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รูปแบบอิสระ: รูปร่าง 461">
              <a:extLst>
                <a:ext uri="{FF2B5EF4-FFF2-40B4-BE49-F238E27FC236}">
                  <a16:creationId xmlns:a16="http://schemas.microsoft.com/office/drawing/2014/main" id="{5D521E65-F03C-4C0C-B985-490016A7EC1A}"/>
                </a:ext>
              </a:extLst>
            </p:cNvPr>
            <p:cNvSpPr/>
            <p:nvPr/>
          </p:nvSpPr>
          <p:spPr>
            <a:xfrm>
              <a:off x="4375803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รูปแบบอิสระ: รูปร่าง 462">
              <a:extLst>
                <a:ext uri="{FF2B5EF4-FFF2-40B4-BE49-F238E27FC236}">
                  <a16:creationId xmlns:a16="http://schemas.microsoft.com/office/drawing/2014/main" id="{DF7B796C-2568-402B-BBF0-421920B41F9D}"/>
                </a:ext>
              </a:extLst>
            </p:cNvPr>
            <p:cNvSpPr/>
            <p:nvPr/>
          </p:nvSpPr>
          <p:spPr>
            <a:xfrm>
              <a:off x="4441097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รูปแบบอิสระ: รูปร่าง 463">
              <a:extLst>
                <a:ext uri="{FF2B5EF4-FFF2-40B4-BE49-F238E27FC236}">
                  <a16:creationId xmlns:a16="http://schemas.microsoft.com/office/drawing/2014/main" id="{7606F6EE-A180-4D5A-B77E-693FD4DB1221}"/>
                </a:ext>
              </a:extLst>
            </p:cNvPr>
            <p:cNvSpPr/>
            <p:nvPr/>
          </p:nvSpPr>
          <p:spPr>
            <a:xfrm>
              <a:off x="4504799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รูปแบบอิสระ: รูปร่าง 464">
              <a:extLst>
                <a:ext uri="{FF2B5EF4-FFF2-40B4-BE49-F238E27FC236}">
                  <a16:creationId xmlns:a16="http://schemas.microsoft.com/office/drawing/2014/main" id="{69534B06-49DA-41C2-9454-C6109EDD7B1E}"/>
                </a:ext>
              </a:extLst>
            </p:cNvPr>
            <p:cNvSpPr/>
            <p:nvPr/>
          </p:nvSpPr>
          <p:spPr>
            <a:xfrm>
              <a:off x="4570093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รูปแบบอิสระ: รูปร่าง 465">
              <a:extLst>
                <a:ext uri="{FF2B5EF4-FFF2-40B4-BE49-F238E27FC236}">
                  <a16:creationId xmlns:a16="http://schemas.microsoft.com/office/drawing/2014/main" id="{E4AB7861-41A2-4AD9-840A-C64470A29545}"/>
                </a:ext>
              </a:extLst>
            </p:cNvPr>
            <p:cNvSpPr/>
            <p:nvPr/>
          </p:nvSpPr>
          <p:spPr>
            <a:xfrm>
              <a:off x="4635387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รูปแบบอิสระ: รูปร่าง 466">
              <a:extLst>
                <a:ext uri="{FF2B5EF4-FFF2-40B4-BE49-F238E27FC236}">
                  <a16:creationId xmlns:a16="http://schemas.microsoft.com/office/drawing/2014/main" id="{AF592B7B-898D-45F2-8378-6434F9D16E4B}"/>
                </a:ext>
              </a:extLst>
            </p:cNvPr>
            <p:cNvSpPr/>
            <p:nvPr/>
          </p:nvSpPr>
          <p:spPr>
            <a:xfrm>
              <a:off x="4699089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รูปแบบอิสระ: รูปร่าง 467">
              <a:extLst>
                <a:ext uri="{FF2B5EF4-FFF2-40B4-BE49-F238E27FC236}">
                  <a16:creationId xmlns:a16="http://schemas.microsoft.com/office/drawing/2014/main" id="{11D27456-5253-4D76-A964-E9729C98A008}"/>
                </a:ext>
              </a:extLst>
            </p:cNvPr>
            <p:cNvSpPr/>
            <p:nvPr/>
          </p:nvSpPr>
          <p:spPr>
            <a:xfrm>
              <a:off x="4764384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รูปแบบอิสระ: รูปร่าง 468">
              <a:extLst>
                <a:ext uri="{FF2B5EF4-FFF2-40B4-BE49-F238E27FC236}">
                  <a16:creationId xmlns:a16="http://schemas.microsoft.com/office/drawing/2014/main" id="{317CFCDC-C438-4DC7-A6F9-B125D0C9618C}"/>
                </a:ext>
              </a:extLst>
            </p:cNvPr>
            <p:cNvSpPr/>
            <p:nvPr/>
          </p:nvSpPr>
          <p:spPr>
            <a:xfrm>
              <a:off x="4829678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รูปแบบอิสระ: รูปร่าง 469">
              <a:extLst>
                <a:ext uri="{FF2B5EF4-FFF2-40B4-BE49-F238E27FC236}">
                  <a16:creationId xmlns:a16="http://schemas.microsoft.com/office/drawing/2014/main" id="{B6743A5B-4C8C-4734-9B32-50A1B97B2886}"/>
                </a:ext>
              </a:extLst>
            </p:cNvPr>
            <p:cNvSpPr/>
            <p:nvPr/>
          </p:nvSpPr>
          <p:spPr>
            <a:xfrm>
              <a:off x="4893380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รูปแบบอิสระ: รูปร่าง 470">
              <a:extLst>
                <a:ext uri="{FF2B5EF4-FFF2-40B4-BE49-F238E27FC236}">
                  <a16:creationId xmlns:a16="http://schemas.microsoft.com/office/drawing/2014/main" id="{DEFC472D-526E-4CF9-8CF4-9E9095C5334F}"/>
                </a:ext>
              </a:extLst>
            </p:cNvPr>
            <p:cNvSpPr/>
            <p:nvPr/>
          </p:nvSpPr>
          <p:spPr>
            <a:xfrm>
              <a:off x="4958674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รูปแบบอิสระ: รูปร่าง 471">
              <a:extLst>
                <a:ext uri="{FF2B5EF4-FFF2-40B4-BE49-F238E27FC236}">
                  <a16:creationId xmlns:a16="http://schemas.microsoft.com/office/drawing/2014/main" id="{77722C54-219A-417E-B586-EE37E0D81D37}"/>
                </a:ext>
              </a:extLst>
            </p:cNvPr>
            <p:cNvSpPr/>
            <p:nvPr/>
          </p:nvSpPr>
          <p:spPr>
            <a:xfrm>
              <a:off x="5022376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รูปแบบอิสระ: รูปร่าง 472">
              <a:extLst>
                <a:ext uri="{FF2B5EF4-FFF2-40B4-BE49-F238E27FC236}">
                  <a16:creationId xmlns:a16="http://schemas.microsoft.com/office/drawing/2014/main" id="{862F92AF-F5E0-4DEE-877F-3F0DC6311687}"/>
                </a:ext>
              </a:extLst>
            </p:cNvPr>
            <p:cNvSpPr/>
            <p:nvPr/>
          </p:nvSpPr>
          <p:spPr>
            <a:xfrm>
              <a:off x="5087670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รูปแบบอิสระ: รูปร่าง 473">
              <a:extLst>
                <a:ext uri="{FF2B5EF4-FFF2-40B4-BE49-F238E27FC236}">
                  <a16:creationId xmlns:a16="http://schemas.microsoft.com/office/drawing/2014/main" id="{644AE9A5-F33B-4A59-90CD-6C62F433A112}"/>
                </a:ext>
              </a:extLst>
            </p:cNvPr>
            <p:cNvSpPr/>
            <p:nvPr/>
          </p:nvSpPr>
          <p:spPr>
            <a:xfrm>
              <a:off x="5152965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รูปแบบอิสระ: รูปร่าง 474">
              <a:extLst>
                <a:ext uri="{FF2B5EF4-FFF2-40B4-BE49-F238E27FC236}">
                  <a16:creationId xmlns:a16="http://schemas.microsoft.com/office/drawing/2014/main" id="{D83C9D79-5F1D-4373-8BED-4FA13D7DACF0}"/>
                </a:ext>
              </a:extLst>
            </p:cNvPr>
            <p:cNvSpPr/>
            <p:nvPr/>
          </p:nvSpPr>
          <p:spPr>
            <a:xfrm>
              <a:off x="5216666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รูปแบบอิสระ: รูปร่าง 475">
              <a:extLst>
                <a:ext uri="{FF2B5EF4-FFF2-40B4-BE49-F238E27FC236}">
                  <a16:creationId xmlns:a16="http://schemas.microsoft.com/office/drawing/2014/main" id="{3A441CE5-0E10-444A-A866-5A7CA8055A8F}"/>
                </a:ext>
              </a:extLst>
            </p:cNvPr>
            <p:cNvSpPr/>
            <p:nvPr/>
          </p:nvSpPr>
          <p:spPr>
            <a:xfrm>
              <a:off x="5281961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รูปแบบอิสระ: รูปร่าง 476">
              <a:extLst>
                <a:ext uri="{FF2B5EF4-FFF2-40B4-BE49-F238E27FC236}">
                  <a16:creationId xmlns:a16="http://schemas.microsoft.com/office/drawing/2014/main" id="{F1D2E74F-8F6F-419B-A377-B1692A352BD7}"/>
                </a:ext>
              </a:extLst>
            </p:cNvPr>
            <p:cNvSpPr/>
            <p:nvPr/>
          </p:nvSpPr>
          <p:spPr>
            <a:xfrm>
              <a:off x="5605247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รูปแบบอิสระ: รูปร่าง 477">
              <a:extLst>
                <a:ext uri="{FF2B5EF4-FFF2-40B4-BE49-F238E27FC236}">
                  <a16:creationId xmlns:a16="http://schemas.microsoft.com/office/drawing/2014/main" id="{389EF89C-E555-40AF-966C-6EDD3D37171D}"/>
                </a:ext>
              </a:extLst>
            </p:cNvPr>
            <p:cNvSpPr/>
            <p:nvPr/>
          </p:nvSpPr>
          <p:spPr>
            <a:xfrm>
              <a:off x="5670542" y="12943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รูปแบบอิสระ: รูปร่าง 478">
              <a:extLst>
                <a:ext uri="{FF2B5EF4-FFF2-40B4-BE49-F238E27FC236}">
                  <a16:creationId xmlns:a16="http://schemas.microsoft.com/office/drawing/2014/main" id="{CB218EE7-60FE-4E8F-865E-3828A7CE6DBA}"/>
                </a:ext>
              </a:extLst>
            </p:cNvPr>
            <p:cNvSpPr/>
            <p:nvPr/>
          </p:nvSpPr>
          <p:spPr>
            <a:xfrm>
              <a:off x="754354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รูปแบบอิสระ: รูปร่าง 479">
              <a:extLst>
                <a:ext uri="{FF2B5EF4-FFF2-40B4-BE49-F238E27FC236}">
                  <a16:creationId xmlns:a16="http://schemas.microsoft.com/office/drawing/2014/main" id="{ABAAD1BC-14D4-435D-AAB1-0BC301E7E8E8}"/>
                </a:ext>
              </a:extLst>
            </p:cNvPr>
            <p:cNvSpPr/>
            <p:nvPr/>
          </p:nvSpPr>
          <p:spPr>
            <a:xfrm>
              <a:off x="818055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รูปแบบอิสระ: รูปร่าง 480">
              <a:extLst>
                <a:ext uri="{FF2B5EF4-FFF2-40B4-BE49-F238E27FC236}">
                  <a16:creationId xmlns:a16="http://schemas.microsoft.com/office/drawing/2014/main" id="{220F1106-3A41-452E-91A0-CC2618E98065}"/>
                </a:ext>
              </a:extLst>
            </p:cNvPr>
            <p:cNvSpPr/>
            <p:nvPr/>
          </p:nvSpPr>
          <p:spPr>
            <a:xfrm>
              <a:off x="883350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รูปแบบอิสระ: รูปร่าง 481">
              <a:extLst>
                <a:ext uri="{FF2B5EF4-FFF2-40B4-BE49-F238E27FC236}">
                  <a16:creationId xmlns:a16="http://schemas.microsoft.com/office/drawing/2014/main" id="{F1A7E2D0-AFB0-4D5D-93AB-84A9C9DCC54F}"/>
                </a:ext>
              </a:extLst>
            </p:cNvPr>
            <p:cNvSpPr/>
            <p:nvPr/>
          </p:nvSpPr>
          <p:spPr>
            <a:xfrm>
              <a:off x="947052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รูปแบบอิสระ: รูปร่าง 482">
              <a:extLst>
                <a:ext uri="{FF2B5EF4-FFF2-40B4-BE49-F238E27FC236}">
                  <a16:creationId xmlns:a16="http://schemas.microsoft.com/office/drawing/2014/main" id="{718DB3FA-DC76-4AE8-BBA1-A40C453A820D}"/>
                </a:ext>
              </a:extLst>
            </p:cNvPr>
            <p:cNvSpPr/>
            <p:nvPr/>
          </p:nvSpPr>
          <p:spPr>
            <a:xfrm>
              <a:off x="1012346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รูปแบบอิสระ: รูปร่าง 483">
              <a:extLst>
                <a:ext uri="{FF2B5EF4-FFF2-40B4-BE49-F238E27FC236}">
                  <a16:creationId xmlns:a16="http://schemas.microsoft.com/office/drawing/2014/main" id="{F90043DE-830D-44AE-8189-13711463485E}"/>
                </a:ext>
              </a:extLst>
            </p:cNvPr>
            <p:cNvSpPr/>
            <p:nvPr/>
          </p:nvSpPr>
          <p:spPr>
            <a:xfrm>
              <a:off x="1076048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รูปแบบอิสระ: รูปร่าง 484">
              <a:extLst>
                <a:ext uri="{FF2B5EF4-FFF2-40B4-BE49-F238E27FC236}">
                  <a16:creationId xmlns:a16="http://schemas.microsoft.com/office/drawing/2014/main" id="{FF5CC557-7FC2-41E0-A105-ADAD9F6141CA}"/>
                </a:ext>
              </a:extLst>
            </p:cNvPr>
            <p:cNvSpPr/>
            <p:nvPr/>
          </p:nvSpPr>
          <p:spPr>
            <a:xfrm>
              <a:off x="1141342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รูปแบบอิสระ: รูปร่าง 485">
              <a:extLst>
                <a:ext uri="{FF2B5EF4-FFF2-40B4-BE49-F238E27FC236}">
                  <a16:creationId xmlns:a16="http://schemas.microsoft.com/office/drawing/2014/main" id="{4E6DD434-2A7B-43D4-ACC3-77B3E6A69AF9}"/>
                </a:ext>
              </a:extLst>
            </p:cNvPr>
            <p:cNvSpPr/>
            <p:nvPr/>
          </p:nvSpPr>
          <p:spPr>
            <a:xfrm>
              <a:off x="1206636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รูปแบบอิสระ: รูปร่าง 486">
              <a:extLst>
                <a:ext uri="{FF2B5EF4-FFF2-40B4-BE49-F238E27FC236}">
                  <a16:creationId xmlns:a16="http://schemas.microsoft.com/office/drawing/2014/main" id="{6CCF3CAD-A565-46FE-B57E-1F07A5E2688D}"/>
                </a:ext>
              </a:extLst>
            </p:cNvPr>
            <p:cNvSpPr/>
            <p:nvPr/>
          </p:nvSpPr>
          <p:spPr>
            <a:xfrm>
              <a:off x="1270338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รูปแบบอิสระ: รูปร่าง 487">
              <a:extLst>
                <a:ext uri="{FF2B5EF4-FFF2-40B4-BE49-F238E27FC236}">
                  <a16:creationId xmlns:a16="http://schemas.microsoft.com/office/drawing/2014/main" id="{95D7613A-B5E1-470D-B7C3-72A8308E20AA}"/>
                </a:ext>
              </a:extLst>
            </p:cNvPr>
            <p:cNvSpPr/>
            <p:nvPr/>
          </p:nvSpPr>
          <p:spPr>
            <a:xfrm>
              <a:off x="1335633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รูปแบบอิสระ: รูปร่าง 488">
              <a:extLst>
                <a:ext uri="{FF2B5EF4-FFF2-40B4-BE49-F238E27FC236}">
                  <a16:creationId xmlns:a16="http://schemas.microsoft.com/office/drawing/2014/main" id="{C3620954-DC56-4674-A8B2-500DAC6D3C6A}"/>
                </a:ext>
              </a:extLst>
            </p:cNvPr>
            <p:cNvSpPr/>
            <p:nvPr/>
          </p:nvSpPr>
          <p:spPr>
            <a:xfrm>
              <a:off x="1400927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รูปแบบอิสระ: รูปร่าง 489">
              <a:extLst>
                <a:ext uri="{FF2B5EF4-FFF2-40B4-BE49-F238E27FC236}">
                  <a16:creationId xmlns:a16="http://schemas.microsoft.com/office/drawing/2014/main" id="{4B3BACA6-D17F-4E74-9109-B0A0F9AC31BD}"/>
                </a:ext>
              </a:extLst>
            </p:cNvPr>
            <p:cNvSpPr/>
            <p:nvPr/>
          </p:nvSpPr>
          <p:spPr>
            <a:xfrm>
              <a:off x="1464629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รูปแบบอิสระ: รูปร่าง 490">
              <a:extLst>
                <a:ext uri="{FF2B5EF4-FFF2-40B4-BE49-F238E27FC236}">
                  <a16:creationId xmlns:a16="http://schemas.microsoft.com/office/drawing/2014/main" id="{CD8260EB-2B37-4D57-8426-C98B511C963B}"/>
                </a:ext>
              </a:extLst>
            </p:cNvPr>
            <p:cNvSpPr/>
            <p:nvPr/>
          </p:nvSpPr>
          <p:spPr>
            <a:xfrm>
              <a:off x="1529923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รูปแบบอิสระ: รูปร่าง 491">
              <a:extLst>
                <a:ext uri="{FF2B5EF4-FFF2-40B4-BE49-F238E27FC236}">
                  <a16:creationId xmlns:a16="http://schemas.microsoft.com/office/drawing/2014/main" id="{6D903B43-34DB-48F4-9A73-8808F90F825E}"/>
                </a:ext>
              </a:extLst>
            </p:cNvPr>
            <p:cNvSpPr/>
            <p:nvPr/>
          </p:nvSpPr>
          <p:spPr>
            <a:xfrm>
              <a:off x="1593625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รูปแบบอิสระ: รูปร่าง 492">
              <a:extLst>
                <a:ext uri="{FF2B5EF4-FFF2-40B4-BE49-F238E27FC236}">
                  <a16:creationId xmlns:a16="http://schemas.microsoft.com/office/drawing/2014/main" id="{B35D8EB8-82E8-4241-8FCE-46E79E6A190A}"/>
                </a:ext>
              </a:extLst>
            </p:cNvPr>
            <p:cNvSpPr/>
            <p:nvPr/>
          </p:nvSpPr>
          <p:spPr>
            <a:xfrm>
              <a:off x="1658919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รูปแบบอิสระ: รูปร่าง 493">
              <a:extLst>
                <a:ext uri="{FF2B5EF4-FFF2-40B4-BE49-F238E27FC236}">
                  <a16:creationId xmlns:a16="http://schemas.microsoft.com/office/drawing/2014/main" id="{396CC42A-59AB-46FD-BE0A-8D8263F51EA3}"/>
                </a:ext>
              </a:extLst>
            </p:cNvPr>
            <p:cNvSpPr/>
            <p:nvPr/>
          </p:nvSpPr>
          <p:spPr>
            <a:xfrm>
              <a:off x="1724214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รูปแบบอิสระ: รูปร่าง 494">
              <a:extLst>
                <a:ext uri="{FF2B5EF4-FFF2-40B4-BE49-F238E27FC236}">
                  <a16:creationId xmlns:a16="http://schemas.microsoft.com/office/drawing/2014/main" id="{D28CE29E-2B7F-487A-8EF6-B69DF75ABDBC}"/>
                </a:ext>
              </a:extLst>
            </p:cNvPr>
            <p:cNvSpPr/>
            <p:nvPr/>
          </p:nvSpPr>
          <p:spPr>
            <a:xfrm>
              <a:off x="1787916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รูปแบบอิสระ: รูปร่าง 495">
              <a:extLst>
                <a:ext uri="{FF2B5EF4-FFF2-40B4-BE49-F238E27FC236}">
                  <a16:creationId xmlns:a16="http://schemas.microsoft.com/office/drawing/2014/main" id="{B0E9AAF4-360A-4B5C-AF9A-142D18042B60}"/>
                </a:ext>
              </a:extLst>
            </p:cNvPr>
            <p:cNvSpPr/>
            <p:nvPr/>
          </p:nvSpPr>
          <p:spPr>
            <a:xfrm>
              <a:off x="1853210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รูปแบบอิสระ: รูปร่าง 496">
              <a:extLst>
                <a:ext uri="{FF2B5EF4-FFF2-40B4-BE49-F238E27FC236}">
                  <a16:creationId xmlns:a16="http://schemas.microsoft.com/office/drawing/2014/main" id="{A068882C-5116-4763-B8EA-40EE344618EF}"/>
                </a:ext>
              </a:extLst>
            </p:cNvPr>
            <p:cNvSpPr/>
            <p:nvPr/>
          </p:nvSpPr>
          <p:spPr>
            <a:xfrm>
              <a:off x="1916912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รูปแบบอิสระ: รูปร่าง 497">
              <a:extLst>
                <a:ext uri="{FF2B5EF4-FFF2-40B4-BE49-F238E27FC236}">
                  <a16:creationId xmlns:a16="http://schemas.microsoft.com/office/drawing/2014/main" id="{6A46D3FB-E0E6-4668-A195-64D53FCB0BD0}"/>
                </a:ext>
              </a:extLst>
            </p:cNvPr>
            <p:cNvSpPr/>
            <p:nvPr/>
          </p:nvSpPr>
          <p:spPr>
            <a:xfrm>
              <a:off x="1982206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รูปแบบอิสระ: รูปร่าง 498">
              <a:extLst>
                <a:ext uri="{FF2B5EF4-FFF2-40B4-BE49-F238E27FC236}">
                  <a16:creationId xmlns:a16="http://schemas.microsoft.com/office/drawing/2014/main" id="{E8BEDD91-F7AB-4161-9EA1-13A2809D5F80}"/>
                </a:ext>
              </a:extLst>
            </p:cNvPr>
            <p:cNvSpPr/>
            <p:nvPr/>
          </p:nvSpPr>
          <p:spPr>
            <a:xfrm>
              <a:off x="2047501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รูปแบบอิสระ: รูปร่าง 499">
              <a:extLst>
                <a:ext uri="{FF2B5EF4-FFF2-40B4-BE49-F238E27FC236}">
                  <a16:creationId xmlns:a16="http://schemas.microsoft.com/office/drawing/2014/main" id="{8DBE8313-2CFE-4313-861D-7568C905F4EB}"/>
                </a:ext>
              </a:extLst>
            </p:cNvPr>
            <p:cNvSpPr/>
            <p:nvPr/>
          </p:nvSpPr>
          <p:spPr>
            <a:xfrm>
              <a:off x="2823070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รูปแบบอิสระ: รูปร่าง 500">
              <a:extLst>
                <a:ext uri="{FF2B5EF4-FFF2-40B4-BE49-F238E27FC236}">
                  <a16:creationId xmlns:a16="http://schemas.microsoft.com/office/drawing/2014/main" id="{D84C1613-A2FC-4CA5-9C43-39CB36840774}"/>
                </a:ext>
              </a:extLst>
            </p:cNvPr>
            <p:cNvSpPr/>
            <p:nvPr/>
          </p:nvSpPr>
          <p:spPr>
            <a:xfrm>
              <a:off x="2888365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รูปแบบอิสระ: รูปร่าง 501">
              <a:extLst>
                <a:ext uri="{FF2B5EF4-FFF2-40B4-BE49-F238E27FC236}">
                  <a16:creationId xmlns:a16="http://schemas.microsoft.com/office/drawing/2014/main" id="{07746491-1EE7-46F6-A198-265D45BE19BD}"/>
                </a:ext>
              </a:extLst>
            </p:cNvPr>
            <p:cNvSpPr/>
            <p:nvPr/>
          </p:nvSpPr>
          <p:spPr>
            <a:xfrm>
              <a:off x="2953659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รูปแบบอิสระ: รูปร่าง 502">
              <a:extLst>
                <a:ext uri="{FF2B5EF4-FFF2-40B4-BE49-F238E27FC236}">
                  <a16:creationId xmlns:a16="http://schemas.microsoft.com/office/drawing/2014/main" id="{36CCA6B5-A9A5-498B-B998-B4BBF5FDD969}"/>
                </a:ext>
              </a:extLst>
            </p:cNvPr>
            <p:cNvSpPr/>
            <p:nvPr/>
          </p:nvSpPr>
          <p:spPr>
            <a:xfrm>
              <a:off x="3146357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รูปแบบอิสระ: รูปร่าง 503">
              <a:extLst>
                <a:ext uri="{FF2B5EF4-FFF2-40B4-BE49-F238E27FC236}">
                  <a16:creationId xmlns:a16="http://schemas.microsoft.com/office/drawing/2014/main" id="{C074EA5A-FA5B-454B-85FD-02946186E0F1}"/>
                </a:ext>
              </a:extLst>
            </p:cNvPr>
            <p:cNvSpPr/>
            <p:nvPr/>
          </p:nvSpPr>
          <p:spPr>
            <a:xfrm>
              <a:off x="3211652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รูปแบบอิสระ: รูปร่าง 504">
              <a:extLst>
                <a:ext uri="{FF2B5EF4-FFF2-40B4-BE49-F238E27FC236}">
                  <a16:creationId xmlns:a16="http://schemas.microsoft.com/office/drawing/2014/main" id="{9E8EDBCB-4457-4270-828B-050FEBBC3E78}"/>
                </a:ext>
              </a:extLst>
            </p:cNvPr>
            <p:cNvSpPr/>
            <p:nvPr/>
          </p:nvSpPr>
          <p:spPr>
            <a:xfrm>
              <a:off x="3276946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รูปแบบอิสระ: รูปร่าง 505">
              <a:extLst>
                <a:ext uri="{FF2B5EF4-FFF2-40B4-BE49-F238E27FC236}">
                  <a16:creationId xmlns:a16="http://schemas.microsoft.com/office/drawing/2014/main" id="{564DCFA1-7C5F-4F86-9B27-4F296CC34D3E}"/>
                </a:ext>
              </a:extLst>
            </p:cNvPr>
            <p:cNvSpPr/>
            <p:nvPr/>
          </p:nvSpPr>
          <p:spPr>
            <a:xfrm>
              <a:off x="3340648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รูปแบบอิสระ: รูปร่าง 506">
              <a:extLst>
                <a:ext uri="{FF2B5EF4-FFF2-40B4-BE49-F238E27FC236}">
                  <a16:creationId xmlns:a16="http://schemas.microsoft.com/office/drawing/2014/main" id="{FC7D1C19-7153-4045-947F-BEB6D0827B89}"/>
                </a:ext>
              </a:extLst>
            </p:cNvPr>
            <p:cNvSpPr/>
            <p:nvPr/>
          </p:nvSpPr>
          <p:spPr>
            <a:xfrm>
              <a:off x="3405942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รูปแบบอิสระ: รูปร่าง 507">
              <a:extLst>
                <a:ext uri="{FF2B5EF4-FFF2-40B4-BE49-F238E27FC236}">
                  <a16:creationId xmlns:a16="http://schemas.microsoft.com/office/drawing/2014/main" id="{2360F8F7-6C8E-4D64-B494-424C2271ED5E}"/>
                </a:ext>
              </a:extLst>
            </p:cNvPr>
            <p:cNvSpPr/>
            <p:nvPr/>
          </p:nvSpPr>
          <p:spPr>
            <a:xfrm>
              <a:off x="3469644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รูปแบบอิสระ: รูปร่าง 508">
              <a:extLst>
                <a:ext uri="{FF2B5EF4-FFF2-40B4-BE49-F238E27FC236}">
                  <a16:creationId xmlns:a16="http://schemas.microsoft.com/office/drawing/2014/main" id="{AEAF3E1A-EE67-4B52-AE0B-8566E9D79A21}"/>
                </a:ext>
              </a:extLst>
            </p:cNvPr>
            <p:cNvSpPr/>
            <p:nvPr/>
          </p:nvSpPr>
          <p:spPr>
            <a:xfrm>
              <a:off x="3534938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รูปแบบอิสระ: รูปร่าง 509">
              <a:extLst>
                <a:ext uri="{FF2B5EF4-FFF2-40B4-BE49-F238E27FC236}">
                  <a16:creationId xmlns:a16="http://schemas.microsoft.com/office/drawing/2014/main" id="{E691391C-EBF7-4D37-BD6A-E5790F44DB70}"/>
                </a:ext>
              </a:extLst>
            </p:cNvPr>
            <p:cNvSpPr/>
            <p:nvPr/>
          </p:nvSpPr>
          <p:spPr>
            <a:xfrm>
              <a:off x="3600233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รูปแบบอิสระ: รูปร่าง 510">
              <a:extLst>
                <a:ext uri="{FF2B5EF4-FFF2-40B4-BE49-F238E27FC236}">
                  <a16:creationId xmlns:a16="http://schemas.microsoft.com/office/drawing/2014/main" id="{6B652361-B520-414D-ABF1-E766EDCAE72E}"/>
                </a:ext>
              </a:extLst>
            </p:cNvPr>
            <p:cNvSpPr/>
            <p:nvPr/>
          </p:nvSpPr>
          <p:spPr>
            <a:xfrm>
              <a:off x="3663934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รูปแบบอิสระ: รูปร่าง 511">
              <a:extLst>
                <a:ext uri="{FF2B5EF4-FFF2-40B4-BE49-F238E27FC236}">
                  <a16:creationId xmlns:a16="http://schemas.microsoft.com/office/drawing/2014/main" id="{F314CDB5-B981-4CBA-9635-ED8242B398DB}"/>
                </a:ext>
              </a:extLst>
            </p:cNvPr>
            <p:cNvSpPr/>
            <p:nvPr/>
          </p:nvSpPr>
          <p:spPr>
            <a:xfrm>
              <a:off x="3729229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รูปแบบอิสระ: รูปร่าง 512">
              <a:extLst>
                <a:ext uri="{FF2B5EF4-FFF2-40B4-BE49-F238E27FC236}">
                  <a16:creationId xmlns:a16="http://schemas.microsoft.com/office/drawing/2014/main" id="{84C85A62-0C23-4379-B5EB-F73A48DC36E3}"/>
                </a:ext>
              </a:extLst>
            </p:cNvPr>
            <p:cNvSpPr/>
            <p:nvPr/>
          </p:nvSpPr>
          <p:spPr>
            <a:xfrm>
              <a:off x="3792931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รูปแบบอิสระ: รูปร่าง 513">
              <a:extLst>
                <a:ext uri="{FF2B5EF4-FFF2-40B4-BE49-F238E27FC236}">
                  <a16:creationId xmlns:a16="http://schemas.microsoft.com/office/drawing/2014/main" id="{82068507-1937-445B-8D42-8FB91A40FBFE}"/>
                </a:ext>
              </a:extLst>
            </p:cNvPr>
            <p:cNvSpPr/>
            <p:nvPr/>
          </p:nvSpPr>
          <p:spPr>
            <a:xfrm>
              <a:off x="3858225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รูปแบบอิสระ: รูปร่าง 514">
              <a:extLst>
                <a:ext uri="{FF2B5EF4-FFF2-40B4-BE49-F238E27FC236}">
                  <a16:creationId xmlns:a16="http://schemas.microsoft.com/office/drawing/2014/main" id="{1DC0CA52-4894-4761-91C1-AC1FC422B4CE}"/>
                </a:ext>
              </a:extLst>
            </p:cNvPr>
            <p:cNvSpPr/>
            <p:nvPr/>
          </p:nvSpPr>
          <p:spPr>
            <a:xfrm>
              <a:off x="3923519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รูปแบบอิสระ: รูปร่าง 515">
              <a:extLst>
                <a:ext uri="{FF2B5EF4-FFF2-40B4-BE49-F238E27FC236}">
                  <a16:creationId xmlns:a16="http://schemas.microsoft.com/office/drawing/2014/main" id="{711EB93D-DD0D-47B9-BA50-12D834F5CB78}"/>
                </a:ext>
              </a:extLst>
            </p:cNvPr>
            <p:cNvSpPr/>
            <p:nvPr/>
          </p:nvSpPr>
          <p:spPr>
            <a:xfrm>
              <a:off x="3988814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รูปแบบอิสระ: รูปร่าง 516">
              <a:extLst>
                <a:ext uri="{FF2B5EF4-FFF2-40B4-BE49-F238E27FC236}">
                  <a16:creationId xmlns:a16="http://schemas.microsoft.com/office/drawing/2014/main" id="{355DDA65-006C-4CE3-A20A-DBBB3988981D}"/>
                </a:ext>
              </a:extLst>
            </p:cNvPr>
            <p:cNvSpPr/>
            <p:nvPr/>
          </p:nvSpPr>
          <p:spPr>
            <a:xfrm>
              <a:off x="4052516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รูปแบบอิสระ: รูปร่าง 517">
              <a:extLst>
                <a:ext uri="{FF2B5EF4-FFF2-40B4-BE49-F238E27FC236}">
                  <a16:creationId xmlns:a16="http://schemas.microsoft.com/office/drawing/2014/main" id="{6633B5B1-3EA3-46CF-BC68-944BDE097B4F}"/>
                </a:ext>
              </a:extLst>
            </p:cNvPr>
            <p:cNvSpPr/>
            <p:nvPr/>
          </p:nvSpPr>
          <p:spPr>
            <a:xfrm>
              <a:off x="4117810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รูปแบบอิสระ: รูปร่าง 518">
              <a:extLst>
                <a:ext uri="{FF2B5EF4-FFF2-40B4-BE49-F238E27FC236}">
                  <a16:creationId xmlns:a16="http://schemas.microsoft.com/office/drawing/2014/main" id="{6230B83E-0F44-4D1C-8609-371546766BC5}"/>
                </a:ext>
              </a:extLst>
            </p:cNvPr>
            <p:cNvSpPr/>
            <p:nvPr/>
          </p:nvSpPr>
          <p:spPr>
            <a:xfrm>
              <a:off x="4181512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รูปแบบอิสระ: รูปร่าง 519">
              <a:extLst>
                <a:ext uri="{FF2B5EF4-FFF2-40B4-BE49-F238E27FC236}">
                  <a16:creationId xmlns:a16="http://schemas.microsoft.com/office/drawing/2014/main" id="{263F8EBD-84A5-4C3C-8C3B-A4A3CF7FCC5D}"/>
                </a:ext>
              </a:extLst>
            </p:cNvPr>
            <p:cNvSpPr/>
            <p:nvPr/>
          </p:nvSpPr>
          <p:spPr>
            <a:xfrm>
              <a:off x="4246806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รูปแบบอิสระ: รูปร่าง 520">
              <a:extLst>
                <a:ext uri="{FF2B5EF4-FFF2-40B4-BE49-F238E27FC236}">
                  <a16:creationId xmlns:a16="http://schemas.microsoft.com/office/drawing/2014/main" id="{C2C23631-E5EA-4900-A057-E1AE1F36A4ED}"/>
                </a:ext>
              </a:extLst>
            </p:cNvPr>
            <p:cNvSpPr/>
            <p:nvPr/>
          </p:nvSpPr>
          <p:spPr>
            <a:xfrm>
              <a:off x="4312101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รูปแบบอิสระ: รูปร่าง 521">
              <a:extLst>
                <a:ext uri="{FF2B5EF4-FFF2-40B4-BE49-F238E27FC236}">
                  <a16:creationId xmlns:a16="http://schemas.microsoft.com/office/drawing/2014/main" id="{02E0BA50-B039-4C0C-A0A1-7AA2EBA6B26E}"/>
                </a:ext>
              </a:extLst>
            </p:cNvPr>
            <p:cNvSpPr/>
            <p:nvPr/>
          </p:nvSpPr>
          <p:spPr>
            <a:xfrm>
              <a:off x="4375803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รูปแบบอิสระ: รูปร่าง 522">
              <a:extLst>
                <a:ext uri="{FF2B5EF4-FFF2-40B4-BE49-F238E27FC236}">
                  <a16:creationId xmlns:a16="http://schemas.microsoft.com/office/drawing/2014/main" id="{6CEBEDEC-1D55-415C-842E-48E437C4CD60}"/>
                </a:ext>
              </a:extLst>
            </p:cNvPr>
            <p:cNvSpPr/>
            <p:nvPr/>
          </p:nvSpPr>
          <p:spPr>
            <a:xfrm>
              <a:off x="4441097" y="1359611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รูปแบบอิสระ: รูปร่าง 523">
              <a:extLst>
                <a:ext uri="{FF2B5EF4-FFF2-40B4-BE49-F238E27FC236}">
                  <a16:creationId xmlns:a16="http://schemas.microsoft.com/office/drawing/2014/main" id="{C3B2056C-92C4-469F-A1FD-8C605DE3C198}"/>
                </a:ext>
              </a:extLst>
            </p:cNvPr>
            <p:cNvSpPr/>
            <p:nvPr/>
          </p:nvSpPr>
          <p:spPr>
            <a:xfrm>
              <a:off x="4504799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รูปแบบอิสระ: รูปร่าง 524">
              <a:extLst>
                <a:ext uri="{FF2B5EF4-FFF2-40B4-BE49-F238E27FC236}">
                  <a16:creationId xmlns:a16="http://schemas.microsoft.com/office/drawing/2014/main" id="{3D055D2B-8932-4DE4-B857-D50FF2F84875}"/>
                </a:ext>
              </a:extLst>
            </p:cNvPr>
            <p:cNvSpPr/>
            <p:nvPr/>
          </p:nvSpPr>
          <p:spPr>
            <a:xfrm>
              <a:off x="4570093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รูปแบบอิสระ: รูปร่าง 525">
              <a:extLst>
                <a:ext uri="{FF2B5EF4-FFF2-40B4-BE49-F238E27FC236}">
                  <a16:creationId xmlns:a16="http://schemas.microsoft.com/office/drawing/2014/main" id="{7B9E3391-FC07-47E2-ABFE-1FDC71041740}"/>
                </a:ext>
              </a:extLst>
            </p:cNvPr>
            <p:cNvSpPr/>
            <p:nvPr/>
          </p:nvSpPr>
          <p:spPr>
            <a:xfrm>
              <a:off x="4635387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รูปแบบอิสระ: รูปร่าง 526">
              <a:extLst>
                <a:ext uri="{FF2B5EF4-FFF2-40B4-BE49-F238E27FC236}">
                  <a16:creationId xmlns:a16="http://schemas.microsoft.com/office/drawing/2014/main" id="{68FBEFD4-F9D0-48CD-88F6-BEF783CDC624}"/>
                </a:ext>
              </a:extLst>
            </p:cNvPr>
            <p:cNvSpPr/>
            <p:nvPr/>
          </p:nvSpPr>
          <p:spPr>
            <a:xfrm>
              <a:off x="4699089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รูปแบบอิสระ: รูปร่าง 527">
              <a:extLst>
                <a:ext uri="{FF2B5EF4-FFF2-40B4-BE49-F238E27FC236}">
                  <a16:creationId xmlns:a16="http://schemas.microsoft.com/office/drawing/2014/main" id="{73DEF9B2-74AB-42D1-A8F8-B7A38656DA36}"/>
                </a:ext>
              </a:extLst>
            </p:cNvPr>
            <p:cNvSpPr/>
            <p:nvPr/>
          </p:nvSpPr>
          <p:spPr>
            <a:xfrm>
              <a:off x="4764384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รูปแบบอิสระ: รูปร่าง 528">
              <a:extLst>
                <a:ext uri="{FF2B5EF4-FFF2-40B4-BE49-F238E27FC236}">
                  <a16:creationId xmlns:a16="http://schemas.microsoft.com/office/drawing/2014/main" id="{FC784B0B-A0E6-42D0-A566-61D204A215BF}"/>
                </a:ext>
              </a:extLst>
            </p:cNvPr>
            <p:cNvSpPr/>
            <p:nvPr/>
          </p:nvSpPr>
          <p:spPr>
            <a:xfrm>
              <a:off x="4829678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รูปแบบอิสระ: รูปร่าง 529">
              <a:extLst>
                <a:ext uri="{FF2B5EF4-FFF2-40B4-BE49-F238E27FC236}">
                  <a16:creationId xmlns:a16="http://schemas.microsoft.com/office/drawing/2014/main" id="{B9A21395-44FF-4FB0-B66F-11059D9E737F}"/>
                </a:ext>
              </a:extLst>
            </p:cNvPr>
            <p:cNvSpPr/>
            <p:nvPr/>
          </p:nvSpPr>
          <p:spPr>
            <a:xfrm>
              <a:off x="4893380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รูปแบบอิสระ: รูปร่าง 530">
              <a:extLst>
                <a:ext uri="{FF2B5EF4-FFF2-40B4-BE49-F238E27FC236}">
                  <a16:creationId xmlns:a16="http://schemas.microsoft.com/office/drawing/2014/main" id="{DE9B672E-0721-4114-A617-B5847393609A}"/>
                </a:ext>
              </a:extLst>
            </p:cNvPr>
            <p:cNvSpPr/>
            <p:nvPr/>
          </p:nvSpPr>
          <p:spPr>
            <a:xfrm>
              <a:off x="4958674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รูปแบบอิสระ: รูปร่าง 531">
              <a:extLst>
                <a:ext uri="{FF2B5EF4-FFF2-40B4-BE49-F238E27FC236}">
                  <a16:creationId xmlns:a16="http://schemas.microsoft.com/office/drawing/2014/main" id="{1F08E1B7-C92B-4ED2-B480-48678E633CF1}"/>
                </a:ext>
              </a:extLst>
            </p:cNvPr>
            <p:cNvSpPr/>
            <p:nvPr/>
          </p:nvSpPr>
          <p:spPr>
            <a:xfrm>
              <a:off x="5022376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รูปแบบอิสระ: รูปร่าง 532">
              <a:extLst>
                <a:ext uri="{FF2B5EF4-FFF2-40B4-BE49-F238E27FC236}">
                  <a16:creationId xmlns:a16="http://schemas.microsoft.com/office/drawing/2014/main" id="{8A0AC0A4-8434-4B05-9F69-1A247B13D1A4}"/>
                </a:ext>
              </a:extLst>
            </p:cNvPr>
            <p:cNvSpPr/>
            <p:nvPr/>
          </p:nvSpPr>
          <p:spPr>
            <a:xfrm>
              <a:off x="5087670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รูปแบบอิสระ: รูปร่าง 533">
              <a:extLst>
                <a:ext uri="{FF2B5EF4-FFF2-40B4-BE49-F238E27FC236}">
                  <a16:creationId xmlns:a16="http://schemas.microsoft.com/office/drawing/2014/main" id="{EDADCAA9-E6CE-423A-87B4-8070EE85882D}"/>
                </a:ext>
              </a:extLst>
            </p:cNvPr>
            <p:cNvSpPr/>
            <p:nvPr/>
          </p:nvSpPr>
          <p:spPr>
            <a:xfrm>
              <a:off x="5152965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รูปแบบอิสระ: รูปร่าง 534">
              <a:extLst>
                <a:ext uri="{FF2B5EF4-FFF2-40B4-BE49-F238E27FC236}">
                  <a16:creationId xmlns:a16="http://schemas.microsoft.com/office/drawing/2014/main" id="{D448E019-18DA-45E2-A280-9A882E046424}"/>
                </a:ext>
              </a:extLst>
            </p:cNvPr>
            <p:cNvSpPr/>
            <p:nvPr/>
          </p:nvSpPr>
          <p:spPr>
            <a:xfrm>
              <a:off x="5216667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รูปแบบอิสระ: รูปร่าง 535">
              <a:extLst>
                <a:ext uri="{FF2B5EF4-FFF2-40B4-BE49-F238E27FC236}">
                  <a16:creationId xmlns:a16="http://schemas.microsoft.com/office/drawing/2014/main" id="{C73768E0-5638-4DAF-8718-634265EFEB5E}"/>
                </a:ext>
              </a:extLst>
            </p:cNvPr>
            <p:cNvSpPr/>
            <p:nvPr/>
          </p:nvSpPr>
          <p:spPr>
            <a:xfrm>
              <a:off x="5281961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รูปแบบอิสระ: รูปร่าง 536">
              <a:extLst>
                <a:ext uri="{FF2B5EF4-FFF2-40B4-BE49-F238E27FC236}">
                  <a16:creationId xmlns:a16="http://schemas.microsoft.com/office/drawing/2014/main" id="{D21759B7-ADBD-4673-A058-E08187608FE1}"/>
                </a:ext>
              </a:extLst>
            </p:cNvPr>
            <p:cNvSpPr/>
            <p:nvPr/>
          </p:nvSpPr>
          <p:spPr>
            <a:xfrm>
              <a:off x="5347255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รูปแบบอิสระ: รูปร่าง 537">
              <a:extLst>
                <a:ext uri="{FF2B5EF4-FFF2-40B4-BE49-F238E27FC236}">
                  <a16:creationId xmlns:a16="http://schemas.microsoft.com/office/drawing/2014/main" id="{3526AC8C-5186-4C9D-8441-481E0538C718}"/>
                </a:ext>
              </a:extLst>
            </p:cNvPr>
            <p:cNvSpPr/>
            <p:nvPr/>
          </p:nvSpPr>
          <p:spPr>
            <a:xfrm>
              <a:off x="5410957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รูปแบบอิสระ: รูปร่าง 538">
              <a:extLst>
                <a:ext uri="{FF2B5EF4-FFF2-40B4-BE49-F238E27FC236}">
                  <a16:creationId xmlns:a16="http://schemas.microsoft.com/office/drawing/2014/main" id="{C489A526-A565-45EA-BB16-5A66F7468DC4}"/>
                </a:ext>
              </a:extLst>
            </p:cNvPr>
            <p:cNvSpPr/>
            <p:nvPr/>
          </p:nvSpPr>
          <p:spPr>
            <a:xfrm>
              <a:off x="5670542" y="1359459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รูปแบบอิสระ: รูปร่าง 539">
              <a:extLst>
                <a:ext uri="{FF2B5EF4-FFF2-40B4-BE49-F238E27FC236}">
                  <a16:creationId xmlns:a16="http://schemas.microsoft.com/office/drawing/2014/main" id="{80519405-9D2D-476D-A23A-0C823651903C}"/>
                </a:ext>
              </a:extLst>
            </p:cNvPr>
            <p:cNvSpPr/>
            <p:nvPr/>
          </p:nvSpPr>
          <p:spPr>
            <a:xfrm>
              <a:off x="5734244" y="135961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รูปแบบอิสระ: รูปร่าง 540">
              <a:extLst>
                <a:ext uri="{FF2B5EF4-FFF2-40B4-BE49-F238E27FC236}">
                  <a16:creationId xmlns:a16="http://schemas.microsoft.com/office/drawing/2014/main" id="{AA33A99F-B2EE-4F6C-AFBC-4ABCA2217204}"/>
                </a:ext>
              </a:extLst>
            </p:cNvPr>
            <p:cNvSpPr/>
            <p:nvPr/>
          </p:nvSpPr>
          <p:spPr>
            <a:xfrm>
              <a:off x="754354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รูปแบบอิสระ: รูปร่าง 541">
              <a:extLst>
                <a:ext uri="{FF2B5EF4-FFF2-40B4-BE49-F238E27FC236}">
                  <a16:creationId xmlns:a16="http://schemas.microsoft.com/office/drawing/2014/main" id="{1A2E0D24-E3A1-4014-8B20-103953C06CC4}"/>
                </a:ext>
              </a:extLst>
            </p:cNvPr>
            <p:cNvSpPr/>
            <p:nvPr/>
          </p:nvSpPr>
          <p:spPr>
            <a:xfrm>
              <a:off x="818055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รูปแบบอิสระ: รูปร่าง 542">
              <a:extLst>
                <a:ext uri="{FF2B5EF4-FFF2-40B4-BE49-F238E27FC236}">
                  <a16:creationId xmlns:a16="http://schemas.microsoft.com/office/drawing/2014/main" id="{4B1EE46E-0FC0-41FB-B149-F17C4ABB1FB4}"/>
                </a:ext>
              </a:extLst>
            </p:cNvPr>
            <p:cNvSpPr/>
            <p:nvPr/>
          </p:nvSpPr>
          <p:spPr>
            <a:xfrm>
              <a:off x="883350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รูปแบบอิสระ: รูปร่าง 543">
              <a:extLst>
                <a:ext uri="{FF2B5EF4-FFF2-40B4-BE49-F238E27FC236}">
                  <a16:creationId xmlns:a16="http://schemas.microsoft.com/office/drawing/2014/main" id="{E5749A31-E589-446E-9500-737A139D8A17}"/>
                </a:ext>
              </a:extLst>
            </p:cNvPr>
            <p:cNvSpPr/>
            <p:nvPr/>
          </p:nvSpPr>
          <p:spPr>
            <a:xfrm>
              <a:off x="947052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รูปแบบอิสระ: รูปร่าง 544">
              <a:extLst>
                <a:ext uri="{FF2B5EF4-FFF2-40B4-BE49-F238E27FC236}">
                  <a16:creationId xmlns:a16="http://schemas.microsoft.com/office/drawing/2014/main" id="{5872DB6B-829E-463C-A784-60FA2DC93367}"/>
                </a:ext>
              </a:extLst>
            </p:cNvPr>
            <p:cNvSpPr/>
            <p:nvPr/>
          </p:nvSpPr>
          <p:spPr>
            <a:xfrm>
              <a:off x="1012346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รูปแบบอิสระ: รูปร่าง 545">
              <a:extLst>
                <a:ext uri="{FF2B5EF4-FFF2-40B4-BE49-F238E27FC236}">
                  <a16:creationId xmlns:a16="http://schemas.microsoft.com/office/drawing/2014/main" id="{DE9170C2-D417-415A-BDFE-882844E116C2}"/>
                </a:ext>
              </a:extLst>
            </p:cNvPr>
            <p:cNvSpPr/>
            <p:nvPr/>
          </p:nvSpPr>
          <p:spPr>
            <a:xfrm>
              <a:off x="1077640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รูปแบบอิสระ: รูปร่าง 546">
              <a:extLst>
                <a:ext uri="{FF2B5EF4-FFF2-40B4-BE49-F238E27FC236}">
                  <a16:creationId xmlns:a16="http://schemas.microsoft.com/office/drawing/2014/main" id="{42CBEA1D-1691-4A85-8DA2-C249E96429A4}"/>
                </a:ext>
              </a:extLst>
            </p:cNvPr>
            <p:cNvSpPr/>
            <p:nvPr/>
          </p:nvSpPr>
          <p:spPr>
            <a:xfrm>
              <a:off x="1141342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รูปแบบอิสระ: รูปร่าง 547">
              <a:extLst>
                <a:ext uri="{FF2B5EF4-FFF2-40B4-BE49-F238E27FC236}">
                  <a16:creationId xmlns:a16="http://schemas.microsoft.com/office/drawing/2014/main" id="{B70F9DFA-40EE-4FDF-BE4E-7B33147B7729}"/>
                </a:ext>
              </a:extLst>
            </p:cNvPr>
            <p:cNvSpPr/>
            <p:nvPr/>
          </p:nvSpPr>
          <p:spPr>
            <a:xfrm>
              <a:off x="1206636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รูปแบบอิสระ: รูปร่าง 548">
              <a:extLst>
                <a:ext uri="{FF2B5EF4-FFF2-40B4-BE49-F238E27FC236}">
                  <a16:creationId xmlns:a16="http://schemas.microsoft.com/office/drawing/2014/main" id="{F31E58DF-D9C5-4F55-9391-AE3E2D3BD448}"/>
                </a:ext>
              </a:extLst>
            </p:cNvPr>
            <p:cNvSpPr/>
            <p:nvPr/>
          </p:nvSpPr>
          <p:spPr>
            <a:xfrm>
              <a:off x="1271931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รูปแบบอิสระ: รูปร่าง 549">
              <a:extLst>
                <a:ext uri="{FF2B5EF4-FFF2-40B4-BE49-F238E27FC236}">
                  <a16:creationId xmlns:a16="http://schemas.microsoft.com/office/drawing/2014/main" id="{CED93093-ED1D-45A8-A24F-EC63ADFDAE7C}"/>
                </a:ext>
              </a:extLst>
            </p:cNvPr>
            <p:cNvSpPr/>
            <p:nvPr/>
          </p:nvSpPr>
          <p:spPr>
            <a:xfrm>
              <a:off x="1335633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รูปแบบอิสระ: รูปร่าง 550">
              <a:extLst>
                <a:ext uri="{FF2B5EF4-FFF2-40B4-BE49-F238E27FC236}">
                  <a16:creationId xmlns:a16="http://schemas.microsoft.com/office/drawing/2014/main" id="{875F8378-BD8F-4C0A-B318-E88A059BCA35}"/>
                </a:ext>
              </a:extLst>
            </p:cNvPr>
            <p:cNvSpPr/>
            <p:nvPr/>
          </p:nvSpPr>
          <p:spPr>
            <a:xfrm>
              <a:off x="1400927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รูปแบบอิสระ: รูปร่าง 551">
              <a:extLst>
                <a:ext uri="{FF2B5EF4-FFF2-40B4-BE49-F238E27FC236}">
                  <a16:creationId xmlns:a16="http://schemas.microsoft.com/office/drawing/2014/main" id="{1A8C055B-4BB4-4674-9751-6DB37710D6BD}"/>
                </a:ext>
              </a:extLst>
            </p:cNvPr>
            <p:cNvSpPr/>
            <p:nvPr/>
          </p:nvSpPr>
          <p:spPr>
            <a:xfrm>
              <a:off x="1464629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รูปแบบอิสระ: รูปร่าง 552">
              <a:extLst>
                <a:ext uri="{FF2B5EF4-FFF2-40B4-BE49-F238E27FC236}">
                  <a16:creationId xmlns:a16="http://schemas.microsoft.com/office/drawing/2014/main" id="{47982BE5-CA5A-4495-85FB-628D17CDE24D}"/>
                </a:ext>
              </a:extLst>
            </p:cNvPr>
            <p:cNvSpPr/>
            <p:nvPr/>
          </p:nvSpPr>
          <p:spPr>
            <a:xfrm>
              <a:off x="1529923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รูปแบบอิสระ: รูปร่าง 553">
              <a:extLst>
                <a:ext uri="{FF2B5EF4-FFF2-40B4-BE49-F238E27FC236}">
                  <a16:creationId xmlns:a16="http://schemas.microsoft.com/office/drawing/2014/main" id="{71368D70-E668-469E-BF43-9439E777AD72}"/>
                </a:ext>
              </a:extLst>
            </p:cNvPr>
            <p:cNvSpPr/>
            <p:nvPr/>
          </p:nvSpPr>
          <p:spPr>
            <a:xfrm>
              <a:off x="1595218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รูปแบบอิสระ: รูปร่าง 554">
              <a:extLst>
                <a:ext uri="{FF2B5EF4-FFF2-40B4-BE49-F238E27FC236}">
                  <a16:creationId xmlns:a16="http://schemas.microsoft.com/office/drawing/2014/main" id="{1EC8A0DC-8E55-47A3-B6B1-BC70F4999C5B}"/>
                </a:ext>
              </a:extLst>
            </p:cNvPr>
            <p:cNvSpPr/>
            <p:nvPr/>
          </p:nvSpPr>
          <p:spPr>
            <a:xfrm>
              <a:off x="1658919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รูปแบบอิสระ: รูปร่าง 555">
              <a:extLst>
                <a:ext uri="{FF2B5EF4-FFF2-40B4-BE49-F238E27FC236}">
                  <a16:creationId xmlns:a16="http://schemas.microsoft.com/office/drawing/2014/main" id="{74311801-2D55-4CAB-91DE-2135B594109B}"/>
                </a:ext>
              </a:extLst>
            </p:cNvPr>
            <p:cNvSpPr/>
            <p:nvPr/>
          </p:nvSpPr>
          <p:spPr>
            <a:xfrm>
              <a:off x="1724214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รูปแบบอิสระ: รูปร่าง 556">
              <a:extLst>
                <a:ext uri="{FF2B5EF4-FFF2-40B4-BE49-F238E27FC236}">
                  <a16:creationId xmlns:a16="http://schemas.microsoft.com/office/drawing/2014/main" id="{41005458-E7FB-40D5-981E-6342269A0B64}"/>
                </a:ext>
              </a:extLst>
            </p:cNvPr>
            <p:cNvSpPr/>
            <p:nvPr/>
          </p:nvSpPr>
          <p:spPr>
            <a:xfrm>
              <a:off x="1787916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รูปแบบอิสระ: รูปร่าง 557">
              <a:extLst>
                <a:ext uri="{FF2B5EF4-FFF2-40B4-BE49-F238E27FC236}">
                  <a16:creationId xmlns:a16="http://schemas.microsoft.com/office/drawing/2014/main" id="{BD65B76E-BC9E-4785-B985-287876F54421}"/>
                </a:ext>
              </a:extLst>
            </p:cNvPr>
            <p:cNvSpPr/>
            <p:nvPr/>
          </p:nvSpPr>
          <p:spPr>
            <a:xfrm>
              <a:off x="1853210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รูปแบบอิสระ: รูปร่าง 558">
              <a:extLst>
                <a:ext uri="{FF2B5EF4-FFF2-40B4-BE49-F238E27FC236}">
                  <a16:creationId xmlns:a16="http://schemas.microsoft.com/office/drawing/2014/main" id="{01F44E3E-AC30-41B0-90E4-98464F517B85}"/>
                </a:ext>
              </a:extLst>
            </p:cNvPr>
            <p:cNvSpPr/>
            <p:nvPr/>
          </p:nvSpPr>
          <p:spPr>
            <a:xfrm>
              <a:off x="1918504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รูปแบบอิสระ: รูปร่าง 559">
              <a:extLst>
                <a:ext uri="{FF2B5EF4-FFF2-40B4-BE49-F238E27FC236}">
                  <a16:creationId xmlns:a16="http://schemas.microsoft.com/office/drawing/2014/main" id="{2F3876AC-B79E-4B5A-A04D-1EEC6B863F79}"/>
                </a:ext>
              </a:extLst>
            </p:cNvPr>
            <p:cNvSpPr/>
            <p:nvPr/>
          </p:nvSpPr>
          <p:spPr>
            <a:xfrm>
              <a:off x="1982206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รูปแบบอิสระ: รูปร่าง 560">
              <a:extLst>
                <a:ext uri="{FF2B5EF4-FFF2-40B4-BE49-F238E27FC236}">
                  <a16:creationId xmlns:a16="http://schemas.microsoft.com/office/drawing/2014/main" id="{12706EB9-DA86-4CB8-AA15-6927694BB652}"/>
                </a:ext>
              </a:extLst>
            </p:cNvPr>
            <p:cNvSpPr/>
            <p:nvPr/>
          </p:nvSpPr>
          <p:spPr>
            <a:xfrm>
              <a:off x="2047501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รูปแบบอิสระ: รูปร่าง 561">
              <a:extLst>
                <a:ext uri="{FF2B5EF4-FFF2-40B4-BE49-F238E27FC236}">
                  <a16:creationId xmlns:a16="http://schemas.microsoft.com/office/drawing/2014/main" id="{2EEA13AD-6566-41ED-847A-D96790C8E571}"/>
                </a:ext>
              </a:extLst>
            </p:cNvPr>
            <p:cNvSpPr/>
            <p:nvPr/>
          </p:nvSpPr>
          <p:spPr>
            <a:xfrm>
              <a:off x="2823070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รูปแบบอิสระ: รูปร่าง 562">
              <a:extLst>
                <a:ext uri="{FF2B5EF4-FFF2-40B4-BE49-F238E27FC236}">
                  <a16:creationId xmlns:a16="http://schemas.microsoft.com/office/drawing/2014/main" id="{C3846F14-7BE8-4A79-AC96-E5766639B5EA}"/>
                </a:ext>
              </a:extLst>
            </p:cNvPr>
            <p:cNvSpPr/>
            <p:nvPr/>
          </p:nvSpPr>
          <p:spPr>
            <a:xfrm>
              <a:off x="2953659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รูปแบบอิสระ: รูปร่าง 563">
              <a:extLst>
                <a:ext uri="{FF2B5EF4-FFF2-40B4-BE49-F238E27FC236}">
                  <a16:creationId xmlns:a16="http://schemas.microsoft.com/office/drawing/2014/main" id="{0D778407-5BC2-4D0C-984A-642850F3C564}"/>
                </a:ext>
              </a:extLst>
            </p:cNvPr>
            <p:cNvSpPr/>
            <p:nvPr/>
          </p:nvSpPr>
          <p:spPr>
            <a:xfrm>
              <a:off x="3017361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รูปแบบอิสระ: รูปร่าง 564">
              <a:extLst>
                <a:ext uri="{FF2B5EF4-FFF2-40B4-BE49-F238E27FC236}">
                  <a16:creationId xmlns:a16="http://schemas.microsoft.com/office/drawing/2014/main" id="{A7399886-E623-4001-8D18-999D9697825B}"/>
                </a:ext>
              </a:extLst>
            </p:cNvPr>
            <p:cNvSpPr/>
            <p:nvPr/>
          </p:nvSpPr>
          <p:spPr>
            <a:xfrm>
              <a:off x="3082655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รูปแบบอิสระ: รูปร่าง 565">
              <a:extLst>
                <a:ext uri="{FF2B5EF4-FFF2-40B4-BE49-F238E27FC236}">
                  <a16:creationId xmlns:a16="http://schemas.microsoft.com/office/drawing/2014/main" id="{E4EC6CA9-B6D0-42A7-A72D-CD6D37EF07F1}"/>
                </a:ext>
              </a:extLst>
            </p:cNvPr>
            <p:cNvSpPr/>
            <p:nvPr/>
          </p:nvSpPr>
          <p:spPr>
            <a:xfrm>
              <a:off x="3146357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รูปแบบอิสระ: รูปร่าง 566">
              <a:extLst>
                <a:ext uri="{FF2B5EF4-FFF2-40B4-BE49-F238E27FC236}">
                  <a16:creationId xmlns:a16="http://schemas.microsoft.com/office/drawing/2014/main" id="{37391FEA-3997-4530-BCB4-1048B753C82D}"/>
                </a:ext>
              </a:extLst>
            </p:cNvPr>
            <p:cNvSpPr/>
            <p:nvPr/>
          </p:nvSpPr>
          <p:spPr>
            <a:xfrm>
              <a:off x="3211652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รูปแบบอิสระ: รูปร่าง 567">
              <a:extLst>
                <a:ext uri="{FF2B5EF4-FFF2-40B4-BE49-F238E27FC236}">
                  <a16:creationId xmlns:a16="http://schemas.microsoft.com/office/drawing/2014/main" id="{B2370181-A53D-49E6-A9ED-45ABAC7D43B0}"/>
                </a:ext>
              </a:extLst>
            </p:cNvPr>
            <p:cNvSpPr/>
            <p:nvPr/>
          </p:nvSpPr>
          <p:spPr>
            <a:xfrm>
              <a:off x="3276946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รูปแบบอิสระ: รูปร่าง 568">
              <a:extLst>
                <a:ext uri="{FF2B5EF4-FFF2-40B4-BE49-F238E27FC236}">
                  <a16:creationId xmlns:a16="http://schemas.microsoft.com/office/drawing/2014/main" id="{7E13DCC1-C470-420D-B4A9-43C7DEB6955D}"/>
                </a:ext>
              </a:extLst>
            </p:cNvPr>
            <p:cNvSpPr/>
            <p:nvPr/>
          </p:nvSpPr>
          <p:spPr>
            <a:xfrm>
              <a:off x="3340648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รูปแบบอิสระ: รูปร่าง 569">
              <a:extLst>
                <a:ext uri="{FF2B5EF4-FFF2-40B4-BE49-F238E27FC236}">
                  <a16:creationId xmlns:a16="http://schemas.microsoft.com/office/drawing/2014/main" id="{1FBCE6BD-D6F7-444D-8AB8-E90357FCC04B}"/>
                </a:ext>
              </a:extLst>
            </p:cNvPr>
            <p:cNvSpPr/>
            <p:nvPr/>
          </p:nvSpPr>
          <p:spPr>
            <a:xfrm>
              <a:off x="3405942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รูปแบบอิสระ: รูปร่าง 570">
              <a:extLst>
                <a:ext uri="{FF2B5EF4-FFF2-40B4-BE49-F238E27FC236}">
                  <a16:creationId xmlns:a16="http://schemas.microsoft.com/office/drawing/2014/main" id="{8185574A-FFF8-4262-9AA9-5AF661C80F2C}"/>
                </a:ext>
              </a:extLst>
            </p:cNvPr>
            <p:cNvSpPr/>
            <p:nvPr/>
          </p:nvSpPr>
          <p:spPr>
            <a:xfrm>
              <a:off x="3471237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รูปแบบอิสระ: รูปร่าง 571">
              <a:extLst>
                <a:ext uri="{FF2B5EF4-FFF2-40B4-BE49-F238E27FC236}">
                  <a16:creationId xmlns:a16="http://schemas.microsoft.com/office/drawing/2014/main" id="{1E302028-3066-4DFC-BA04-109BBF5A4636}"/>
                </a:ext>
              </a:extLst>
            </p:cNvPr>
            <p:cNvSpPr/>
            <p:nvPr/>
          </p:nvSpPr>
          <p:spPr>
            <a:xfrm>
              <a:off x="3534938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รูปแบบอิสระ: รูปร่าง 572">
              <a:extLst>
                <a:ext uri="{FF2B5EF4-FFF2-40B4-BE49-F238E27FC236}">
                  <a16:creationId xmlns:a16="http://schemas.microsoft.com/office/drawing/2014/main" id="{19A90B5E-220C-4ACB-86BF-75679B10EF41}"/>
                </a:ext>
              </a:extLst>
            </p:cNvPr>
            <p:cNvSpPr/>
            <p:nvPr/>
          </p:nvSpPr>
          <p:spPr>
            <a:xfrm>
              <a:off x="3600233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รูปแบบอิสระ: รูปร่าง 573">
              <a:extLst>
                <a:ext uri="{FF2B5EF4-FFF2-40B4-BE49-F238E27FC236}">
                  <a16:creationId xmlns:a16="http://schemas.microsoft.com/office/drawing/2014/main" id="{086B1642-C251-4D02-9648-FFFBB9170B7E}"/>
                </a:ext>
              </a:extLst>
            </p:cNvPr>
            <p:cNvSpPr/>
            <p:nvPr/>
          </p:nvSpPr>
          <p:spPr>
            <a:xfrm>
              <a:off x="3663934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รูปแบบอิสระ: รูปร่าง 574">
              <a:extLst>
                <a:ext uri="{FF2B5EF4-FFF2-40B4-BE49-F238E27FC236}">
                  <a16:creationId xmlns:a16="http://schemas.microsoft.com/office/drawing/2014/main" id="{6737D298-E447-44D8-9D30-BEAE756BFE6C}"/>
                </a:ext>
              </a:extLst>
            </p:cNvPr>
            <p:cNvSpPr/>
            <p:nvPr/>
          </p:nvSpPr>
          <p:spPr>
            <a:xfrm>
              <a:off x="3729229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รูปแบบอิสระ: รูปร่าง 575">
              <a:extLst>
                <a:ext uri="{FF2B5EF4-FFF2-40B4-BE49-F238E27FC236}">
                  <a16:creationId xmlns:a16="http://schemas.microsoft.com/office/drawing/2014/main" id="{942247D9-1952-4C49-A638-59FCD9EB7D40}"/>
                </a:ext>
              </a:extLst>
            </p:cNvPr>
            <p:cNvSpPr/>
            <p:nvPr/>
          </p:nvSpPr>
          <p:spPr>
            <a:xfrm>
              <a:off x="3794523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รูปแบบอิสระ: รูปร่าง 576">
              <a:extLst>
                <a:ext uri="{FF2B5EF4-FFF2-40B4-BE49-F238E27FC236}">
                  <a16:creationId xmlns:a16="http://schemas.microsoft.com/office/drawing/2014/main" id="{6A256272-A3C6-4A69-87C1-840EA2F79265}"/>
                </a:ext>
              </a:extLst>
            </p:cNvPr>
            <p:cNvSpPr/>
            <p:nvPr/>
          </p:nvSpPr>
          <p:spPr>
            <a:xfrm>
              <a:off x="3858225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รูปแบบอิสระ: รูปร่าง 577">
              <a:extLst>
                <a:ext uri="{FF2B5EF4-FFF2-40B4-BE49-F238E27FC236}">
                  <a16:creationId xmlns:a16="http://schemas.microsoft.com/office/drawing/2014/main" id="{E18F2839-9608-4501-A94B-EF2305CE89AF}"/>
                </a:ext>
              </a:extLst>
            </p:cNvPr>
            <p:cNvSpPr/>
            <p:nvPr/>
          </p:nvSpPr>
          <p:spPr>
            <a:xfrm>
              <a:off x="3923519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รูปแบบอิสระ: รูปร่าง 578">
              <a:extLst>
                <a:ext uri="{FF2B5EF4-FFF2-40B4-BE49-F238E27FC236}">
                  <a16:creationId xmlns:a16="http://schemas.microsoft.com/office/drawing/2014/main" id="{3C0D2CE3-44B4-45E1-9A5E-9E676A259E05}"/>
                </a:ext>
              </a:extLst>
            </p:cNvPr>
            <p:cNvSpPr/>
            <p:nvPr/>
          </p:nvSpPr>
          <p:spPr>
            <a:xfrm>
              <a:off x="3988814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รูปแบบอิสระ: รูปร่าง 579">
              <a:extLst>
                <a:ext uri="{FF2B5EF4-FFF2-40B4-BE49-F238E27FC236}">
                  <a16:creationId xmlns:a16="http://schemas.microsoft.com/office/drawing/2014/main" id="{1CF24248-91B8-4CF8-8D27-E0BC7562AFA7}"/>
                </a:ext>
              </a:extLst>
            </p:cNvPr>
            <p:cNvSpPr/>
            <p:nvPr/>
          </p:nvSpPr>
          <p:spPr>
            <a:xfrm>
              <a:off x="4052516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รูปแบบอิสระ: รูปร่าง 580">
              <a:extLst>
                <a:ext uri="{FF2B5EF4-FFF2-40B4-BE49-F238E27FC236}">
                  <a16:creationId xmlns:a16="http://schemas.microsoft.com/office/drawing/2014/main" id="{AD178549-3CA3-4FC9-9232-53573EEEB65A}"/>
                </a:ext>
              </a:extLst>
            </p:cNvPr>
            <p:cNvSpPr/>
            <p:nvPr/>
          </p:nvSpPr>
          <p:spPr>
            <a:xfrm>
              <a:off x="4117810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รูปแบบอิสระ: รูปร่าง 581">
              <a:extLst>
                <a:ext uri="{FF2B5EF4-FFF2-40B4-BE49-F238E27FC236}">
                  <a16:creationId xmlns:a16="http://schemas.microsoft.com/office/drawing/2014/main" id="{8AA8C38B-4CF4-47E5-848A-13799AF6BDAD}"/>
                </a:ext>
              </a:extLst>
            </p:cNvPr>
            <p:cNvSpPr/>
            <p:nvPr/>
          </p:nvSpPr>
          <p:spPr>
            <a:xfrm>
              <a:off x="4181512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รูปแบบอิสระ: รูปร่าง 582">
              <a:extLst>
                <a:ext uri="{FF2B5EF4-FFF2-40B4-BE49-F238E27FC236}">
                  <a16:creationId xmlns:a16="http://schemas.microsoft.com/office/drawing/2014/main" id="{F8D91D65-FB47-4305-9053-113B5649ECAE}"/>
                </a:ext>
              </a:extLst>
            </p:cNvPr>
            <p:cNvSpPr/>
            <p:nvPr/>
          </p:nvSpPr>
          <p:spPr>
            <a:xfrm>
              <a:off x="4246806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รูปแบบอิสระ: รูปร่าง 583">
              <a:extLst>
                <a:ext uri="{FF2B5EF4-FFF2-40B4-BE49-F238E27FC236}">
                  <a16:creationId xmlns:a16="http://schemas.microsoft.com/office/drawing/2014/main" id="{A2B97814-1441-4581-AB97-87A98753A76A}"/>
                </a:ext>
              </a:extLst>
            </p:cNvPr>
            <p:cNvSpPr/>
            <p:nvPr/>
          </p:nvSpPr>
          <p:spPr>
            <a:xfrm>
              <a:off x="4312101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รูปแบบอิสระ: รูปร่าง 584">
              <a:extLst>
                <a:ext uri="{FF2B5EF4-FFF2-40B4-BE49-F238E27FC236}">
                  <a16:creationId xmlns:a16="http://schemas.microsoft.com/office/drawing/2014/main" id="{23ED57A9-8CF5-43C1-A2C9-A9FDAB50EC20}"/>
                </a:ext>
              </a:extLst>
            </p:cNvPr>
            <p:cNvSpPr/>
            <p:nvPr/>
          </p:nvSpPr>
          <p:spPr>
            <a:xfrm>
              <a:off x="4375803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รูปแบบอิสระ: รูปร่าง 585">
              <a:extLst>
                <a:ext uri="{FF2B5EF4-FFF2-40B4-BE49-F238E27FC236}">
                  <a16:creationId xmlns:a16="http://schemas.microsoft.com/office/drawing/2014/main" id="{D2566F79-AF13-4095-B73E-698F049CCEA4}"/>
                </a:ext>
              </a:extLst>
            </p:cNvPr>
            <p:cNvSpPr/>
            <p:nvPr/>
          </p:nvSpPr>
          <p:spPr>
            <a:xfrm>
              <a:off x="4441097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รูปแบบอิสระ: รูปร่าง 586">
              <a:extLst>
                <a:ext uri="{FF2B5EF4-FFF2-40B4-BE49-F238E27FC236}">
                  <a16:creationId xmlns:a16="http://schemas.microsoft.com/office/drawing/2014/main" id="{9E1E17FF-420C-46BB-93B6-C22CF3BA87DD}"/>
                </a:ext>
              </a:extLst>
            </p:cNvPr>
            <p:cNvSpPr/>
            <p:nvPr/>
          </p:nvSpPr>
          <p:spPr>
            <a:xfrm>
              <a:off x="4504799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รูปแบบอิสระ: รูปร่าง 587">
              <a:extLst>
                <a:ext uri="{FF2B5EF4-FFF2-40B4-BE49-F238E27FC236}">
                  <a16:creationId xmlns:a16="http://schemas.microsoft.com/office/drawing/2014/main" id="{82FB8DCE-F603-4235-98AE-2A1886A4B2EE}"/>
                </a:ext>
              </a:extLst>
            </p:cNvPr>
            <p:cNvSpPr/>
            <p:nvPr/>
          </p:nvSpPr>
          <p:spPr>
            <a:xfrm>
              <a:off x="4570093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รูปแบบอิสระ: รูปร่าง 588">
              <a:extLst>
                <a:ext uri="{FF2B5EF4-FFF2-40B4-BE49-F238E27FC236}">
                  <a16:creationId xmlns:a16="http://schemas.microsoft.com/office/drawing/2014/main" id="{CEA8C102-4D7F-478F-8DDF-052BBBE212FA}"/>
                </a:ext>
              </a:extLst>
            </p:cNvPr>
            <p:cNvSpPr/>
            <p:nvPr/>
          </p:nvSpPr>
          <p:spPr>
            <a:xfrm>
              <a:off x="4635387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รูปแบบอิสระ: รูปร่าง 589">
              <a:extLst>
                <a:ext uri="{FF2B5EF4-FFF2-40B4-BE49-F238E27FC236}">
                  <a16:creationId xmlns:a16="http://schemas.microsoft.com/office/drawing/2014/main" id="{0B25336F-4EE9-4BBF-A1DB-B5947317DE70}"/>
                </a:ext>
              </a:extLst>
            </p:cNvPr>
            <p:cNvSpPr/>
            <p:nvPr/>
          </p:nvSpPr>
          <p:spPr>
            <a:xfrm>
              <a:off x="4699089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รูปแบบอิสระ: รูปร่าง 590">
              <a:extLst>
                <a:ext uri="{FF2B5EF4-FFF2-40B4-BE49-F238E27FC236}">
                  <a16:creationId xmlns:a16="http://schemas.microsoft.com/office/drawing/2014/main" id="{ED76295E-EB69-431B-85A0-4BE73034C541}"/>
                </a:ext>
              </a:extLst>
            </p:cNvPr>
            <p:cNvSpPr/>
            <p:nvPr/>
          </p:nvSpPr>
          <p:spPr>
            <a:xfrm>
              <a:off x="4764384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รูปแบบอิสระ: รูปร่าง 591">
              <a:extLst>
                <a:ext uri="{FF2B5EF4-FFF2-40B4-BE49-F238E27FC236}">
                  <a16:creationId xmlns:a16="http://schemas.microsoft.com/office/drawing/2014/main" id="{A084918B-5E5D-40C7-876E-857304A0FC2F}"/>
                </a:ext>
              </a:extLst>
            </p:cNvPr>
            <p:cNvSpPr/>
            <p:nvPr/>
          </p:nvSpPr>
          <p:spPr>
            <a:xfrm>
              <a:off x="4829678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รูปแบบอิสระ: รูปร่าง 592">
              <a:extLst>
                <a:ext uri="{FF2B5EF4-FFF2-40B4-BE49-F238E27FC236}">
                  <a16:creationId xmlns:a16="http://schemas.microsoft.com/office/drawing/2014/main" id="{E37CE76C-B4CA-4355-B688-F24DE4580C28}"/>
                </a:ext>
              </a:extLst>
            </p:cNvPr>
            <p:cNvSpPr/>
            <p:nvPr/>
          </p:nvSpPr>
          <p:spPr>
            <a:xfrm>
              <a:off x="4893380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รูปแบบอิสระ: รูปร่าง 593">
              <a:extLst>
                <a:ext uri="{FF2B5EF4-FFF2-40B4-BE49-F238E27FC236}">
                  <a16:creationId xmlns:a16="http://schemas.microsoft.com/office/drawing/2014/main" id="{0E1434F6-1B9C-4F1F-AAC0-626C319DDE0E}"/>
                </a:ext>
              </a:extLst>
            </p:cNvPr>
            <p:cNvSpPr/>
            <p:nvPr/>
          </p:nvSpPr>
          <p:spPr>
            <a:xfrm>
              <a:off x="4958674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รูปแบบอิสระ: รูปร่าง 594">
              <a:extLst>
                <a:ext uri="{FF2B5EF4-FFF2-40B4-BE49-F238E27FC236}">
                  <a16:creationId xmlns:a16="http://schemas.microsoft.com/office/drawing/2014/main" id="{AA83A73E-BF48-465A-AF82-AD82C3341902}"/>
                </a:ext>
              </a:extLst>
            </p:cNvPr>
            <p:cNvSpPr/>
            <p:nvPr/>
          </p:nvSpPr>
          <p:spPr>
            <a:xfrm>
              <a:off x="5022376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รูปแบบอิสระ: รูปร่าง 595">
              <a:extLst>
                <a:ext uri="{FF2B5EF4-FFF2-40B4-BE49-F238E27FC236}">
                  <a16:creationId xmlns:a16="http://schemas.microsoft.com/office/drawing/2014/main" id="{4DAEF05C-6629-4852-B41A-55879A5C3377}"/>
                </a:ext>
              </a:extLst>
            </p:cNvPr>
            <p:cNvSpPr/>
            <p:nvPr/>
          </p:nvSpPr>
          <p:spPr>
            <a:xfrm>
              <a:off x="5087670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รูปแบบอิสระ: รูปร่าง 596">
              <a:extLst>
                <a:ext uri="{FF2B5EF4-FFF2-40B4-BE49-F238E27FC236}">
                  <a16:creationId xmlns:a16="http://schemas.microsoft.com/office/drawing/2014/main" id="{C44F9E8D-0A64-4850-8340-CBAF58865DEC}"/>
                </a:ext>
              </a:extLst>
            </p:cNvPr>
            <p:cNvSpPr/>
            <p:nvPr/>
          </p:nvSpPr>
          <p:spPr>
            <a:xfrm>
              <a:off x="5152965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รูปแบบอิสระ: รูปร่าง 597">
              <a:extLst>
                <a:ext uri="{FF2B5EF4-FFF2-40B4-BE49-F238E27FC236}">
                  <a16:creationId xmlns:a16="http://schemas.microsoft.com/office/drawing/2014/main" id="{5AE98F1D-5082-4636-AD3B-C316DA0532CF}"/>
                </a:ext>
              </a:extLst>
            </p:cNvPr>
            <p:cNvSpPr/>
            <p:nvPr/>
          </p:nvSpPr>
          <p:spPr>
            <a:xfrm>
              <a:off x="5216666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รูปแบบอิสระ: รูปร่าง 598">
              <a:extLst>
                <a:ext uri="{FF2B5EF4-FFF2-40B4-BE49-F238E27FC236}">
                  <a16:creationId xmlns:a16="http://schemas.microsoft.com/office/drawing/2014/main" id="{9DB8E6C4-CD0E-4C64-B88A-3D6A96FA74D0}"/>
                </a:ext>
              </a:extLst>
            </p:cNvPr>
            <p:cNvSpPr/>
            <p:nvPr/>
          </p:nvSpPr>
          <p:spPr>
            <a:xfrm>
              <a:off x="5281961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รูปแบบอิสระ: รูปร่าง 599">
              <a:extLst>
                <a:ext uri="{FF2B5EF4-FFF2-40B4-BE49-F238E27FC236}">
                  <a16:creationId xmlns:a16="http://schemas.microsoft.com/office/drawing/2014/main" id="{DAE51C2D-59DE-4456-A60F-2EF94A93F239}"/>
                </a:ext>
              </a:extLst>
            </p:cNvPr>
            <p:cNvSpPr/>
            <p:nvPr/>
          </p:nvSpPr>
          <p:spPr>
            <a:xfrm>
              <a:off x="5347255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รูปแบบอิสระ: รูปร่าง 600">
              <a:extLst>
                <a:ext uri="{FF2B5EF4-FFF2-40B4-BE49-F238E27FC236}">
                  <a16:creationId xmlns:a16="http://schemas.microsoft.com/office/drawing/2014/main" id="{4F7662E4-69C7-40E1-8EA6-09ED7BCC9C40}"/>
                </a:ext>
              </a:extLst>
            </p:cNvPr>
            <p:cNvSpPr/>
            <p:nvPr/>
          </p:nvSpPr>
          <p:spPr>
            <a:xfrm>
              <a:off x="5410957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รูปแบบอิสระ: รูปร่าง 601">
              <a:extLst>
                <a:ext uri="{FF2B5EF4-FFF2-40B4-BE49-F238E27FC236}">
                  <a16:creationId xmlns:a16="http://schemas.microsoft.com/office/drawing/2014/main" id="{34734D20-8D71-4E6B-BA59-C981F92EF6A5}"/>
                </a:ext>
              </a:extLst>
            </p:cNvPr>
            <p:cNvSpPr/>
            <p:nvPr/>
          </p:nvSpPr>
          <p:spPr>
            <a:xfrm>
              <a:off x="5476252" y="14233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รูปแบบอิสระ: รูปร่าง 602">
              <a:extLst>
                <a:ext uri="{FF2B5EF4-FFF2-40B4-BE49-F238E27FC236}">
                  <a16:creationId xmlns:a16="http://schemas.microsoft.com/office/drawing/2014/main" id="{7705046B-53E2-4A46-A4BD-1CDE13DD3B85}"/>
                </a:ext>
              </a:extLst>
            </p:cNvPr>
            <p:cNvSpPr/>
            <p:nvPr/>
          </p:nvSpPr>
          <p:spPr>
            <a:xfrm>
              <a:off x="754354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รูปแบบอิสระ: รูปร่าง 603">
              <a:extLst>
                <a:ext uri="{FF2B5EF4-FFF2-40B4-BE49-F238E27FC236}">
                  <a16:creationId xmlns:a16="http://schemas.microsoft.com/office/drawing/2014/main" id="{6AC0BD79-D0FB-4DEC-BB75-0D3BC02C8B0F}"/>
                </a:ext>
              </a:extLst>
            </p:cNvPr>
            <p:cNvSpPr/>
            <p:nvPr/>
          </p:nvSpPr>
          <p:spPr>
            <a:xfrm>
              <a:off x="818055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รูปแบบอิสระ: รูปร่าง 604">
              <a:extLst>
                <a:ext uri="{FF2B5EF4-FFF2-40B4-BE49-F238E27FC236}">
                  <a16:creationId xmlns:a16="http://schemas.microsoft.com/office/drawing/2014/main" id="{A220BEAB-E544-4FDA-A6B5-3CBF3CB0CEB7}"/>
                </a:ext>
              </a:extLst>
            </p:cNvPr>
            <p:cNvSpPr/>
            <p:nvPr/>
          </p:nvSpPr>
          <p:spPr>
            <a:xfrm>
              <a:off x="883350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รูปแบบอิสระ: รูปร่าง 605">
              <a:extLst>
                <a:ext uri="{FF2B5EF4-FFF2-40B4-BE49-F238E27FC236}">
                  <a16:creationId xmlns:a16="http://schemas.microsoft.com/office/drawing/2014/main" id="{2742F326-0CAC-47A4-A018-FAB95ADB49E9}"/>
                </a:ext>
              </a:extLst>
            </p:cNvPr>
            <p:cNvSpPr/>
            <p:nvPr/>
          </p:nvSpPr>
          <p:spPr>
            <a:xfrm>
              <a:off x="947052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รูปแบบอิสระ: รูปร่าง 606">
              <a:extLst>
                <a:ext uri="{FF2B5EF4-FFF2-40B4-BE49-F238E27FC236}">
                  <a16:creationId xmlns:a16="http://schemas.microsoft.com/office/drawing/2014/main" id="{76592F93-7DBE-4105-A8C0-143BE4678AB1}"/>
                </a:ext>
              </a:extLst>
            </p:cNvPr>
            <p:cNvSpPr/>
            <p:nvPr/>
          </p:nvSpPr>
          <p:spPr>
            <a:xfrm>
              <a:off x="1012346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รูปแบบอิสระ: รูปร่าง 607">
              <a:extLst>
                <a:ext uri="{FF2B5EF4-FFF2-40B4-BE49-F238E27FC236}">
                  <a16:creationId xmlns:a16="http://schemas.microsoft.com/office/drawing/2014/main" id="{E4E5AA06-92D6-46BF-9976-B4B2C8C5DE96}"/>
                </a:ext>
              </a:extLst>
            </p:cNvPr>
            <p:cNvSpPr/>
            <p:nvPr/>
          </p:nvSpPr>
          <p:spPr>
            <a:xfrm>
              <a:off x="1076048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รูปแบบอิสระ: รูปร่าง 608">
              <a:extLst>
                <a:ext uri="{FF2B5EF4-FFF2-40B4-BE49-F238E27FC236}">
                  <a16:creationId xmlns:a16="http://schemas.microsoft.com/office/drawing/2014/main" id="{FF747743-3444-4FBB-8006-B22E89FA2E96}"/>
                </a:ext>
              </a:extLst>
            </p:cNvPr>
            <p:cNvSpPr/>
            <p:nvPr/>
          </p:nvSpPr>
          <p:spPr>
            <a:xfrm>
              <a:off x="1141342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รูปแบบอิสระ: รูปร่าง 609">
              <a:extLst>
                <a:ext uri="{FF2B5EF4-FFF2-40B4-BE49-F238E27FC236}">
                  <a16:creationId xmlns:a16="http://schemas.microsoft.com/office/drawing/2014/main" id="{67333FED-0FC1-4A6A-804C-3052D2BDC62A}"/>
                </a:ext>
              </a:extLst>
            </p:cNvPr>
            <p:cNvSpPr/>
            <p:nvPr/>
          </p:nvSpPr>
          <p:spPr>
            <a:xfrm>
              <a:off x="1206636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รูปแบบอิสระ: รูปร่าง 610">
              <a:extLst>
                <a:ext uri="{FF2B5EF4-FFF2-40B4-BE49-F238E27FC236}">
                  <a16:creationId xmlns:a16="http://schemas.microsoft.com/office/drawing/2014/main" id="{CDF7FCB8-2D80-4EE9-A3A4-43122411A32F}"/>
                </a:ext>
              </a:extLst>
            </p:cNvPr>
            <p:cNvSpPr/>
            <p:nvPr/>
          </p:nvSpPr>
          <p:spPr>
            <a:xfrm>
              <a:off x="1270338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รูปแบบอิสระ: รูปร่าง 611">
              <a:extLst>
                <a:ext uri="{FF2B5EF4-FFF2-40B4-BE49-F238E27FC236}">
                  <a16:creationId xmlns:a16="http://schemas.microsoft.com/office/drawing/2014/main" id="{E8145BE6-6366-42F5-A249-58A32BD2046F}"/>
                </a:ext>
              </a:extLst>
            </p:cNvPr>
            <p:cNvSpPr/>
            <p:nvPr/>
          </p:nvSpPr>
          <p:spPr>
            <a:xfrm>
              <a:off x="1335633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รูปแบบอิสระ: รูปร่าง 612">
              <a:extLst>
                <a:ext uri="{FF2B5EF4-FFF2-40B4-BE49-F238E27FC236}">
                  <a16:creationId xmlns:a16="http://schemas.microsoft.com/office/drawing/2014/main" id="{D20D1AC6-8DC4-4E7A-9866-D8AFED381466}"/>
                </a:ext>
              </a:extLst>
            </p:cNvPr>
            <p:cNvSpPr/>
            <p:nvPr/>
          </p:nvSpPr>
          <p:spPr>
            <a:xfrm>
              <a:off x="1400927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รูปแบบอิสระ: รูปร่าง 613">
              <a:extLst>
                <a:ext uri="{FF2B5EF4-FFF2-40B4-BE49-F238E27FC236}">
                  <a16:creationId xmlns:a16="http://schemas.microsoft.com/office/drawing/2014/main" id="{858D63D7-A445-44C7-988F-586AB117FACA}"/>
                </a:ext>
              </a:extLst>
            </p:cNvPr>
            <p:cNvSpPr/>
            <p:nvPr/>
          </p:nvSpPr>
          <p:spPr>
            <a:xfrm>
              <a:off x="1464629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รูปแบบอิสระ: รูปร่าง 614">
              <a:extLst>
                <a:ext uri="{FF2B5EF4-FFF2-40B4-BE49-F238E27FC236}">
                  <a16:creationId xmlns:a16="http://schemas.microsoft.com/office/drawing/2014/main" id="{99D3CAF7-C2F1-4F0F-89B6-E1AC539E40A4}"/>
                </a:ext>
              </a:extLst>
            </p:cNvPr>
            <p:cNvSpPr/>
            <p:nvPr/>
          </p:nvSpPr>
          <p:spPr>
            <a:xfrm>
              <a:off x="1529923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รูปแบบอิสระ: รูปร่าง 615">
              <a:extLst>
                <a:ext uri="{FF2B5EF4-FFF2-40B4-BE49-F238E27FC236}">
                  <a16:creationId xmlns:a16="http://schemas.microsoft.com/office/drawing/2014/main" id="{2E705E84-646B-4357-9D03-BBD21BF598F1}"/>
                </a:ext>
              </a:extLst>
            </p:cNvPr>
            <p:cNvSpPr/>
            <p:nvPr/>
          </p:nvSpPr>
          <p:spPr>
            <a:xfrm>
              <a:off x="1593625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รูปแบบอิสระ: รูปร่าง 616">
              <a:extLst>
                <a:ext uri="{FF2B5EF4-FFF2-40B4-BE49-F238E27FC236}">
                  <a16:creationId xmlns:a16="http://schemas.microsoft.com/office/drawing/2014/main" id="{7B83F70C-88EC-4D0C-BF03-43B7800C4266}"/>
                </a:ext>
              </a:extLst>
            </p:cNvPr>
            <p:cNvSpPr/>
            <p:nvPr/>
          </p:nvSpPr>
          <p:spPr>
            <a:xfrm>
              <a:off x="1658919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รูปแบบอิสระ: รูปร่าง 617">
              <a:extLst>
                <a:ext uri="{FF2B5EF4-FFF2-40B4-BE49-F238E27FC236}">
                  <a16:creationId xmlns:a16="http://schemas.microsoft.com/office/drawing/2014/main" id="{DA598A38-DCBD-402B-AA8C-184A34CE4E95}"/>
                </a:ext>
              </a:extLst>
            </p:cNvPr>
            <p:cNvSpPr/>
            <p:nvPr/>
          </p:nvSpPr>
          <p:spPr>
            <a:xfrm>
              <a:off x="1724214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รูปแบบอิสระ: รูปร่าง 618">
              <a:extLst>
                <a:ext uri="{FF2B5EF4-FFF2-40B4-BE49-F238E27FC236}">
                  <a16:creationId xmlns:a16="http://schemas.microsoft.com/office/drawing/2014/main" id="{224835BA-ACEA-49EF-ABC9-1E48B40EA8F2}"/>
                </a:ext>
              </a:extLst>
            </p:cNvPr>
            <p:cNvSpPr/>
            <p:nvPr/>
          </p:nvSpPr>
          <p:spPr>
            <a:xfrm>
              <a:off x="1787916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รูปแบบอิสระ: รูปร่าง 619">
              <a:extLst>
                <a:ext uri="{FF2B5EF4-FFF2-40B4-BE49-F238E27FC236}">
                  <a16:creationId xmlns:a16="http://schemas.microsoft.com/office/drawing/2014/main" id="{C5510D77-7185-448D-8CB5-F57F34E2239C}"/>
                </a:ext>
              </a:extLst>
            </p:cNvPr>
            <p:cNvSpPr/>
            <p:nvPr/>
          </p:nvSpPr>
          <p:spPr>
            <a:xfrm>
              <a:off x="1853210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รูปแบบอิสระ: รูปร่าง 620">
              <a:extLst>
                <a:ext uri="{FF2B5EF4-FFF2-40B4-BE49-F238E27FC236}">
                  <a16:creationId xmlns:a16="http://schemas.microsoft.com/office/drawing/2014/main" id="{9EB68CCB-9B92-42E3-8F22-A3D7EB484A38}"/>
                </a:ext>
              </a:extLst>
            </p:cNvPr>
            <p:cNvSpPr/>
            <p:nvPr/>
          </p:nvSpPr>
          <p:spPr>
            <a:xfrm>
              <a:off x="1982206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รูปแบบอิสระ: รูปร่าง 621">
              <a:extLst>
                <a:ext uri="{FF2B5EF4-FFF2-40B4-BE49-F238E27FC236}">
                  <a16:creationId xmlns:a16="http://schemas.microsoft.com/office/drawing/2014/main" id="{8286EF56-0524-407E-9AC7-6703D47BE711}"/>
                </a:ext>
              </a:extLst>
            </p:cNvPr>
            <p:cNvSpPr/>
            <p:nvPr/>
          </p:nvSpPr>
          <p:spPr>
            <a:xfrm>
              <a:off x="2047501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รูปแบบอิสระ: รูปร่าง 622">
              <a:extLst>
                <a:ext uri="{FF2B5EF4-FFF2-40B4-BE49-F238E27FC236}">
                  <a16:creationId xmlns:a16="http://schemas.microsoft.com/office/drawing/2014/main" id="{D27276AC-1CAB-4C6C-9C64-78F881222748}"/>
                </a:ext>
              </a:extLst>
            </p:cNvPr>
            <p:cNvSpPr/>
            <p:nvPr/>
          </p:nvSpPr>
          <p:spPr>
            <a:xfrm>
              <a:off x="2953659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รูปแบบอิสระ: รูปร่าง 623">
              <a:extLst>
                <a:ext uri="{FF2B5EF4-FFF2-40B4-BE49-F238E27FC236}">
                  <a16:creationId xmlns:a16="http://schemas.microsoft.com/office/drawing/2014/main" id="{4F255A89-FF43-4797-9EF2-492F23AAE867}"/>
                </a:ext>
              </a:extLst>
            </p:cNvPr>
            <p:cNvSpPr/>
            <p:nvPr/>
          </p:nvSpPr>
          <p:spPr>
            <a:xfrm>
              <a:off x="3017361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รูปแบบอิสระ: รูปร่าง 624">
              <a:extLst>
                <a:ext uri="{FF2B5EF4-FFF2-40B4-BE49-F238E27FC236}">
                  <a16:creationId xmlns:a16="http://schemas.microsoft.com/office/drawing/2014/main" id="{4EFB9DF5-69F9-4D6F-858B-3A324B059139}"/>
                </a:ext>
              </a:extLst>
            </p:cNvPr>
            <p:cNvSpPr/>
            <p:nvPr/>
          </p:nvSpPr>
          <p:spPr>
            <a:xfrm>
              <a:off x="3082655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รูปแบบอิสระ: รูปร่าง 625">
              <a:extLst>
                <a:ext uri="{FF2B5EF4-FFF2-40B4-BE49-F238E27FC236}">
                  <a16:creationId xmlns:a16="http://schemas.microsoft.com/office/drawing/2014/main" id="{C9CFFF53-E2A5-4CE7-997F-E04F67D0E6BC}"/>
                </a:ext>
              </a:extLst>
            </p:cNvPr>
            <p:cNvSpPr/>
            <p:nvPr/>
          </p:nvSpPr>
          <p:spPr>
            <a:xfrm>
              <a:off x="3146357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รูปแบบอิสระ: รูปร่าง 626">
              <a:extLst>
                <a:ext uri="{FF2B5EF4-FFF2-40B4-BE49-F238E27FC236}">
                  <a16:creationId xmlns:a16="http://schemas.microsoft.com/office/drawing/2014/main" id="{E32D0FEC-0A42-463D-AACE-5A13DC702F0C}"/>
                </a:ext>
              </a:extLst>
            </p:cNvPr>
            <p:cNvSpPr/>
            <p:nvPr/>
          </p:nvSpPr>
          <p:spPr>
            <a:xfrm>
              <a:off x="3211652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รูปแบบอิสระ: รูปร่าง 627">
              <a:extLst>
                <a:ext uri="{FF2B5EF4-FFF2-40B4-BE49-F238E27FC236}">
                  <a16:creationId xmlns:a16="http://schemas.microsoft.com/office/drawing/2014/main" id="{DDA73B02-40C7-4270-AA67-7EEC05D1EC21}"/>
                </a:ext>
              </a:extLst>
            </p:cNvPr>
            <p:cNvSpPr/>
            <p:nvPr/>
          </p:nvSpPr>
          <p:spPr>
            <a:xfrm>
              <a:off x="3276946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รูปแบบอิสระ: รูปร่าง 628">
              <a:extLst>
                <a:ext uri="{FF2B5EF4-FFF2-40B4-BE49-F238E27FC236}">
                  <a16:creationId xmlns:a16="http://schemas.microsoft.com/office/drawing/2014/main" id="{E4EC5D36-7E72-4832-B1AD-545C0BDCD2BD}"/>
                </a:ext>
              </a:extLst>
            </p:cNvPr>
            <p:cNvSpPr/>
            <p:nvPr/>
          </p:nvSpPr>
          <p:spPr>
            <a:xfrm>
              <a:off x="3340648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รูปแบบอิสระ: รูปร่าง 629">
              <a:extLst>
                <a:ext uri="{FF2B5EF4-FFF2-40B4-BE49-F238E27FC236}">
                  <a16:creationId xmlns:a16="http://schemas.microsoft.com/office/drawing/2014/main" id="{155969F2-0562-4180-847B-199B99E7DF13}"/>
                </a:ext>
              </a:extLst>
            </p:cNvPr>
            <p:cNvSpPr/>
            <p:nvPr/>
          </p:nvSpPr>
          <p:spPr>
            <a:xfrm>
              <a:off x="3405942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รูปแบบอิสระ: รูปร่าง 630">
              <a:extLst>
                <a:ext uri="{FF2B5EF4-FFF2-40B4-BE49-F238E27FC236}">
                  <a16:creationId xmlns:a16="http://schemas.microsoft.com/office/drawing/2014/main" id="{457CD565-5528-4389-A1E1-18FE88AA83CA}"/>
                </a:ext>
              </a:extLst>
            </p:cNvPr>
            <p:cNvSpPr/>
            <p:nvPr/>
          </p:nvSpPr>
          <p:spPr>
            <a:xfrm>
              <a:off x="3469644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รูปแบบอิสระ: รูปร่าง 631">
              <a:extLst>
                <a:ext uri="{FF2B5EF4-FFF2-40B4-BE49-F238E27FC236}">
                  <a16:creationId xmlns:a16="http://schemas.microsoft.com/office/drawing/2014/main" id="{91E385A2-B456-4E38-BD74-8CBD2C484F5C}"/>
                </a:ext>
              </a:extLst>
            </p:cNvPr>
            <p:cNvSpPr/>
            <p:nvPr/>
          </p:nvSpPr>
          <p:spPr>
            <a:xfrm>
              <a:off x="3534938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รูปแบบอิสระ: รูปร่าง 632">
              <a:extLst>
                <a:ext uri="{FF2B5EF4-FFF2-40B4-BE49-F238E27FC236}">
                  <a16:creationId xmlns:a16="http://schemas.microsoft.com/office/drawing/2014/main" id="{279D69CF-EAE0-4C49-B275-A074891CDE69}"/>
                </a:ext>
              </a:extLst>
            </p:cNvPr>
            <p:cNvSpPr/>
            <p:nvPr/>
          </p:nvSpPr>
          <p:spPr>
            <a:xfrm>
              <a:off x="3600233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รูปแบบอิสระ: รูปร่าง 633">
              <a:extLst>
                <a:ext uri="{FF2B5EF4-FFF2-40B4-BE49-F238E27FC236}">
                  <a16:creationId xmlns:a16="http://schemas.microsoft.com/office/drawing/2014/main" id="{E94CF82C-4C87-4299-8422-96E33ED3D1A3}"/>
                </a:ext>
              </a:extLst>
            </p:cNvPr>
            <p:cNvSpPr/>
            <p:nvPr/>
          </p:nvSpPr>
          <p:spPr>
            <a:xfrm>
              <a:off x="3663934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รูปแบบอิสระ: รูปร่าง 634">
              <a:extLst>
                <a:ext uri="{FF2B5EF4-FFF2-40B4-BE49-F238E27FC236}">
                  <a16:creationId xmlns:a16="http://schemas.microsoft.com/office/drawing/2014/main" id="{475FC86C-B602-4D16-AB0F-37A675AB9EB0}"/>
                </a:ext>
              </a:extLst>
            </p:cNvPr>
            <p:cNvSpPr/>
            <p:nvPr/>
          </p:nvSpPr>
          <p:spPr>
            <a:xfrm>
              <a:off x="3729229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รูปแบบอิสระ: รูปร่าง 635">
              <a:extLst>
                <a:ext uri="{FF2B5EF4-FFF2-40B4-BE49-F238E27FC236}">
                  <a16:creationId xmlns:a16="http://schemas.microsoft.com/office/drawing/2014/main" id="{9A83470D-38B0-45EE-99B6-27CA70B30A32}"/>
                </a:ext>
              </a:extLst>
            </p:cNvPr>
            <p:cNvSpPr/>
            <p:nvPr/>
          </p:nvSpPr>
          <p:spPr>
            <a:xfrm>
              <a:off x="3792931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รูปแบบอิสระ: รูปร่าง 636">
              <a:extLst>
                <a:ext uri="{FF2B5EF4-FFF2-40B4-BE49-F238E27FC236}">
                  <a16:creationId xmlns:a16="http://schemas.microsoft.com/office/drawing/2014/main" id="{2B9E771D-60E1-48A3-90A6-EBFDFBA97E1C}"/>
                </a:ext>
              </a:extLst>
            </p:cNvPr>
            <p:cNvSpPr/>
            <p:nvPr/>
          </p:nvSpPr>
          <p:spPr>
            <a:xfrm>
              <a:off x="3858225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รูปแบบอิสระ: รูปร่าง 637">
              <a:extLst>
                <a:ext uri="{FF2B5EF4-FFF2-40B4-BE49-F238E27FC236}">
                  <a16:creationId xmlns:a16="http://schemas.microsoft.com/office/drawing/2014/main" id="{9E203A72-673F-4995-A6BD-33D8A7188AF5}"/>
                </a:ext>
              </a:extLst>
            </p:cNvPr>
            <p:cNvSpPr/>
            <p:nvPr/>
          </p:nvSpPr>
          <p:spPr>
            <a:xfrm>
              <a:off x="3923519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รูปแบบอิสระ: รูปร่าง 638">
              <a:extLst>
                <a:ext uri="{FF2B5EF4-FFF2-40B4-BE49-F238E27FC236}">
                  <a16:creationId xmlns:a16="http://schemas.microsoft.com/office/drawing/2014/main" id="{7F3223ED-4514-4645-91C5-EAD0CB306163}"/>
                </a:ext>
              </a:extLst>
            </p:cNvPr>
            <p:cNvSpPr/>
            <p:nvPr/>
          </p:nvSpPr>
          <p:spPr>
            <a:xfrm>
              <a:off x="3988814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รูปแบบอิสระ: รูปร่าง 639">
              <a:extLst>
                <a:ext uri="{FF2B5EF4-FFF2-40B4-BE49-F238E27FC236}">
                  <a16:creationId xmlns:a16="http://schemas.microsoft.com/office/drawing/2014/main" id="{3F5A66E9-2FA5-471F-A136-A0F02D76551C}"/>
                </a:ext>
              </a:extLst>
            </p:cNvPr>
            <p:cNvSpPr/>
            <p:nvPr/>
          </p:nvSpPr>
          <p:spPr>
            <a:xfrm>
              <a:off x="4052516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รูปแบบอิสระ: รูปร่าง 640">
              <a:extLst>
                <a:ext uri="{FF2B5EF4-FFF2-40B4-BE49-F238E27FC236}">
                  <a16:creationId xmlns:a16="http://schemas.microsoft.com/office/drawing/2014/main" id="{1890CA58-DB30-4A20-98D4-83FEDE87B6EF}"/>
                </a:ext>
              </a:extLst>
            </p:cNvPr>
            <p:cNvSpPr/>
            <p:nvPr/>
          </p:nvSpPr>
          <p:spPr>
            <a:xfrm>
              <a:off x="4117810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รูปแบบอิสระ: รูปร่าง 641">
              <a:extLst>
                <a:ext uri="{FF2B5EF4-FFF2-40B4-BE49-F238E27FC236}">
                  <a16:creationId xmlns:a16="http://schemas.microsoft.com/office/drawing/2014/main" id="{9660293B-708A-4376-82BF-949D32459044}"/>
                </a:ext>
              </a:extLst>
            </p:cNvPr>
            <p:cNvSpPr/>
            <p:nvPr/>
          </p:nvSpPr>
          <p:spPr>
            <a:xfrm>
              <a:off x="4181512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รูปแบบอิสระ: รูปร่าง 642">
              <a:extLst>
                <a:ext uri="{FF2B5EF4-FFF2-40B4-BE49-F238E27FC236}">
                  <a16:creationId xmlns:a16="http://schemas.microsoft.com/office/drawing/2014/main" id="{A2683CDE-FB94-4115-835F-7C17F6706C87}"/>
                </a:ext>
              </a:extLst>
            </p:cNvPr>
            <p:cNvSpPr/>
            <p:nvPr/>
          </p:nvSpPr>
          <p:spPr>
            <a:xfrm>
              <a:off x="4246806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รูปแบบอิสระ: รูปร่าง 643">
              <a:extLst>
                <a:ext uri="{FF2B5EF4-FFF2-40B4-BE49-F238E27FC236}">
                  <a16:creationId xmlns:a16="http://schemas.microsoft.com/office/drawing/2014/main" id="{A7881365-78B9-4E03-91D9-F35D6E351C41}"/>
                </a:ext>
              </a:extLst>
            </p:cNvPr>
            <p:cNvSpPr/>
            <p:nvPr/>
          </p:nvSpPr>
          <p:spPr>
            <a:xfrm>
              <a:off x="4312101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รูปแบบอิสระ: รูปร่าง 644">
              <a:extLst>
                <a:ext uri="{FF2B5EF4-FFF2-40B4-BE49-F238E27FC236}">
                  <a16:creationId xmlns:a16="http://schemas.microsoft.com/office/drawing/2014/main" id="{33374ED8-E461-4617-8721-1FA7A6D1BB83}"/>
                </a:ext>
              </a:extLst>
            </p:cNvPr>
            <p:cNvSpPr/>
            <p:nvPr/>
          </p:nvSpPr>
          <p:spPr>
            <a:xfrm>
              <a:off x="4375803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รูปแบบอิสระ: รูปร่าง 645">
              <a:extLst>
                <a:ext uri="{FF2B5EF4-FFF2-40B4-BE49-F238E27FC236}">
                  <a16:creationId xmlns:a16="http://schemas.microsoft.com/office/drawing/2014/main" id="{38229E86-F01D-4ECE-BECD-BD22749B80B8}"/>
                </a:ext>
              </a:extLst>
            </p:cNvPr>
            <p:cNvSpPr/>
            <p:nvPr/>
          </p:nvSpPr>
          <p:spPr>
            <a:xfrm>
              <a:off x="4441097" y="1488607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รูปแบบอิสระ: รูปร่าง 646">
              <a:extLst>
                <a:ext uri="{FF2B5EF4-FFF2-40B4-BE49-F238E27FC236}">
                  <a16:creationId xmlns:a16="http://schemas.microsoft.com/office/drawing/2014/main" id="{CF279619-4E01-4A89-853E-39830E78F332}"/>
                </a:ext>
              </a:extLst>
            </p:cNvPr>
            <p:cNvSpPr/>
            <p:nvPr/>
          </p:nvSpPr>
          <p:spPr>
            <a:xfrm>
              <a:off x="4504799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รูปแบบอิสระ: รูปร่าง 647">
              <a:extLst>
                <a:ext uri="{FF2B5EF4-FFF2-40B4-BE49-F238E27FC236}">
                  <a16:creationId xmlns:a16="http://schemas.microsoft.com/office/drawing/2014/main" id="{40506F23-0B2B-4819-83B0-08326895017E}"/>
                </a:ext>
              </a:extLst>
            </p:cNvPr>
            <p:cNvSpPr/>
            <p:nvPr/>
          </p:nvSpPr>
          <p:spPr>
            <a:xfrm>
              <a:off x="4570093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รูปแบบอิสระ: รูปร่าง 648">
              <a:extLst>
                <a:ext uri="{FF2B5EF4-FFF2-40B4-BE49-F238E27FC236}">
                  <a16:creationId xmlns:a16="http://schemas.microsoft.com/office/drawing/2014/main" id="{FD809DBD-0364-41B9-950B-C9F0C8E6C7E4}"/>
                </a:ext>
              </a:extLst>
            </p:cNvPr>
            <p:cNvSpPr/>
            <p:nvPr/>
          </p:nvSpPr>
          <p:spPr>
            <a:xfrm>
              <a:off x="4635387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รูปแบบอิสระ: รูปร่าง 649">
              <a:extLst>
                <a:ext uri="{FF2B5EF4-FFF2-40B4-BE49-F238E27FC236}">
                  <a16:creationId xmlns:a16="http://schemas.microsoft.com/office/drawing/2014/main" id="{D69E172D-0BA1-45B5-8AF3-6C86F6525544}"/>
                </a:ext>
              </a:extLst>
            </p:cNvPr>
            <p:cNvSpPr/>
            <p:nvPr/>
          </p:nvSpPr>
          <p:spPr>
            <a:xfrm>
              <a:off x="4699089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รูปแบบอิสระ: รูปร่าง 650">
              <a:extLst>
                <a:ext uri="{FF2B5EF4-FFF2-40B4-BE49-F238E27FC236}">
                  <a16:creationId xmlns:a16="http://schemas.microsoft.com/office/drawing/2014/main" id="{C32A620C-0338-4B3E-ADED-BD2591722E03}"/>
                </a:ext>
              </a:extLst>
            </p:cNvPr>
            <p:cNvSpPr/>
            <p:nvPr/>
          </p:nvSpPr>
          <p:spPr>
            <a:xfrm>
              <a:off x="4764384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รูปแบบอิสระ: รูปร่าง 651">
              <a:extLst>
                <a:ext uri="{FF2B5EF4-FFF2-40B4-BE49-F238E27FC236}">
                  <a16:creationId xmlns:a16="http://schemas.microsoft.com/office/drawing/2014/main" id="{6EA5A04F-E252-4EEE-A77B-C02DE3FE2A67}"/>
                </a:ext>
              </a:extLst>
            </p:cNvPr>
            <p:cNvSpPr/>
            <p:nvPr/>
          </p:nvSpPr>
          <p:spPr>
            <a:xfrm>
              <a:off x="4829678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รูปแบบอิสระ: รูปร่าง 652">
              <a:extLst>
                <a:ext uri="{FF2B5EF4-FFF2-40B4-BE49-F238E27FC236}">
                  <a16:creationId xmlns:a16="http://schemas.microsoft.com/office/drawing/2014/main" id="{17DFA5BA-7A6F-4E5E-BFA2-44F882A98AC8}"/>
                </a:ext>
              </a:extLst>
            </p:cNvPr>
            <p:cNvSpPr/>
            <p:nvPr/>
          </p:nvSpPr>
          <p:spPr>
            <a:xfrm>
              <a:off x="4893380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รูปแบบอิสระ: รูปร่าง 653">
              <a:extLst>
                <a:ext uri="{FF2B5EF4-FFF2-40B4-BE49-F238E27FC236}">
                  <a16:creationId xmlns:a16="http://schemas.microsoft.com/office/drawing/2014/main" id="{566CC23C-ECC5-49D8-8567-5514A4C806DB}"/>
                </a:ext>
              </a:extLst>
            </p:cNvPr>
            <p:cNvSpPr/>
            <p:nvPr/>
          </p:nvSpPr>
          <p:spPr>
            <a:xfrm>
              <a:off x="4958674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รูปแบบอิสระ: รูปร่าง 654">
              <a:extLst>
                <a:ext uri="{FF2B5EF4-FFF2-40B4-BE49-F238E27FC236}">
                  <a16:creationId xmlns:a16="http://schemas.microsoft.com/office/drawing/2014/main" id="{6762596F-0858-4849-86D9-AE42540DEE88}"/>
                </a:ext>
              </a:extLst>
            </p:cNvPr>
            <p:cNvSpPr/>
            <p:nvPr/>
          </p:nvSpPr>
          <p:spPr>
            <a:xfrm>
              <a:off x="5022376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รูปแบบอิสระ: รูปร่าง 655">
              <a:extLst>
                <a:ext uri="{FF2B5EF4-FFF2-40B4-BE49-F238E27FC236}">
                  <a16:creationId xmlns:a16="http://schemas.microsoft.com/office/drawing/2014/main" id="{FABD8B26-25AB-427B-8BDB-8F6E916BC0C6}"/>
                </a:ext>
              </a:extLst>
            </p:cNvPr>
            <p:cNvSpPr/>
            <p:nvPr/>
          </p:nvSpPr>
          <p:spPr>
            <a:xfrm>
              <a:off x="5087670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รูปแบบอิสระ: รูปร่าง 656">
              <a:extLst>
                <a:ext uri="{FF2B5EF4-FFF2-40B4-BE49-F238E27FC236}">
                  <a16:creationId xmlns:a16="http://schemas.microsoft.com/office/drawing/2014/main" id="{D2EA22B6-941B-4428-9ED2-796B7D1F537E}"/>
                </a:ext>
              </a:extLst>
            </p:cNvPr>
            <p:cNvSpPr/>
            <p:nvPr/>
          </p:nvSpPr>
          <p:spPr>
            <a:xfrm>
              <a:off x="5152965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รูปแบบอิสระ: รูปร่าง 657">
              <a:extLst>
                <a:ext uri="{FF2B5EF4-FFF2-40B4-BE49-F238E27FC236}">
                  <a16:creationId xmlns:a16="http://schemas.microsoft.com/office/drawing/2014/main" id="{042B7E04-5676-410C-B054-683B5DD31DD7}"/>
                </a:ext>
              </a:extLst>
            </p:cNvPr>
            <p:cNvSpPr/>
            <p:nvPr/>
          </p:nvSpPr>
          <p:spPr>
            <a:xfrm>
              <a:off x="5216667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รูปแบบอิสระ: รูปร่าง 658">
              <a:extLst>
                <a:ext uri="{FF2B5EF4-FFF2-40B4-BE49-F238E27FC236}">
                  <a16:creationId xmlns:a16="http://schemas.microsoft.com/office/drawing/2014/main" id="{2511B21F-7759-49DC-A8FB-4C6F5307F20F}"/>
                </a:ext>
              </a:extLst>
            </p:cNvPr>
            <p:cNvSpPr/>
            <p:nvPr/>
          </p:nvSpPr>
          <p:spPr>
            <a:xfrm>
              <a:off x="5281961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รูปแบบอิสระ: รูปร่าง 659">
              <a:extLst>
                <a:ext uri="{FF2B5EF4-FFF2-40B4-BE49-F238E27FC236}">
                  <a16:creationId xmlns:a16="http://schemas.microsoft.com/office/drawing/2014/main" id="{5E1A9414-4107-455F-83C9-301224BB5882}"/>
                </a:ext>
              </a:extLst>
            </p:cNvPr>
            <p:cNvSpPr/>
            <p:nvPr/>
          </p:nvSpPr>
          <p:spPr>
            <a:xfrm>
              <a:off x="5347255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รูปแบบอิสระ: รูปร่าง 660">
              <a:extLst>
                <a:ext uri="{FF2B5EF4-FFF2-40B4-BE49-F238E27FC236}">
                  <a16:creationId xmlns:a16="http://schemas.microsoft.com/office/drawing/2014/main" id="{686F7196-18B4-44BA-8C26-201BB58DE900}"/>
                </a:ext>
              </a:extLst>
            </p:cNvPr>
            <p:cNvSpPr/>
            <p:nvPr/>
          </p:nvSpPr>
          <p:spPr>
            <a:xfrm>
              <a:off x="5410957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รูปแบบอิสระ: รูปร่าง 661">
              <a:extLst>
                <a:ext uri="{FF2B5EF4-FFF2-40B4-BE49-F238E27FC236}">
                  <a16:creationId xmlns:a16="http://schemas.microsoft.com/office/drawing/2014/main" id="{12821E44-75F5-4C11-BCAB-66481463720F}"/>
                </a:ext>
              </a:extLst>
            </p:cNvPr>
            <p:cNvSpPr/>
            <p:nvPr/>
          </p:nvSpPr>
          <p:spPr>
            <a:xfrm>
              <a:off x="5476252" y="148860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รูปแบบอิสระ: รูปร่าง 662">
              <a:extLst>
                <a:ext uri="{FF2B5EF4-FFF2-40B4-BE49-F238E27FC236}">
                  <a16:creationId xmlns:a16="http://schemas.microsoft.com/office/drawing/2014/main" id="{8D73D8DC-429F-41F8-86FF-E559B30BD11E}"/>
                </a:ext>
              </a:extLst>
            </p:cNvPr>
            <p:cNvSpPr/>
            <p:nvPr/>
          </p:nvSpPr>
          <p:spPr>
            <a:xfrm>
              <a:off x="5539953" y="1488607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รูปแบบอิสระ: รูปร่าง 663">
              <a:extLst>
                <a:ext uri="{FF2B5EF4-FFF2-40B4-BE49-F238E27FC236}">
                  <a16:creationId xmlns:a16="http://schemas.microsoft.com/office/drawing/2014/main" id="{51036C8A-3697-46B6-87A3-AB43C192BF20}"/>
                </a:ext>
              </a:extLst>
            </p:cNvPr>
            <p:cNvSpPr/>
            <p:nvPr/>
          </p:nvSpPr>
          <p:spPr>
            <a:xfrm>
              <a:off x="754354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รูปแบบอิสระ: รูปร่าง 664">
              <a:extLst>
                <a:ext uri="{FF2B5EF4-FFF2-40B4-BE49-F238E27FC236}">
                  <a16:creationId xmlns:a16="http://schemas.microsoft.com/office/drawing/2014/main" id="{7D67B8D8-B2D9-43AA-AE0E-4B7FF912E6B0}"/>
                </a:ext>
              </a:extLst>
            </p:cNvPr>
            <p:cNvSpPr/>
            <p:nvPr/>
          </p:nvSpPr>
          <p:spPr>
            <a:xfrm>
              <a:off x="818055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รูปแบบอิสระ: รูปร่าง 665">
              <a:extLst>
                <a:ext uri="{FF2B5EF4-FFF2-40B4-BE49-F238E27FC236}">
                  <a16:creationId xmlns:a16="http://schemas.microsoft.com/office/drawing/2014/main" id="{235AF6C2-C328-45A2-BE92-9EC0309A0D6A}"/>
                </a:ext>
              </a:extLst>
            </p:cNvPr>
            <p:cNvSpPr/>
            <p:nvPr/>
          </p:nvSpPr>
          <p:spPr>
            <a:xfrm>
              <a:off x="883350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รูปแบบอิสระ: รูปร่าง 666">
              <a:extLst>
                <a:ext uri="{FF2B5EF4-FFF2-40B4-BE49-F238E27FC236}">
                  <a16:creationId xmlns:a16="http://schemas.microsoft.com/office/drawing/2014/main" id="{507D20BA-84B3-4A32-B7C7-9A32D4586303}"/>
                </a:ext>
              </a:extLst>
            </p:cNvPr>
            <p:cNvSpPr/>
            <p:nvPr/>
          </p:nvSpPr>
          <p:spPr>
            <a:xfrm>
              <a:off x="947052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รูปแบบอิสระ: รูปร่าง 667">
              <a:extLst>
                <a:ext uri="{FF2B5EF4-FFF2-40B4-BE49-F238E27FC236}">
                  <a16:creationId xmlns:a16="http://schemas.microsoft.com/office/drawing/2014/main" id="{6AAD0527-EBDE-4970-9292-15316018C4EC}"/>
                </a:ext>
              </a:extLst>
            </p:cNvPr>
            <p:cNvSpPr/>
            <p:nvPr/>
          </p:nvSpPr>
          <p:spPr>
            <a:xfrm>
              <a:off x="1012346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รูปแบบอิสระ: รูปร่าง 668">
              <a:extLst>
                <a:ext uri="{FF2B5EF4-FFF2-40B4-BE49-F238E27FC236}">
                  <a16:creationId xmlns:a16="http://schemas.microsoft.com/office/drawing/2014/main" id="{6F3E542B-963B-4F2E-918E-7A7B8BFB0811}"/>
                </a:ext>
              </a:extLst>
            </p:cNvPr>
            <p:cNvSpPr/>
            <p:nvPr/>
          </p:nvSpPr>
          <p:spPr>
            <a:xfrm>
              <a:off x="1077640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รูปแบบอิสระ: รูปร่าง 669">
              <a:extLst>
                <a:ext uri="{FF2B5EF4-FFF2-40B4-BE49-F238E27FC236}">
                  <a16:creationId xmlns:a16="http://schemas.microsoft.com/office/drawing/2014/main" id="{6C72722E-33FF-410B-AD3D-7DD3ACDC050B}"/>
                </a:ext>
              </a:extLst>
            </p:cNvPr>
            <p:cNvSpPr/>
            <p:nvPr/>
          </p:nvSpPr>
          <p:spPr>
            <a:xfrm>
              <a:off x="1141342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รูปแบบอิสระ: รูปร่าง 670">
              <a:extLst>
                <a:ext uri="{FF2B5EF4-FFF2-40B4-BE49-F238E27FC236}">
                  <a16:creationId xmlns:a16="http://schemas.microsoft.com/office/drawing/2014/main" id="{F8393E51-37F9-4796-A7BD-C1404D19F006}"/>
                </a:ext>
              </a:extLst>
            </p:cNvPr>
            <p:cNvSpPr/>
            <p:nvPr/>
          </p:nvSpPr>
          <p:spPr>
            <a:xfrm>
              <a:off x="1206636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รูปแบบอิสระ: รูปร่าง 671">
              <a:extLst>
                <a:ext uri="{FF2B5EF4-FFF2-40B4-BE49-F238E27FC236}">
                  <a16:creationId xmlns:a16="http://schemas.microsoft.com/office/drawing/2014/main" id="{463E9594-E01E-448F-9431-E56E20C69D7F}"/>
                </a:ext>
              </a:extLst>
            </p:cNvPr>
            <p:cNvSpPr/>
            <p:nvPr/>
          </p:nvSpPr>
          <p:spPr>
            <a:xfrm>
              <a:off x="1271931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รูปแบบอิสระ: รูปร่าง 672">
              <a:extLst>
                <a:ext uri="{FF2B5EF4-FFF2-40B4-BE49-F238E27FC236}">
                  <a16:creationId xmlns:a16="http://schemas.microsoft.com/office/drawing/2014/main" id="{8E788966-368F-4AFE-BE82-B6FB43F8AEF3}"/>
                </a:ext>
              </a:extLst>
            </p:cNvPr>
            <p:cNvSpPr/>
            <p:nvPr/>
          </p:nvSpPr>
          <p:spPr>
            <a:xfrm>
              <a:off x="1335633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รูปแบบอิสระ: รูปร่าง 673">
              <a:extLst>
                <a:ext uri="{FF2B5EF4-FFF2-40B4-BE49-F238E27FC236}">
                  <a16:creationId xmlns:a16="http://schemas.microsoft.com/office/drawing/2014/main" id="{ABF43218-D34D-4221-892D-D3EEBF50864A}"/>
                </a:ext>
              </a:extLst>
            </p:cNvPr>
            <p:cNvSpPr/>
            <p:nvPr/>
          </p:nvSpPr>
          <p:spPr>
            <a:xfrm>
              <a:off x="1400927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รูปแบบอิสระ: รูปร่าง 674">
              <a:extLst>
                <a:ext uri="{FF2B5EF4-FFF2-40B4-BE49-F238E27FC236}">
                  <a16:creationId xmlns:a16="http://schemas.microsoft.com/office/drawing/2014/main" id="{98E40A0F-C5A6-4231-9DC5-234508161BF7}"/>
                </a:ext>
              </a:extLst>
            </p:cNvPr>
            <p:cNvSpPr/>
            <p:nvPr/>
          </p:nvSpPr>
          <p:spPr>
            <a:xfrm>
              <a:off x="1464629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รูปแบบอิสระ: รูปร่าง 675">
              <a:extLst>
                <a:ext uri="{FF2B5EF4-FFF2-40B4-BE49-F238E27FC236}">
                  <a16:creationId xmlns:a16="http://schemas.microsoft.com/office/drawing/2014/main" id="{367E82C3-9346-4247-8219-3DC8F2FA4B29}"/>
                </a:ext>
              </a:extLst>
            </p:cNvPr>
            <p:cNvSpPr/>
            <p:nvPr/>
          </p:nvSpPr>
          <p:spPr>
            <a:xfrm>
              <a:off x="1529923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รูปแบบอิสระ: รูปร่าง 676">
              <a:extLst>
                <a:ext uri="{FF2B5EF4-FFF2-40B4-BE49-F238E27FC236}">
                  <a16:creationId xmlns:a16="http://schemas.microsoft.com/office/drawing/2014/main" id="{10C6F942-9ED6-44EC-B797-AA0A94664FDA}"/>
                </a:ext>
              </a:extLst>
            </p:cNvPr>
            <p:cNvSpPr/>
            <p:nvPr/>
          </p:nvSpPr>
          <p:spPr>
            <a:xfrm>
              <a:off x="1595218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รูปแบบอิสระ: รูปร่าง 677">
              <a:extLst>
                <a:ext uri="{FF2B5EF4-FFF2-40B4-BE49-F238E27FC236}">
                  <a16:creationId xmlns:a16="http://schemas.microsoft.com/office/drawing/2014/main" id="{260EEA6D-B9EE-4388-8809-26CABFEF9719}"/>
                </a:ext>
              </a:extLst>
            </p:cNvPr>
            <p:cNvSpPr/>
            <p:nvPr/>
          </p:nvSpPr>
          <p:spPr>
            <a:xfrm>
              <a:off x="1658919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รูปแบบอิสระ: รูปร่าง 678">
              <a:extLst>
                <a:ext uri="{FF2B5EF4-FFF2-40B4-BE49-F238E27FC236}">
                  <a16:creationId xmlns:a16="http://schemas.microsoft.com/office/drawing/2014/main" id="{1C2C9663-8A1A-4C86-A031-FB4660C44557}"/>
                </a:ext>
              </a:extLst>
            </p:cNvPr>
            <p:cNvSpPr/>
            <p:nvPr/>
          </p:nvSpPr>
          <p:spPr>
            <a:xfrm>
              <a:off x="1724214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รูปแบบอิสระ: รูปร่าง 679">
              <a:extLst>
                <a:ext uri="{FF2B5EF4-FFF2-40B4-BE49-F238E27FC236}">
                  <a16:creationId xmlns:a16="http://schemas.microsoft.com/office/drawing/2014/main" id="{CA55D55B-B55E-4D2B-98FA-BB2FC4EC9464}"/>
                </a:ext>
              </a:extLst>
            </p:cNvPr>
            <p:cNvSpPr/>
            <p:nvPr/>
          </p:nvSpPr>
          <p:spPr>
            <a:xfrm>
              <a:off x="1787916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รูปแบบอิสระ: รูปร่าง 680">
              <a:extLst>
                <a:ext uri="{FF2B5EF4-FFF2-40B4-BE49-F238E27FC236}">
                  <a16:creationId xmlns:a16="http://schemas.microsoft.com/office/drawing/2014/main" id="{3897CD47-DAB5-47CA-9819-709E21A5C915}"/>
                </a:ext>
              </a:extLst>
            </p:cNvPr>
            <p:cNvSpPr/>
            <p:nvPr/>
          </p:nvSpPr>
          <p:spPr>
            <a:xfrm>
              <a:off x="1853210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รูปแบบอิสระ: รูปร่าง 681">
              <a:extLst>
                <a:ext uri="{FF2B5EF4-FFF2-40B4-BE49-F238E27FC236}">
                  <a16:creationId xmlns:a16="http://schemas.microsoft.com/office/drawing/2014/main" id="{B06C0608-287C-46AB-9776-689A2949B324}"/>
                </a:ext>
              </a:extLst>
            </p:cNvPr>
            <p:cNvSpPr/>
            <p:nvPr/>
          </p:nvSpPr>
          <p:spPr>
            <a:xfrm>
              <a:off x="3017361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รูปแบบอิสระ: รูปร่าง 682">
              <a:extLst>
                <a:ext uri="{FF2B5EF4-FFF2-40B4-BE49-F238E27FC236}">
                  <a16:creationId xmlns:a16="http://schemas.microsoft.com/office/drawing/2014/main" id="{8E121230-78FE-4212-9109-DB2822EFE15C}"/>
                </a:ext>
              </a:extLst>
            </p:cNvPr>
            <p:cNvSpPr/>
            <p:nvPr/>
          </p:nvSpPr>
          <p:spPr>
            <a:xfrm>
              <a:off x="3082655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รูปแบบอิสระ: รูปร่าง 683">
              <a:extLst>
                <a:ext uri="{FF2B5EF4-FFF2-40B4-BE49-F238E27FC236}">
                  <a16:creationId xmlns:a16="http://schemas.microsoft.com/office/drawing/2014/main" id="{5BFB936B-8265-46E5-8402-B146BE1B3B4B}"/>
                </a:ext>
              </a:extLst>
            </p:cNvPr>
            <p:cNvSpPr/>
            <p:nvPr/>
          </p:nvSpPr>
          <p:spPr>
            <a:xfrm>
              <a:off x="3146357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รูปแบบอิสระ: รูปร่าง 684">
              <a:extLst>
                <a:ext uri="{FF2B5EF4-FFF2-40B4-BE49-F238E27FC236}">
                  <a16:creationId xmlns:a16="http://schemas.microsoft.com/office/drawing/2014/main" id="{D92D5D95-3CF9-453D-B2A0-97765CE15074}"/>
                </a:ext>
              </a:extLst>
            </p:cNvPr>
            <p:cNvSpPr/>
            <p:nvPr/>
          </p:nvSpPr>
          <p:spPr>
            <a:xfrm>
              <a:off x="3211652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รูปแบบอิสระ: รูปร่าง 685">
              <a:extLst>
                <a:ext uri="{FF2B5EF4-FFF2-40B4-BE49-F238E27FC236}">
                  <a16:creationId xmlns:a16="http://schemas.microsoft.com/office/drawing/2014/main" id="{17F04AC8-7D40-43BC-9B68-562AD6C71474}"/>
                </a:ext>
              </a:extLst>
            </p:cNvPr>
            <p:cNvSpPr/>
            <p:nvPr/>
          </p:nvSpPr>
          <p:spPr>
            <a:xfrm>
              <a:off x="3276946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รูปแบบอิสระ: รูปร่าง 686">
              <a:extLst>
                <a:ext uri="{FF2B5EF4-FFF2-40B4-BE49-F238E27FC236}">
                  <a16:creationId xmlns:a16="http://schemas.microsoft.com/office/drawing/2014/main" id="{1FD18FC6-6E50-4999-A99F-63252ACA7104}"/>
                </a:ext>
              </a:extLst>
            </p:cNvPr>
            <p:cNvSpPr/>
            <p:nvPr/>
          </p:nvSpPr>
          <p:spPr>
            <a:xfrm>
              <a:off x="3340648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รูปแบบอิสระ: รูปร่าง 687">
              <a:extLst>
                <a:ext uri="{FF2B5EF4-FFF2-40B4-BE49-F238E27FC236}">
                  <a16:creationId xmlns:a16="http://schemas.microsoft.com/office/drawing/2014/main" id="{2824F55A-72A4-4759-BB0C-5050399B2E89}"/>
                </a:ext>
              </a:extLst>
            </p:cNvPr>
            <p:cNvSpPr/>
            <p:nvPr/>
          </p:nvSpPr>
          <p:spPr>
            <a:xfrm>
              <a:off x="3405942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รูปแบบอิสระ: รูปร่าง 688">
              <a:extLst>
                <a:ext uri="{FF2B5EF4-FFF2-40B4-BE49-F238E27FC236}">
                  <a16:creationId xmlns:a16="http://schemas.microsoft.com/office/drawing/2014/main" id="{6E219B97-5A09-4061-AB29-496446FB0B86}"/>
                </a:ext>
              </a:extLst>
            </p:cNvPr>
            <p:cNvSpPr/>
            <p:nvPr/>
          </p:nvSpPr>
          <p:spPr>
            <a:xfrm>
              <a:off x="3471237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รูปแบบอิสระ: รูปร่าง 689">
              <a:extLst>
                <a:ext uri="{FF2B5EF4-FFF2-40B4-BE49-F238E27FC236}">
                  <a16:creationId xmlns:a16="http://schemas.microsoft.com/office/drawing/2014/main" id="{49BE72BC-0AB6-4227-9501-FCBE5D4C1523}"/>
                </a:ext>
              </a:extLst>
            </p:cNvPr>
            <p:cNvSpPr/>
            <p:nvPr/>
          </p:nvSpPr>
          <p:spPr>
            <a:xfrm>
              <a:off x="3729229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รูปแบบอิสระ: รูปร่าง 690">
              <a:extLst>
                <a:ext uri="{FF2B5EF4-FFF2-40B4-BE49-F238E27FC236}">
                  <a16:creationId xmlns:a16="http://schemas.microsoft.com/office/drawing/2014/main" id="{FDB08232-F845-4EC3-95B6-8F7ABD71FFF1}"/>
                </a:ext>
              </a:extLst>
            </p:cNvPr>
            <p:cNvSpPr/>
            <p:nvPr/>
          </p:nvSpPr>
          <p:spPr>
            <a:xfrm>
              <a:off x="3794523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รูปแบบอิสระ: รูปร่าง 691">
              <a:extLst>
                <a:ext uri="{FF2B5EF4-FFF2-40B4-BE49-F238E27FC236}">
                  <a16:creationId xmlns:a16="http://schemas.microsoft.com/office/drawing/2014/main" id="{23519A5B-B59B-4F3F-872D-7F5A81148C1C}"/>
                </a:ext>
              </a:extLst>
            </p:cNvPr>
            <p:cNvSpPr/>
            <p:nvPr/>
          </p:nvSpPr>
          <p:spPr>
            <a:xfrm>
              <a:off x="3988814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รูปแบบอิสระ: รูปร่าง 692">
              <a:extLst>
                <a:ext uri="{FF2B5EF4-FFF2-40B4-BE49-F238E27FC236}">
                  <a16:creationId xmlns:a16="http://schemas.microsoft.com/office/drawing/2014/main" id="{749BEF51-7D38-4792-88C9-0D0201996786}"/>
                </a:ext>
              </a:extLst>
            </p:cNvPr>
            <p:cNvSpPr/>
            <p:nvPr/>
          </p:nvSpPr>
          <p:spPr>
            <a:xfrm>
              <a:off x="4052516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รูปแบบอิสระ: รูปร่าง 693">
              <a:extLst>
                <a:ext uri="{FF2B5EF4-FFF2-40B4-BE49-F238E27FC236}">
                  <a16:creationId xmlns:a16="http://schemas.microsoft.com/office/drawing/2014/main" id="{9C408028-4826-4E5C-8F08-32D8B305C82B}"/>
                </a:ext>
              </a:extLst>
            </p:cNvPr>
            <p:cNvSpPr/>
            <p:nvPr/>
          </p:nvSpPr>
          <p:spPr>
            <a:xfrm>
              <a:off x="4117810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รูปแบบอิสระ: รูปร่าง 694">
              <a:extLst>
                <a:ext uri="{FF2B5EF4-FFF2-40B4-BE49-F238E27FC236}">
                  <a16:creationId xmlns:a16="http://schemas.microsoft.com/office/drawing/2014/main" id="{0E53A864-AFC7-4728-BF1F-F9863D745499}"/>
                </a:ext>
              </a:extLst>
            </p:cNvPr>
            <p:cNvSpPr/>
            <p:nvPr/>
          </p:nvSpPr>
          <p:spPr>
            <a:xfrm>
              <a:off x="4181512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รูปแบบอิสระ: รูปร่าง 695">
              <a:extLst>
                <a:ext uri="{FF2B5EF4-FFF2-40B4-BE49-F238E27FC236}">
                  <a16:creationId xmlns:a16="http://schemas.microsoft.com/office/drawing/2014/main" id="{4CDAD0B1-08D5-4FE3-BED3-6A7502144976}"/>
                </a:ext>
              </a:extLst>
            </p:cNvPr>
            <p:cNvSpPr/>
            <p:nvPr/>
          </p:nvSpPr>
          <p:spPr>
            <a:xfrm>
              <a:off x="4246806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รูปแบบอิสระ: รูปร่าง 696">
              <a:extLst>
                <a:ext uri="{FF2B5EF4-FFF2-40B4-BE49-F238E27FC236}">
                  <a16:creationId xmlns:a16="http://schemas.microsoft.com/office/drawing/2014/main" id="{11CD35D6-6AD7-4580-8FE3-912297C7C10F}"/>
                </a:ext>
              </a:extLst>
            </p:cNvPr>
            <p:cNvSpPr/>
            <p:nvPr/>
          </p:nvSpPr>
          <p:spPr>
            <a:xfrm>
              <a:off x="4312101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รูปแบบอิสระ: รูปร่าง 697">
              <a:extLst>
                <a:ext uri="{FF2B5EF4-FFF2-40B4-BE49-F238E27FC236}">
                  <a16:creationId xmlns:a16="http://schemas.microsoft.com/office/drawing/2014/main" id="{4724D672-2C5D-4E7B-822B-A014507677B8}"/>
                </a:ext>
              </a:extLst>
            </p:cNvPr>
            <p:cNvSpPr/>
            <p:nvPr/>
          </p:nvSpPr>
          <p:spPr>
            <a:xfrm>
              <a:off x="4375803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รูปแบบอิสระ: รูปร่าง 698">
              <a:extLst>
                <a:ext uri="{FF2B5EF4-FFF2-40B4-BE49-F238E27FC236}">
                  <a16:creationId xmlns:a16="http://schemas.microsoft.com/office/drawing/2014/main" id="{B93DC56A-14AE-487C-8F37-E9233735351C}"/>
                </a:ext>
              </a:extLst>
            </p:cNvPr>
            <p:cNvSpPr/>
            <p:nvPr/>
          </p:nvSpPr>
          <p:spPr>
            <a:xfrm>
              <a:off x="4441097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รูปแบบอิสระ: รูปร่าง 699">
              <a:extLst>
                <a:ext uri="{FF2B5EF4-FFF2-40B4-BE49-F238E27FC236}">
                  <a16:creationId xmlns:a16="http://schemas.microsoft.com/office/drawing/2014/main" id="{60DD50DF-8AE3-48F9-9941-6E8DE280D01C}"/>
                </a:ext>
              </a:extLst>
            </p:cNvPr>
            <p:cNvSpPr/>
            <p:nvPr/>
          </p:nvSpPr>
          <p:spPr>
            <a:xfrm>
              <a:off x="4504799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รูปแบบอิสระ: รูปร่าง 700">
              <a:extLst>
                <a:ext uri="{FF2B5EF4-FFF2-40B4-BE49-F238E27FC236}">
                  <a16:creationId xmlns:a16="http://schemas.microsoft.com/office/drawing/2014/main" id="{2FEB695A-1670-4912-B59B-FA64638D7249}"/>
                </a:ext>
              </a:extLst>
            </p:cNvPr>
            <p:cNvSpPr/>
            <p:nvPr/>
          </p:nvSpPr>
          <p:spPr>
            <a:xfrm>
              <a:off x="4570093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รูปแบบอิสระ: รูปร่าง 701">
              <a:extLst>
                <a:ext uri="{FF2B5EF4-FFF2-40B4-BE49-F238E27FC236}">
                  <a16:creationId xmlns:a16="http://schemas.microsoft.com/office/drawing/2014/main" id="{8EF141CE-73B3-4AFD-93EA-46F682D380A8}"/>
                </a:ext>
              </a:extLst>
            </p:cNvPr>
            <p:cNvSpPr/>
            <p:nvPr/>
          </p:nvSpPr>
          <p:spPr>
            <a:xfrm>
              <a:off x="4635387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รูปแบบอิสระ: รูปร่าง 702">
              <a:extLst>
                <a:ext uri="{FF2B5EF4-FFF2-40B4-BE49-F238E27FC236}">
                  <a16:creationId xmlns:a16="http://schemas.microsoft.com/office/drawing/2014/main" id="{D8F670FB-39A0-450D-92FD-88D6CA6F0CC8}"/>
                </a:ext>
              </a:extLst>
            </p:cNvPr>
            <p:cNvSpPr/>
            <p:nvPr/>
          </p:nvSpPr>
          <p:spPr>
            <a:xfrm>
              <a:off x="4699089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รูปแบบอิสระ: รูปร่าง 703">
              <a:extLst>
                <a:ext uri="{FF2B5EF4-FFF2-40B4-BE49-F238E27FC236}">
                  <a16:creationId xmlns:a16="http://schemas.microsoft.com/office/drawing/2014/main" id="{14D99429-E0B0-4438-A128-F9DA8E9F7A44}"/>
                </a:ext>
              </a:extLst>
            </p:cNvPr>
            <p:cNvSpPr/>
            <p:nvPr/>
          </p:nvSpPr>
          <p:spPr>
            <a:xfrm>
              <a:off x="4764384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รูปแบบอิสระ: รูปร่าง 704">
              <a:extLst>
                <a:ext uri="{FF2B5EF4-FFF2-40B4-BE49-F238E27FC236}">
                  <a16:creationId xmlns:a16="http://schemas.microsoft.com/office/drawing/2014/main" id="{6DFDD86E-EEC6-4B6B-BEFE-C4E091A33AB3}"/>
                </a:ext>
              </a:extLst>
            </p:cNvPr>
            <p:cNvSpPr/>
            <p:nvPr/>
          </p:nvSpPr>
          <p:spPr>
            <a:xfrm>
              <a:off x="4829678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รูปแบบอิสระ: รูปร่าง 705">
              <a:extLst>
                <a:ext uri="{FF2B5EF4-FFF2-40B4-BE49-F238E27FC236}">
                  <a16:creationId xmlns:a16="http://schemas.microsoft.com/office/drawing/2014/main" id="{DB4F5DE6-3315-4C3D-9CC0-2D21D7B53AE9}"/>
                </a:ext>
              </a:extLst>
            </p:cNvPr>
            <p:cNvSpPr/>
            <p:nvPr/>
          </p:nvSpPr>
          <p:spPr>
            <a:xfrm>
              <a:off x="4893380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รูปแบบอิสระ: รูปร่าง 706">
              <a:extLst>
                <a:ext uri="{FF2B5EF4-FFF2-40B4-BE49-F238E27FC236}">
                  <a16:creationId xmlns:a16="http://schemas.microsoft.com/office/drawing/2014/main" id="{FBD05C40-93EB-4A3C-9732-5441B9DC3052}"/>
                </a:ext>
              </a:extLst>
            </p:cNvPr>
            <p:cNvSpPr/>
            <p:nvPr/>
          </p:nvSpPr>
          <p:spPr>
            <a:xfrm>
              <a:off x="4958674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รูปแบบอิสระ: รูปร่าง 707">
              <a:extLst>
                <a:ext uri="{FF2B5EF4-FFF2-40B4-BE49-F238E27FC236}">
                  <a16:creationId xmlns:a16="http://schemas.microsoft.com/office/drawing/2014/main" id="{345FBCC7-2B0F-473C-BBFA-5469258A0CAB}"/>
                </a:ext>
              </a:extLst>
            </p:cNvPr>
            <p:cNvSpPr/>
            <p:nvPr/>
          </p:nvSpPr>
          <p:spPr>
            <a:xfrm>
              <a:off x="5022376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รูปแบบอิสระ: รูปร่าง 708">
              <a:extLst>
                <a:ext uri="{FF2B5EF4-FFF2-40B4-BE49-F238E27FC236}">
                  <a16:creationId xmlns:a16="http://schemas.microsoft.com/office/drawing/2014/main" id="{254C22F8-BCB9-424F-B8FD-AB2A0C239A64}"/>
                </a:ext>
              </a:extLst>
            </p:cNvPr>
            <p:cNvSpPr/>
            <p:nvPr/>
          </p:nvSpPr>
          <p:spPr>
            <a:xfrm>
              <a:off x="5087670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รูปแบบอิสระ: รูปร่าง 709">
              <a:extLst>
                <a:ext uri="{FF2B5EF4-FFF2-40B4-BE49-F238E27FC236}">
                  <a16:creationId xmlns:a16="http://schemas.microsoft.com/office/drawing/2014/main" id="{2BB95B90-C71A-453F-A05A-FDC6A239A295}"/>
                </a:ext>
              </a:extLst>
            </p:cNvPr>
            <p:cNvSpPr/>
            <p:nvPr/>
          </p:nvSpPr>
          <p:spPr>
            <a:xfrm>
              <a:off x="5152965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รูปแบบอิสระ: รูปร่าง 710">
              <a:extLst>
                <a:ext uri="{FF2B5EF4-FFF2-40B4-BE49-F238E27FC236}">
                  <a16:creationId xmlns:a16="http://schemas.microsoft.com/office/drawing/2014/main" id="{C9B9007C-4CB8-4EE0-8CDC-0F4E46BAF84A}"/>
                </a:ext>
              </a:extLst>
            </p:cNvPr>
            <p:cNvSpPr/>
            <p:nvPr/>
          </p:nvSpPr>
          <p:spPr>
            <a:xfrm>
              <a:off x="5216666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รูปแบบอิสระ: รูปร่าง 711">
              <a:extLst>
                <a:ext uri="{FF2B5EF4-FFF2-40B4-BE49-F238E27FC236}">
                  <a16:creationId xmlns:a16="http://schemas.microsoft.com/office/drawing/2014/main" id="{947E821A-90F4-44CF-8B0D-EEBB6DF65DA5}"/>
                </a:ext>
              </a:extLst>
            </p:cNvPr>
            <p:cNvSpPr/>
            <p:nvPr/>
          </p:nvSpPr>
          <p:spPr>
            <a:xfrm>
              <a:off x="5281961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รูปแบบอิสระ: รูปร่าง 712">
              <a:extLst>
                <a:ext uri="{FF2B5EF4-FFF2-40B4-BE49-F238E27FC236}">
                  <a16:creationId xmlns:a16="http://schemas.microsoft.com/office/drawing/2014/main" id="{33DEDEEA-6F29-44F0-A52A-97639762C423}"/>
                </a:ext>
              </a:extLst>
            </p:cNvPr>
            <p:cNvSpPr/>
            <p:nvPr/>
          </p:nvSpPr>
          <p:spPr>
            <a:xfrm>
              <a:off x="5347255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รูปแบบอิสระ: รูปร่าง 713">
              <a:extLst>
                <a:ext uri="{FF2B5EF4-FFF2-40B4-BE49-F238E27FC236}">
                  <a16:creationId xmlns:a16="http://schemas.microsoft.com/office/drawing/2014/main" id="{C64F1AC0-BD38-4087-9F24-750787DC08D7}"/>
                </a:ext>
              </a:extLst>
            </p:cNvPr>
            <p:cNvSpPr/>
            <p:nvPr/>
          </p:nvSpPr>
          <p:spPr>
            <a:xfrm>
              <a:off x="5410957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รูปแบบอิสระ: รูปร่าง 714">
              <a:extLst>
                <a:ext uri="{FF2B5EF4-FFF2-40B4-BE49-F238E27FC236}">
                  <a16:creationId xmlns:a16="http://schemas.microsoft.com/office/drawing/2014/main" id="{870CFE5A-C1F7-4739-8030-6C73846B9937}"/>
                </a:ext>
              </a:extLst>
            </p:cNvPr>
            <p:cNvSpPr/>
            <p:nvPr/>
          </p:nvSpPr>
          <p:spPr>
            <a:xfrm>
              <a:off x="5539954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รูปแบบอิสระ: รูปร่าง 715">
              <a:extLst>
                <a:ext uri="{FF2B5EF4-FFF2-40B4-BE49-F238E27FC236}">
                  <a16:creationId xmlns:a16="http://schemas.microsoft.com/office/drawing/2014/main" id="{556BBD00-6094-4410-AF17-367958B21176}"/>
                </a:ext>
              </a:extLst>
            </p:cNvPr>
            <p:cNvSpPr/>
            <p:nvPr/>
          </p:nvSpPr>
          <p:spPr>
            <a:xfrm>
              <a:off x="5605247" y="15523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รูปแบบอิสระ: รูปร่าง 716">
              <a:extLst>
                <a:ext uri="{FF2B5EF4-FFF2-40B4-BE49-F238E27FC236}">
                  <a16:creationId xmlns:a16="http://schemas.microsoft.com/office/drawing/2014/main" id="{568D69A3-F099-40F6-8BAA-FB514E86AE12}"/>
                </a:ext>
              </a:extLst>
            </p:cNvPr>
            <p:cNvSpPr/>
            <p:nvPr/>
          </p:nvSpPr>
          <p:spPr>
            <a:xfrm>
              <a:off x="689059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รูปแบบอิสระ: รูปร่าง 717">
              <a:extLst>
                <a:ext uri="{FF2B5EF4-FFF2-40B4-BE49-F238E27FC236}">
                  <a16:creationId xmlns:a16="http://schemas.microsoft.com/office/drawing/2014/main" id="{B3DDDF17-E088-4E97-9A9A-C0DD2059E830}"/>
                </a:ext>
              </a:extLst>
            </p:cNvPr>
            <p:cNvSpPr/>
            <p:nvPr/>
          </p:nvSpPr>
          <p:spPr>
            <a:xfrm>
              <a:off x="754354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รูปแบบอิสระ: รูปร่าง 718">
              <a:extLst>
                <a:ext uri="{FF2B5EF4-FFF2-40B4-BE49-F238E27FC236}">
                  <a16:creationId xmlns:a16="http://schemas.microsoft.com/office/drawing/2014/main" id="{2E08A3CF-4516-4D0C-BC75-ACFFB6DB214A}"/>
                </a:ext>
              </a:extLst>
            </p:cNvPr>
            <p:cNvSpPr/>
            <p:nvPr/>
          </p:nvSpPr>
          <p:spPr>
            <a:xfrm>
              <a:off x="818055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รูปแบบอิสระ: รูปร่าง 719">
              <a:extLst>
                <a:ext uri="{FF2B5EF4-FFF2-40B4-BE49-F238E27FC236}">
                  <a16:creationId xmlns:a16="http://schemas.microsoft.com/office/drawing/2014/main" id="{D242E783-4796-4555-8AF0-4EDBBDB084B1}"/>
                </a:ext>
              </a:extLst>
            </p:cNvPr>
            <p:cNvSpPr/>
            <p:nvPr/>
          </p:nvSpPr>
          <p:spPr>
            <a:xfrm>
              <a:off x="883350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รูปแบบอิสระ: รูปร่าง 720">
              <a:extLst>
                <a:ext uri="{FF2B5EF4-FFF2-40B4-BE49-F238E27FC236}">
                  <a16:creationId xmlns:a16="http://schemas.microsoft.com/office/drawing/2014/main" id="{A53AE9EE-2662-4A2E-AC44-EC912D7A0F21}"/>
                </a:ext>
              </a:extLst>
            </p:cNvPr>
            <p:cNvSpPr/>
            <p:nvPr/>
          </p:nvSpPr>
          <p:spPr>
            <a:xfrm>
              <a:off x="947052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รูปแบบอิสระ: รูปร่าง 721">
              <a:extLst>
                <a:ext uri="{FF2B5EF4-FFF2-40B4-BE49-F238E27FC236}">
                  <a16:creationId xmlns:a16="http://schemas.microsoft.com/office/drawing/2014/main" id="{5E8273D3-98AF-41AE-BB44-ED82C0143312}"/>
                </a:ext>
              </a:extLst>
            </p:cNvPr>
            <p:cNvSpPr/>
            <p:nvPr/>
          </p:nvSpPr>
          <p:spPr>
            <a:xfrm>
              <a:off x="1012346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รูปแบบอิสระ: รูปร่าง 722">
              <a:extLst>
                <a:ext uri="{FF2B5EF4-FFF2-40B4-BE49-F238E27FC236}">
                  <a16:creationId xmlns:a16="http://schemas.microsoft.com/office/drawing/2014/main" id="{684A4155-29BB-4E72-8060-08B2A02EC828}"/>
                </a:ext>
              </a:extLst>
            </p:cNvPr>
            <p:cNvSpPr/>
            <p:nvPr/>
          </p:nvSpPr>
          <p:spPr>
            <a:xfrm>
              <a:off x="1076048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รูปแบบอิสระ: รูปร่าง 723">
              <a:extLst>
                <a:ext uri="{FF2B5EF4-FFF2-40B4-BE49-F238E27FC236}">
                  <a16:creationId xmlns:a16="http://schemas.microsoft.com/office/drawing/2014/main" id="{A2699513-2FEB-466C-8E48-2996EC574639}"/>
                </a:ext>
              </a:extLst>
            </p:cNvPr>
            <p:cNvSpPr/>
            <p:nvPr/>
          </p:nvSpPr>
          <p:spPr>
            <a:xfrm>
              <a:off x="1141342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รูปแบบอิสระ: รูปร่าง 724">
              <a:extLst>
                <a:ext uri="{FF2B5EF4-FFF2-40B4-BE49-F238E27FC236}">
                  <a16:creationId xmlns:a16="http://schemas.microsoft.com/office/drawing/2014/main" id="{935AE07B-DCBB-4F1D-89A9-04FBC5F7608F}"/>
                </a:ext>
              </a:extLst>
            </p:cNvPr>
            <p:cNvSpPr/>
            <p:nvPr/>
          </p:nvSpPr>
          <p:spPr>
            <a:xfrm>
              <a:off x="1206636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รูปแบบอิสระ: รูปร่าง 725">
              <a:extLst>
                <a:ext uri="{FF2B5EF4-FFF2-40B4-BE49-F238E27FC236}">
                  <a16:creationId xmlns:a16="http://schemas.microsoft.com/office/drawing/2014/main" id="{F735A425-441A-487B-AD3C-2E935E022D9A}"/>
                </a:ext>
              </a:extLst>
            </p:cNvPr>
            <p:cNvSpPr/>
            <p:nvPr/>
          </p:nvSpPr>
          <p:spPr>
            <a:xfrm>
              <a:off x="1270338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รูปแบบอิสระ: รูปร่าง 726">
              <a:extLst>
                <a:ext uri="{FF2B5EF4-FFF2-40B4-BE49-F238E27FC236}">
                  <a16:creationId xmlns:a16="http://schemas.microsoft.com/office/drawing/2014/main" id="{CC8F66BA-25FA-45DB-8984-E50F7FA42235}"/>
                </a:ext>
              </a:extLst>
            </p:cNvPr>
            <p:cNvSpPr/>
            <p:nvPr/>
          </p:nvSpPr>
          <p:spPr>
            <a:xfrm>
              <a:off x="1335633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รูปแบบอิสระ: รูปร่าง 727">
              <a:extLst>
                <a:ext uri="{FF2B5EF4-FFF2-40B4-BE49-F238E27FC236}">
                  <a16:creationId xmlns:a16="http://schemas.microsoft.com/office/drawing/2014/main" id="{322C0BE7-AB60-4D17-905E-ED8694E2498B}"/>
                </a:ext>
              </a:extLst>
            </p:cNvPr>
            <p:cNvSpPr/>
            <p:nvPr/>
          </p:nvSpPr>
          <p:spPr>
            <a:xfrm>
              <a:off x="1400927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รูปแบบอิสระ: รูปร่าง 728">
              <a:extLst>
                <a:ext uri="{FF2B5EF4-FFF2-40B4-BE49-F238E27FC236}">
                  <a16:creationId xmlns:a16="http://schemas.microsoft.com/office/drawing/2014/main" id="{9C83C06A-07A6-441B-99E5-EC2C005B84BD}"/>
                </a:ext>
              </a:extLst>
            </p:cNvPr>
            <p:cNvSpPr/>
            <p:nvPr/>
          </p:nvSpPr>
          <p:spPr>
            <a:xfrm>
              <a:off x="1464629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รูปแบบอิสระ: รูปร่าง 729">
              <a:extLst>
                <a:ext uri="{FF2B5EF4-FFF2-40B4-BE49-F238E27FC236}">
                  <a16:creationId xmlns:a16="http://schemas.microsoft.com/office/drawing/2014/main" id="{588777BA-B8A0-45AD-A64F-FC89F9752B65}"/>
                </a:ext>
              </a:extLst>
            </p:cNvPr>
            <p:cNvSpPr/>
            <p:nvPr/>
          </p:nvSpPr>
          <p:spPr>
            <a:xfrm>
              <a:off x="1529923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รูปแบบอิสระ: รูปร่าง 730">
              <a:extLst>
                <a:ext uri="{FF2B5EF4-FFF2-40B4-BE49-F238E27FC236}">
                  <a16:creationId xmlns:a16="http://schemas.microsoft.com/office/drawing/2014/main" id="{2EF30A04-A825-4303-B01C-9242765A1B65}"/>
                </a:ext>
              </a:extLst>
            </p:cNvPr>
            <p:cNvSpPr/>
            <p:nvPr/>
          </p:nvSpPr>
          <p:spPr>
            <a:xfrm>
              <a:off x="1593625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รูปแบบอิสระ: รูปร่าง 731">
              <a:extLst>
                <a:ext uri="{FF2B5EF4-FFF2-40B4-BE49-F238E27FC236}">
                  <a16:creationId xmlns:a16="http://schemas.microsoft.com/office/drawing/2014/main" id="{D0314CFA-A6AA-4444-A628-CDCCE9249C8A}"/>
                </a:ext>
              </a:extLst>
            </p:cNvPr>
            <p:cNvSpPr/>
            <p:nvPr/>
          </p:nvSpPr>
          <p:spPr>
            <a:xfrm>
              <a:off x="1658919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รูปแบบอิสระ: รูปร่าง 732">
              <a:extLst>
                <a:ext uri="{FF2B5EF4-FFF2-40B4-BE49-F238E27FC236}">
                  <a16:creationId xmlns:a16="http://schemas.microsoft.com/office/drawing/2014/main" id="{DAE60641-6AB2-44AA-AAB6-C1211F8D3539}"/>
                </a:ext>
              </a:extLst>
            </p:cNvPr>
            <p:cNvSpPr/>
            <p:nvPr/>
          </p:nvSpPr>
          <p:spPr>
            <a:xfrm>
              <a:off x="2823070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รูปแบบอิสระ: รูปร่าง 733">
              <a:extLst>
                <a:ext uri="{FF2B5EF4-FFF2-40B4-BE49-F238E27FC236}">
                  <a16:creationId xmlns:a16="http://schemas.microsoft.com/office/drawing/2014/main" id="{C101B121-B5A7-4683-85CB-FFDA13C9D28A}"/>
                </a:ext>
              </a:extLst>
            </p:cNvPr>
            <p:cNvSpPr/>
            <p:nvPr/>
          </p:nvSpPr>
          <p:spPr>
            <a:xfrm>
              <a:off x="2888365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รูปแบบอิสระ: รูปร่าง 734">
              <a:extLst>
                <a:ext uri="{FF2B5EF4-FFF2-40B4-BE49-F238E27FC236}">
                  <a16:creationId xmlns:a16="http://schemas.microsoft.com/office/drawing/2014/main" id="{C23E13B5-CB6B-469A-91AC-95AD621D0A6D}"/>
                </a:ext>
              </a:extLst>
            </p:cNvPr>
            <p:cNvSpPr/>
            <p:nvPr/>
          </p:nvSpPr>
          <p:spPr>
            <a:xfrm>
              <a:off x="2953659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รูปแบบอิสระ: รูปร่าง 735">
              <a:extLst>
                <a:ext uri="{FF2B5EF4-FFF2-40B4-BE49-F238E27FC236}">
                  <a16:creationId xmlns:a16="http://schemas.microsoft.com/office/drawing/2014/main" id="{21B27E0E-30E4-474D-9419-16348A5D562F}"/>
                </a:ext>
              </a:extLst>
            </p:cNvPr>
            <p:cNvSpPr/>
            <p:nvPr/>
          </p:nvSpPr>
          <p:spPr>
            <a:xfrm>
              <a:off x="3017361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รูปแบบอิสระ: รูปร่าง 736">
              <a:extLst>
                <a:ext uri="{FF2B5EF4-FFF2-40B4-BE49-F238E27FC236}">
                  <a16:creationId xmlns:a16="http://schemas.microsoft.com/office/drawing/2014/main" id="{0AEC95F0-FE5E-47C0-9FB9-1D27CF9748AA}"/>
                </a:ext>
              </a:extLst>
            </p:cNvPr>
            <p:cNvSpPr/>
            <p:nvPr/>
          </p:nvSpPr>
          <p:spPr>
            <a:xfrm>
              <a:off x="3276946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รูปแบบอิสระ: รูปร่าง 737">
              <a:extLst>
                <a:ext uri="{FF2B5EF4-FFF2-40B4-BE49-F238E27FC236}">
                  <a16:creationId xmlns:a16="http://schemas.microsoft.com/office/drawing/2014/main" id="{2C8F50F3-0D1E-475F-BA89-05C02B335630}"/>
                </a:ext>
              </a:extLst>
            </p:cNvPr>
            <p:cNvSpPr/>
            <p:nvPr/>
          </p:nvSpPr>
          <p:spPr>
            <a:xfrm>
              <a:off x="3340648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รูปแบบอิสระ: รูปร่าง 738">
              <a:extLst>
                <a:ext uri="{FF2B5EF4-FFF2-40B4-BE49-F238E27FC236}">
                  <a16:creationId xmlns:a16="http://schemas.microsoft.com/office/drawing/2014/main" id="{07A190A0-AB06-4FD8-BC32-7070F621DBFF}"/>
                </a:ext>
              </a:extLst>
            </p:cNvPr>
            <p:cNvSpPr/>
            <p:nvPr/>
          </p:nvSpPr>
          <p:spPr>
            <a:xfrm>
              <a:off x="3405942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รูปแบบอิสระ: รูปร่าง 739">
              <a:extLst>
                <a:ext uri="{FF2B5EF4-FFF2-40B4-BE49-F238E27FC236}">
                  <a16:creationId xmlns:a16="http://schemas.microsoft.com/office/drawing/2014/main" id="{B1219B07-7981-4AC1-A9FA-CB6E283ABF6E}"/>
                </a:ext>
              </a:extLst>
            </p:cNvPr>
            <p:cNvSpPr/>
            <p:nvPr/>
          </p:nvSpPr>
          <p:spPr>
            <a:xfrm>
              <a:off x="3469644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รูปแบบอิสระ: รูปร่าง 740">
              <a:extLst>
                <a:ext uri="{FF2B5EF4-FFF2-40B4-BE49-F238E27FC236}">
                  <a16:creationId xmlns:a16="http://schemas.microsoft.com/office/drawing/2014/main" id="{877ED2A7-6E6C-4CE7-8C98-1344C3624195}"/>
                </a:ext>
              </a:extLst>
            </p:cNvPr>
            <p:cNvSpPr/>
            <p:nvPr/>
          </p:nvSpPr>
          <p:spPr>
            <a:xfrm>
              <a:off x="3792931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รูปแบบอิสระ: รูปร่าง 741">
              <a:extLst>
                <a:ext uri="{FF2B5EF4-FFF2-40B4-BE49-F238E27FC236}">
                  <a16:creationId xmlns:a16="http://schemas.microsoft.com/office/drawing/2014/main" id="{5A879FB0-133E-44AE-9575-1C286975F219}"/>
                </a:ext>
              </a:extLst>
            </p:cNvPr>
            <p:cNvSpPr/>
            <p:nvPr/>
          </p:nvSpPr>
          <p:spPr>
            <a:xfrm>
              <a:off x="3858225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รูปแบบอิสระ: รูปร่าง 742">
              <a:extLst>
                <a:ext uri="{FF2B5EF4-FFF2-40B4-BE49-F238E27FC236}">
                  <a16:creationId xmlns:a16="http://schemas.microsoft.com/office/drawing/2014/main" id="{9E34DB5A-C4D3-479B-9BCF-1F53D4F550F1}"/>
                </a:ext>
              </a:extLst>
            </p:cNvPr>
            <p:cNvSpPr/>
            <p:nvPr/>
          </p:nvSpPr>
          <p:spPr>
            <a:xfrm>
              <a:off x="3988814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รูปแบบอิสระ: รูปร่าง 743">
              <a:extLst>
                <a:ext uri="{FF2B5EF4-FFF2-40B4-BE49-F238E27FC236}">
                  <a16:creationId xmlns:a16="http://schemas.microsoft.com/office/drawing/2014/main" id="{509D22AC-DBEF-46CD-9485-CD7C733B3304}"/>
                </a:ext>
              </a:extLst>
            </p:cNvPr>
            <p:cNvSpPr/>
            <p:nvPr/>
          </p:nvSpPr>
          <p:spPr>
            <a:xfrm>
              <a:off x="4052516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รูปแบบอิสระ: รูปร่าง 744">
              <a:extLst>
                <a:ext uri="{FF2B5EF4-FFF2-40B4-BE49-F238E27FC236}">
                  <a16:creationId xmlns:a16="http://schemas.microsoft.com/office/drawing/2014/main" id="{FCB7A3ED-3641-4E13-A026-17D58D175E4C}"/>
                </a:ext>
              </a:extLst>
            </p:cNvPr>
            <p:cNvSpPr/>
            <p:nvPr/>
          </p:nvSpPr>
          <p:spPr>
            <a:xfrm>
              <a:off x="4117810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รูปแบบอิสระ: รูปร่าง 745">
              <a:extLst>
                <a:ext uri="{FF2B5EF4-FFF2-40B4-BE49-F238E27FC236}">
                  <a16:creationId xmlns:a16="http://schemas.microsoft.com/office/drawing/2014/main" id="{84D58DA3-FD69-488A-9B54-3ED07B536CA4}"/>
                </a:ext>
              </a:extLst>
            </p:cNvPr>
            <p:cNvSpPr/>
            <p:nvPr/>
          </p:nvSpPr>
          <p:spPr>
            <a:xfrm>
              <a:off x="4181512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รูปแบบอิสระ: รูปร่าง 746">
              <a:extLst>
                <a:ext uri="{FF2B5EF4-FFF2-40B4-BE49-F238E27FC236}">
                  <a16:creationId xmlns:a16="http://schemas.microsoft.com/office/drawing/2014/main" id="{C1B3B393-0D9A-4DA7-AC60-D218F5686E49}"/>
                </a:ext>
              </a:extLst>
            </p:cNvPr>
            <p:cNvSpPr/>
            <p:nvPr/>
          </p:nvSpPr>
          <p:spPr>
            <a:xfrm>
              <a:off x="4246806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รูปแบบอิสระ: รูปร่าง 747">
              <a:extLst>
                <a:ext uri="{FF2B5EF4-FFF2-40B4-BE49-F238E27FC236}">
                  <a16:creationId xmlns:a16="http://schemas.microsoft.com/office/drawing/2014/main" id="{BBC3FC85-19EC-4595-B6D1-7FFC7B0C03D9}"/>
                </a:ext>
              </a:extLst>
            </p:cNvPr>
            <p:cNvSpPr/>
            <p:nvPr/>
          </p:nvSpPr>
          <p:spPr>
            <a:xfrm>
              <a:off x="4312101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รูปแบบอิสระ: รูปร่าง 748">
              <a:extLst>
                <a:ext uri="{FF2B5EF4-FFF2-40B4-BE49-F238E27FC236}">
                  <a16:creationId xmlns:a16="http://schemas.microsoft.com/office/drawing/2014/main" id="{916F6AD3-F0A0-4621-98ED-EFFEF844F77F}"/>
                </a:ext>
              </a:extLst>
            </p:cNvPr>
            <p:cNvSpPr/>
            <p:nvPr/>
          </p:nvSpPr>
          <p:spPr>
            <a:xfrm>
              <a:off x="4375803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รูปแบบอิสระ: รูปร่าง 749">
              <a:extLst>
                <a:ext uri="{FF2B5EF4-FFF2-40B4-BE49-F238E27FC236}">
                  <a16:creationId xmlns:a16="http://schemas.microsoft.com/office/drawing/2014/main" id="{C992EF69-6C44-422C-A867-2F8A313A52ED}"/>
                </a:ext>
              </a:extLst>
            </p:cNvPr>
            <p:cNvSpPr/>
            <p:nvPr/>
          </p:nvSpPr>
          <p:spPr>
            <a:xfrm>
              <a:off x="4441097" y="1617603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รูปแบบอิสระ: รูปร่าง 750">
              <a:extLst>
                <a:ext uri="{FF2B5EF4-FFF2-40B4-BE49-F238E27FC236}">
                  <a16:creationId xmlns:a16="http://schemas.microsoft.com/office/drawing/2014/main" id="{49FB7265-3AE7-46AF-B207-2DBFB0BF575A}"/>
                </a:ext>
              </a:extLst>
            </p:cNvPr>
            <p:cNvSpPr/>
            <p:nvPr/>
          </p:nvSpPr>
          <p:spPr>
            <a:xfrm>
              <a:off x="4504799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รูปแบบอิสระ: รูปร่าง 751">
              <a:extLst>
                <a:ext uri="{FF2B5EF4-FFF2-40B4-BE49-F238E27FC236}">
                  <a16:creationId xmlns:a16="http://schemas.microsoft.com/office/drawing/2014/main" id="{21643031-5355-4EC5-A8D6-7A4B2DC6B558}"/>
                </a:ext>
              </a:extLst>
            </p:cNvPr>
            <p:cNvSpPr/>
            <p:nvPr/>
          </p:nvSpPr>
          <p:spPr>
            <a:xfrm>
              <a:off x="4570093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รูปแบบอิสระ: รูปร่าง 752">
              <a:extLst>
                <a:ext uri="{FF2B5EF4-FFF2-40B4-BE49-F238E27FC236}">
                  <a16:creationId xmlns:a16="http://schemas.microsoft.com/office/drawing/2014/main" id="{57EB699F-5261-4F01-A145-C1207686208B}"/>
                </a:ext>
              </a:extLst>
            </p:cNvPr>
            <p:cNvSpPr/>
            <p:nvPr/>
          </p:nvSpPr>
          <p:spPr>
            <a:xfrm>
              <a:off x="4635387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รูปแบบอิสระ: รูปร่าง 753">
              <a:extLst>
                <a:ext uri="{FF2B5EF4-FFF2-40B4-BE49-F238E27FC236}">
                  <a16:creationId xmlns:a16="http://schemas.microsoft.com/office/drawing/2014/main" id="{A2143FBE-479B-492D-9498-34B9627B96BB}"/>
                </a:ext>
              </a:extLst>
            </p:cNvPr>
            <p:cNvSpPr/>
            <p:nvPr/>
          </p:nvSpPr>
          <p:spPr>
            <a:xfrm>
              <a:off x="4699089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รูปแบบอิสระ: รูปร่าง 754">
              <a:extLst>
                <a:ext uri="{FF2B5EF4-FFF2-40B4-BE49-F238E27FC236}">
                  <a16:creationId xmlns:a16="http://schemas.microsoft.com/office/drawing/2014/main" id="{36674AA5-486D-42B0-87F1-5D74D61E75E6}"/>
                </a:ext>
              </a:extLst>
            </p:cNvPr>
            <p:cNvSpPr/>
            <p:nvPr/>
          </p:nvSpPr>
          <p:spPr>
            <a:xfrm>
              <a:off x="4764384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รูปแบบอิสระ: รูปร่าง 755">
              <a:extLst>
                <a:ext uri="{FF2B5EF4-FFF2-40B4-BE49-F238E27FC236}">
                  <a16:creationId xmlns:a16="http://schemas.microsoft.com/office/drawing/2014/main" id="{D97C706C-DE47-416A-A5BA-9681DE1DE357}"/>
                </a:ext>
              </a:extLst>
            </p:cNvPr>
            <p:cNvSpPr/>
            <p:nvPr/>
          </p:nvSpPr>
          <p:spPr>
            <a:xfrm>
              <a:off x="4829678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รูปแบบอิสระ: รูปร่าง 756">
              <a:extLst>
                <a:ext uri="{FF2B5EF4-FFF2-40B4-BE49-F238E27FC236}">
                  <a16:creationId xmlns:a16="http://schemas.microsoft.com/office/drawing/2014/main" id="{B06A288E-36E4-4376-AFD3-40F0D61D1D38}"/>
                </a:ext>
              </a:extLst>
            </p:cNvPr>
            <p:cNvSpPr/>
            <p:nvPr/>
          </p:nvSpPr>
          <p:spPr>
            <a:xfrm>
              <a:off x="4893380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รูปแบบอิสระ: รูปร่าง 757">
              <a:extLst>
                <a:ext uri="{FF2B5EF4-FFF2-40B4-BE49-F238E27FC236}">
                  <a16:creationId xmlns:a16="http://schemas.microsoft.com/office/drawing/2014/main" id="{C19F7D91-B826-4118-B5D2-01F71713C718}"/>
                </a:ext>
              </a:extLst>
            </p:cNvPr>
            <p:cNvSpPr/>
            <p:nvPr/>
          </p:nvSpPr>
          <p:spPr>
            <a:xfrm>
              <a:off x="4958674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รูปแบบอิสระ: รูปร่าง 758">
              <a:extLst>
                <a:ext uri="{FF2B5EF4-FFF2-40B4-BE49-F238E27FC236}">
                  <a16:creationId xmlns:a16="http://schemas.microsoft.com/office/drawing/2014/main" id="{C4FB123C-353D-412E-8C60-56D744562933}"/>
                </a:ext>
              </a:extLst>
            </p:cNvPr>
            <p:cNvSpPr/>
            <p:nvPr/>
          </p:nvSpPr>
          <p:spPr>
            <a:xfrm>
              <a:off x="5022376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รูปแบบอิสระ: รูปร่าง 759">
              <a:extLst>
                <a:ext uri="{FF2B5EF4-FFF2-40B4-BE49-F238E27FC236}">
                  <a16:creationId xmlns:a16="http://schemas.microsoft.com/office/drawing/2014/main" id="{DD2BA2F3-8D8A-4402-A203-C8F845F464E2}"/>
                </a:ext>
              </a:extLst>
            </p:cNvPr>
            <p:cNvSpPr/>
            <p:nvPr/>
          </p:nvSpPr>
          <p:spPr>
            <a:xfrm>
              <a:off x="5087670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รูปแบบอิสระ: รูปร่าง 760">
              <a:extLst>
                <a:ext uri="{FF2B5EF4-FFF2-40B4-BE49-F238E27FC236}">
                  <a16:creationId xmlns:a16="http://schemas.microsoft.com/office/drawing/2014/main" id="{4B9623C8-969A-4ABD-891A-13926FAD80D3}"/>
                </a:ext>
              </a:extLst>
            </p:cNvPr>
            <p:cNvSpPr/>
            <p:nvPr/>
          </p:nvSpPr>
          <p:spPr>
            <a:xfrm>
              <a:off x="5152965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รูปแบบอิสระ: รูปร่าง 761">
              <a:extLst>
                <a:ext uri="{FF2B5EF4-FFF2-40B4-BE49-F238E27FC236}">
                  <a16:creationId xmlns:a16="http://schemas.microsoft.com/office/drawing/2014/main" id="{C9CF911E-792E-48B4-AA09-9A5C7AC65C10}"/>
                </a:ext>
              </a:extLst>
            </p:cNvPr>
            <p:cNvSpPr/>
            <p:nvPr/>
          </p:nvSpPr>
          <p:spPr>
            <a:xfrm>
              <a:off x="5216667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รูปแบบอิสระ: รูปร่าง 762">
              <a:extLst>
                <a:ext uri="{FF2B5EF4-FFF2-40B4-BE49-F238E27FC236}">
                  <a16:creationId xmlns:a16="http://schemas.microsoft.com/office/drawing/2014/main" id="{7848A3FF-639F-4D76-93EA-75D4183B9719}"/>
                </a:ext>
              </a:extLst>
            </p:cNvPr>
            <p:cNvSpPr/>
            <p:nvPr/>
          </p:nvSpPr>
          <p:spPr>
            <a:xfrm>
              <a:off x="5281961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รูปแบบอิสระ: รูปร่าง 763">
              <a:extLst>
                <a:ext uri="{FF2B5EF4-FFF2-40B4-BE49-F238E27FC236}">
                  <a16:creationId xmlns:a16="http://schemas.microsoft.com/office/drawing/2014/main" id="{EC5376CD-C177-4C39-BEF8-0CB40F4D8FB4}"/>
                </a:ext>
              </a:extLst>
            </p:cNvPr>
            <p:cNvSpPr/>
            <p:nvPr/>
          </p:nvSpPr>
          <p:spPr>
            <a:xfrm>
              <a:off x="5347255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รูปแบบอิสระ: รูปร่าง 764">
              <a:extLst>
                <a:ext uri="{FF2B5EF4-FFF2-40B4-BE49-F238E27FC236}">
                  <a16:creationId xmlns:a16="http://schemas.microsoft.com/office/drawing/2014/main" id="{B970BAF8-698B-479C-B8D3-024671B5BEAD}"/>
                </a:ext>
              </a:extLst>
            </p:cNvPr>
            <p:cNvSpPr/>
            <p:nvPr/>
          </p:nvSpPr>
          <p:spPr>
            <a:xfrm>
              <a:off x="5605247" y="161760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รูปแบบอิสระ: รูปร่าง 765">
              <a:extLst>
                <a:ext uri="{FF2B5EF4-FFF2-40B4-BE49-F238E27FC236}">
                  <a16:creationId xmlns:a16="http://schemas.microsoft.com/office/drawing/2014/main" id="{B9A9C1C7-AA55-4DBF-ACBA-2C72A37EBF66}"/>
                </a:ext>
              </a:extLst>
            </p:cNvPr>
            <p:cNvSpPr/>
            <p:nvPr/>
          </p:nvSpPr>
          <p:spPr>
            <a:xfrm>
              <a:off x="689059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รูปแบบอิสระ: รูปร่าง 766">
              <a:extLst>
                <a:ext uri="{FF2B5EF4-FFF2-40B4-BE49-F238E27FC236}">
                  <a16:creationId xmlns:a16="http://schemas.microsoft.com/office/drawing/2014/main" id="{6C57A29A-7EFD-4E59-A2C5-B479DFDC5384}"/>
                </a:ext>
              </a:extLst>
            </p:cNvPr>
            <p:cNvSpPr/>
            <p:nvPr/>
          </p:nvSpPr>
          <p:spPr>
            <a:xfrm>
              <a:off x="754354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รูปแบบอิสระ: รูปร่าง 767">
              <a:extLst>
                <a:ext uri="{FF2B5EF4-FFF2-40B4-BE49-F238E27FC236}">
                  <a16:creationId xmlns:a16="http://schemas.microsoft.com/office/drawing/2014/main" id="{FA9F2F10-0C64-4A9F-B9DA-9E935AC0D133}"/>
                </a:ext>
              </a:extLst>
            </p:cNvPr>
            <p:cNvSpPr/>
            <p:nvPr/>
          </p:nvSpPr>
          <p:spPr>
            <a:xfrm>
              <a:off x="818055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รูปแบบอิสระ: รูปร่าง 768">
              <a:extLst>
                <a:ext uri="{FF2B5EF4-FFF2-40B4-BE49-F238E27FC236}">
                  <a16:creationId xmlns:a16="http://schemas.microsoft.com/office/drawing/2014/main" id="{54ED2A3B-7D11-4699-8EC0-69D904E471BC}"/>
                </a:ext>
              </a:extLst>
            </p:cNvPr>
            <p:cNvSpPr/>
            <p:nvPr/>
          </p:nvSpPr>
          <p:spPr>
            <a:xfrm>
              <a:off x="883350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รูปแบบอิสระ: รูปร่าง 769">
              <a:extLst>
                <a:ext uri="{FF2B5EF4-FFF2-40B4-BE49-F238E27FC236}">
                  <a16:creationId xmlns:a16="http://schemas.microsoft.com/office/drawing/2014/main" id="{4A9E1069-5D64-4EA5-A872-A7DEA14AAD4C}"/>
                </a:ext>
              </a:extLst>
            </p:cNvPr>
            <p:cNvSpPr/>
            <p:nvPr/>
          </p:nvSpPr>
          <p:spPr>
            <a:xfrm>
              <a:off x="947052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รูปแบบอิสระ: รูปร่าง 770">
              <a:extLst>
                <a:ext uri="{FF2B5EF4-FFF2-40B4-BE49-F238E27FC236}">
                  <a16:creationId xmlns:a16="http://schemas.microsoft.com/office/drawing/2014/main" id="{E87727D0-4725-49F2-8DFF-38815051DB46}"/>
                </a:ext>
              </a:extLst>
            </p:cNvPr>
            <p:cNvSpPr/>
            <p:nvPr/>
          </p:nvSpPr>
          <p:spPr>
            <a:xfrm>
              <a:off x="1012346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รูปแบบอิสระ: รูปร่าง 771">
              <a:extLst>
                <a:ext uri="{FF2B5EF4-FFF2-40B4-BE49-F238E27FC236}">
                  <a16:creationId xmlns:a16="http://schemas.microsoft.com/office/drawing/2014/main" id="{B8FD8095-98C6-4AF5-9A9D-F88B903E1645}"/>
                </a:ext>
              </a:extLst>
            </p:cNvPr>
            <p:cNvSpPr/>
            <p:nvPr/>
          </p:nvSpPr>
          <p:spPr>
            <a:xfrm>
              <a:off x="1077640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รูปแบบอิสระ: รูปร่าง 772">
              <a:extLst>
                <a:ext uri="{FF2B5EF4-FFF2-40B4-BE49-F238E27FC236}">
                  <a16:creationId xmlns:a16="http://schemas.microsoft.com/office/drawing/2014/main" id="{1205CE45-CFC6-4CA6-8287-3705ED339592}"/>
                </a:ext>
              </a:extLst>
            </p:cNvPr>
            <p:cNvSpPr/>
            <p:nvPr/>
          </p:nvSpPr>
          <p:spPr>
            <a:xfrm>
              <a:off x="1141342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รูปแบบอิสระ: รูปร่าง 773">
              <a:extLst>
                <a:ext uri="{FF2B5EF4-FFF2-40B4-BE49-F238E27FC236}">
                  <a16:creationId xmlns:a16="http://schemas.microsoft.com/office/drawing/2014/main" id="{AC1F6F16-3501-4F64-9947-38DB430E2438}"/>
                </a:ext>
              </a:extLst>
            </p:cNvPr>
            <p:cNvSpPr/>
            <p:nvPr/>
          </p:nvSpPr>
          <p:spPr>
            <a:xfrm>
              <a:off x="1206636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รูปแบบอิสระ: รูปร่าง 774">
              <a:extLst>
                <a:ext uri="{FF2B5EF4-FFF2-40B4-BE49-F238E27FC236}">
                  <a16:creationId xmlns:a16="http://schemas.microsoft.com/office/drawing/2014/main" id="{5424949E-1DCA-49C6-A77B-BD50D65F0B71}"/>
                </a:ext>
              </a:extLst>
            </p:cNvPr>
            <p:cNvSpPr/>
            <p:nvPr/>
          </p:nvSpPr>
          <p:spPr>
            <a:xfrm>
              <a:off x="1271931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รูปแบบอิสระ: รูปร่าง 775">
              <a:extLst>
                <a:ext uri="{FF2B5EF4-FFF2-40B4-BE49-F238E27FC236}">
                  <a16:creationId xmlns:a16="http://schemas.microsoft.com/office/drawing/2014/main" id="{53660BA9-9B8D-4C58-9C57-8F0E1E99DA90}"/>
                </a:ext>
              </a:extLst>
            </p:cNvPr>
            <p:cNvSpPr/>
            <p:nvPr/>
          </p:nvSpPr>
          <p:spPr>
            <a:xfrm>
              <a:off x="1335633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รูปแบบอิสระ: รูปร่าง 776">
              <a:extLst>
                <a:ext uri="{FF2B5EF4-FFF2-40B4-BE49-F238E27FC236}">
                  <a16:creationId xmlns:a16="http://schemas.microsoft.com/office/drawing/2014/main" id="{1E97C4CB-E2B9-46BD-9B4C-02B3AD4FACB4}"/>
                </a:ext>
              </a:extLst>
            </p:cNvPr>
            <p:cNvSpPr/>
            <p:nvPr/>
          </p:nvSpPr>
          <p:spPr>
            <a:xfrm>
              <a:off x="1400927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รูปแบบอิสระ: รูปร่าง 777">
              <a:extLst>
                <a:ext uri="{FF2B5EF4-FFF2-40B4-BE49-F238E27FC236}">
                  <a16:creationId xmlns:a16="http://schemas.microsoft.com/office/drawing/2014/main" id="{3A77C813-C970-4DCF-9D68-40E455146492}"/>
                </a:ext>
              </a:extLst>
            </p:cNvPr>
            <p:cNvSpPr/>
            <p:nvPr/>
          </p:nvSpPr>
          <p:spPr>
            <a:xfrm>
              <a:off x="1464629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รูปแบบอิสระ: รูปร่าง 778">
              <a:extLst>
                <a:ext uri="{FF2B5EF4-FFF2-40B4-BE49-F238E27FC236}">
                  <a16:creationId xmlns:a16="http://schemas.microsoft.com/office/drawing/2014/main" id="{D6F2E31F-F9FF-4F26-90B5-31778D262C44}"/>
                </a:ext>
              </a:extLst>
            </p:cNvPr>
            <p:cNvSpPr/>
            <p:nvPr/>
          </p:nvSpPr>
          <p:spPr>
            <a:xfrm>
              <a:off x="1529923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รูปแบบอิสระ: รูปร่าง 779">
              <a:extLst>
                <a:ext uri="{FF2B5EF4-FFF2-40B4-BE49-F238E27FC236}">
                  <a16:creationId xmlns:a16="http://schemas.microsoft.com/office/drawing/2014/main" id="{C85C5ACB-7C26-45CC-AA89-AEFD23BF6490}"/>
                </a:ext>
              </a:extLst>
            </p:cNvPr>
            <p:cNvSpPr/>
            <p:nvPr/>
          </p:nvSpPr>
          <p:spPr>
            <a:xfrm>
              <a:off x="1595218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รูปแบบอิสระ: รูปร่าง 780">
              <a:extLst>
                <a:ext uri="{FF2B5EF4-FFF2-40B4-BE49-F238E27FC236}">
                  <a16:creationId xmlns:a16="http://schemas.microsoft.com/office/drawing/2014/main" id="{9EB865A1-103D-46CE-8A7A-B6D3C142E6AF}"/>
                </a:ext>
              </a:extLst>
            </p:cNvPr>
            <p:cNvSpPr/>
            <p:nvPr/>
          </p:nvSpPr>
          <p:spPr>
            <a:xfrm>
              <a:off x="2823070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รูปแบบอิสระ: รูปร่าง 781">
              <a:extLst>
                <a:ext uri="{FF2B5EF4-FFF2-40B4-BE49-F238E27FC236}">
                  <a16:creationId xmlns:a16="http://schemas.microsoft.com/office/drawing/2014/main" id="{650E6349-DB0C-482A-96F8-E6D8430ECBFA}"/>
                </a:ext>
              </a:extLst>
            </p:cNvPr>
            <p:cNvSpPr/>
            <p:nvPr/>
          </p:nvSpPr>
          <p:spPr>
            <a:xfrm>
              <a:off x="2888365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รูปแบบอิสระ: รูปร่าง 782">
              <a:extLst>
                <a:ext uri="{FF2B5EF4-FFF2-40B4-BE49-F238E27FC236}">
                  <a16:creationId xmlns:a16="http://schemas.microsoft.com/office/drawing/2014/main" id="{3FF98324-723B-42A3-B1B4-B3F5953DCC44}"/>
                </a:ext>
              </a:extLst>
            </p:cNvPr>
            <p:cNvSpPr/>
            <p:nvPr/>
          </p:nvSpPr>
          <p:spPr>
            <a:xfrm>
              <a:off x="2953659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รูปแบบอิสระ: รูปร่าง 783">
              <a:extLst>
                <a:ext uri="{FF2B5EF4-FFF2-40B4-BE49-F238E27FC236}">
                  <a16:creationId xmlns:a16="http://schemas.microsoft.com/office/drawing/2014/main" id="{9CDEBB45-073F-4D5E-B803-01194771482B}"/>
                </a:ext>
              </a:extLst>
            </p:cNvPr>
            <p:cNvSpPr/>
            <p:nvPr/>
          </p:nvSpPr>
          <p:spPr>
            <a:xfrm>
              <a:off x="3405942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รูปแบบอิสระ: รูปร่าง 784">
              <a:extLst>
                <a:ext uri="{FF2B5EF4-FFF2-40B4-BE49-F238E27FC236}">
                  <a16:creationId xmlns:a16="http://schemas.microsoft.com/office/drawing/2014/main" id="{01299816-8FE0-40DE-8381-6E10261FEEE3}"/>
                </a:ext>
              </a:extLst>
            </p:cNvPr>
            <p:cNvSpPr/>
            <p:nvPr/>
          </p:nvSpPr>
          <p:spPr>
            <a:xfrm>
              <a:off x="3534938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รูปแบบอิสระ: รูปร่าง 785">
              <a:extLst>
                <a:ext uri="{FF2B5EF4-FFF2-40B4-BE49-F238E27FC236}">
                  <a16:creationId xmlns:a16="http://schemas.microsoft.com/office/drawing/2014/main" id="{4842EA0B-30E7-4F07-9C7C-D931B9D4DE78}"/>
                </a:ext>
              </a:extLst>
            </p:cNvPr>
            <p:cNvSpPr/>
            <p:nvPr/>
          </p:nvSpPr>
          <p:spPr>
            <a:xfrm>
              <a:off x="3600233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รูปแบบอิสระ: รูปร่าง 786">
              <a:extLst>
                <a:ext uri="{FF2B5EF4-FFF2-40B4-BE49-F238E27FC236}">
                  <a16:creationId xmlns:a16="http://schemas.microsoft.com/office/drawing/2014/main" id="{632654E7-64BB-449D-BB25-B96E1E3F00A5}"/>
                </a:ext>
              </a:extLst>
            </p:cNvPr>
            <p:cNvSpPr/>
            <p:nvPr/>
          </p:nvSpPr>
          <p:spPr>
            <a:xfrm>
              <a:off x="3663934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รูปแบบอิสระ: รูปร่าง 787">
              <a:extLst>
                <a:ext uri="{FF2B5EF4-FFF2-40B4-BE49-F238E27FC236}">
                  <a16:creationId xmlns:a16="http://schemas.microsoft.com/office/drawing/2014/main" id="{9B889CCD-3728-40B3-9C8D-008C8614421D}"/>
                </a:ext>
              </a:extLst>
            </p:cNvPr>
            <p:cNvSpPr/>
            <p:nvPr/>
          </p:nvSpPr>
          <p:spPr>
            <a:xfrm>
              <a:off x="3729229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รูปแบบอิสระ: รูปร่าง 788">
              <a:extLst>
                <a:ext uri="{FF2B5EF4-FFF2-40B4-BE49-F238E27FC236}">
                  <a16:creationId xmlns:a16="http://schemas.microsoft.com/office/drawing/2014/main" id="{7E38D6F2-23B3-4B9F-89A2-7CC5EB3144BC}"/>
                </a:ext>
              </a:extLst>
            </p:cNvPr>
            <p:cNvSpPr/>
            <p:nvPr/>
          </p:nvSpPr>
          <p:spPr>
            <a:xfrm>
              <a:off x="3794523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รูปแบบอิสระ: รูปร่าง 789">
              <a:extLst>
                <a:ext uri="{FF2B5EF4-FFF2-40B4-BE49-F238E27FC236}">
                  <a16:creationId xmlns:a16="http://schemas.microsoft.com/office/drawing/2014/main" id="{1CAC1746-5B79-4E04-842C-3FAEFA12DCCB}"/>
                </a:ext>
              </a:extLst>
            </p:cNvPr>
            <p:cNvSpPr/>
            <p:nvPr/>
          </p:nvSpPr>
          <p:spPr>
            <a:xfrm>
              <a:off x="3858225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รูปแบบอิสระ: รูปร่าง 790">
              <a:extLst>
                <a:ext uri="{FF2B5EF4-FFF2-40B4-BE49-F238E27FC236}">
                  <a16:creationId xmlns:a16="http://schemas.microsoft.com/office/drawing/2014/main" id="{56F4122B-10CC-4415-902C-E89CD9A7D2CC}"/>
                </a:ext>
              </a:extLst>
            </p:cNvPr>
            <p:cNvSpPr/>
            <p:nvPr/>
          </p:nvSpPr>
          <p:spPr>
            <a:xfrm>
              <a:off x="4052516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รูปแบบอิสระ: รูปร่าง 791">
              <a:extLst>
                <a:ext uri="{FF2B5EF4-FFF2-40B4-BE49-F238E27FC236}">
                  <a16:creationId xmlns:a16="http://schemas.microsoft.com/office/drawing/2014/main" id="{57A9EC6C-B18C-468E-B47C-5B1D23855A69}"/>
                </a:ext>
              </a:extLst>
            </p:cNvPr>
            <p:cNvSpPr/>
            <p:nvPr/>
          </p:nvSpPr>
          <p:spPr>
            <a:xfrm>
              <a:off x="4117810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รูปแบบอิสระ: รูปร่าง 792">
              <a:extLst>
                <a:ext uri="{FF2B5EF4-FFF2-40B4-BE49-F238E27FC236}">
                  <a16:creationId xmlns:a16="http://schemas.microsoft.com/office/drawing/2014/main" id="{64D672B0-C9E5-4906-9D16-D90EBFE13E6F}"/>
                </a:ext>
              </a:extLst>
            </p:cNvPr>
            <p:cNvSpPr/>
            <p:nvPr/>
          </p:nvSpPr>
          <p:spPr>
            <a:xfrm>
              <a:off x="4181512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รูปแบบอิสระ: รูปร่าง 793">
              <a:extLst>
                <a:ext uri="{FF2B5EF4-FFF2-40B4-BE49-F238E27FC236}">
                  <a16:creationId xmlns:a16="http://schemas.microsoft.com/office/drawing/2014/main" id="{59F9ECAA-A1E7-4089-AF98-47E69D03FEF5}"/>
                </a:ext>
              </a:extLst>
            </p:cNvPr>
            <p:cNvSpPr/>
            <p:nvPr/>
          </p:nvSpPr>
          <p:spPr>
            <a:xfrm>
              <a:off x="4246806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รูปแบบอิสระ: รูปร่าง 794">
              <a:extLst>
                <a:ext uri="{FF2B5EF4-FFF2-40B4-BE49-F238E27FC236}">
                  <a16:creationId xmlns:a16="http://schemas.microsoft.com/office/drawing/2014/main" id="{5ED22A2B-85DF-44E6-893A-6BF275597822}"/>
                </a:ext>
              </a:extLst>
            </p:cNvPr>
            <p:cNvSpPr/>
            <p:nvPr/>
          </p:nvSpPr>
          <p:spPr>
            <a:xfrm>
              <a:off x="4312101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รูปแบบอิสระ: รูปร่าง 795">
              <a:extLst>
                <a:ext uri="{FF2B5EF4-FFF2-40B4-BE49-F238E27FC236}">
                  <a16:creationId xmlns:a16="http://schemas.microsoft.com/office/drawing/2014/main" id="{7E7C1A6C-0254-4F9F-807A-EAC89A46FEA3}"/>
                </a:ext>
              </a:extLst>
            </p:cNvPr>
            <p:cNvSpPr/>
            <p:nvPr/>
          </p:nvSpPr>
          <p:spPr>
            <a:xfrm>
              <a:off x="4375803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รูปแบบอิสระ: รูปร่าง 796">
              <a:extLst>
                <a:ext uri="{FF2B5EF4-FFF2-40B4-BE49-F238E27FC236}">
                  <a16:creationId xmlns:a16="http://schemas.microsoft.com/office/drawing/2014/main" id="{77894767-F8D5-4521-9F02-8C5544B910C2}"/>
                </a:ext>
              </a:extLst>
            </p:cNvPr>
            <p:cNvSpPr/>
            <p:nvPr/>
          </p:nvSpPr>
          <p:spPr>
            <a:xfrm>
              <a:off x="4441097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รูปแบบอิสระ: รูปร่าง 797">
              <a:extLst>
                <a:ext uri="{FF2B5EF4-FFF2-40B4-BE49-F238E27FC236}">
                  <a16:creationId xmlns:a16="http://schemas.microsoft.com/office/drawing/2014/main" id="{B5E07E4D-7909-4520-A042-E0EE30492F00}"/>
                </a:ext>
              </a:extLst>
            </p:cNvPr>
            <p:cNvSpPr/>
            <p:nvPr/>
          </p:nvSpPr>
          <p:spPr>
            <a:xfrm>
              <a:off x="4504799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รูปแบบอิสระ: รูปร่าง 798">
              <a:extLst>
                <a:ext uri="{FF2B5EF4-FFF2-40B4-BE49-F238E27FC236}">
                  <a16:creationId xmlns:a16="http://schemas.microsoft.com/office/drawing/2014/main" id="{3943F61C-14F1-4348-95B9-8A7A5A4779DF}"/>
                </a:ext>
              </a:extLst>
            </p:cNvPr>
            <p:cNvSpPr/>
            <p:nvPr/>
          </p:nvSpPr>
          <p:spPr>
            <a:xfrm>
              <a:off x="4570093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รูปแบบอิสระ: รูปร่าง 799">
              <a:extLst>
                <a:ext uri="{FF2B5EF4-FFF2-40B4-BE49-F238E27FC236}">
                  <a16:creationId xmlns:a16="http://schemas.microsoft.com/office/drawing/2014/main" id="{3DD52616-003C-49DB-87BD-FE4520748C84}"/>
                </a:ext>
              </a:extLst>
            </p:cNvPr>
            <p:cNvSpPr/>
            <p:nvPr/>
          </p:nvSpPr>
          <p:spPr>
            <a:xfrm>
              <a:off x="4635387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รูปแบบอิสระ: รูปร่าง 800">
              <a:extLst>
                <a:ext uri="{FF2B5EF4-FFF2-40B4-BE49-F238E27FC236}">
                  <a16:creationId xmlns:a16="http://schemas.microsoft.com/office/drawing/2014/main" id="{72BA2E8F-410C-4392-83ED-5759F1DE8803}"/>
                </a:ext>
              </a:extLst>
            </p:cNvPr>
            <p:cNvSpPr/>
            <p:nvPr/>
          </p:nvSpPr>
          <p:spPr>
            <a:xfrm>
              <a:off x="4699089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รูปแบบอิสระ: รูปร่าง 801">
              <a:extLst>
                <a:ext uri="{FF2B5EF4-FFF2-40B4-BE49-F238E27FC236}">
                  <a16:creationId xmlns:a16="http://schemas.microsoft.com/office/drawing/2014/main" id="{0040EF03-E0DE-48C4-9DB2-337F27EDF65E}"/>
                </a:ext>
              </a:extLst>
            </p:cNvPr>
            <p:cNvSpPr/>
            <p:nvPr/>
          </p:nvSpPr>
          <p:spPr>
            <a:xfrm>
              <a:off x="4764384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รูปแบบอิสระ: รูปร่าง 802">
              <a:extLst>
                <a:ext uri="{FF2B5EF4-FFF2-40B4-BE49-F238E27FC236}">
                  <a16:creationId xmlns:a16="http://schemas.microsoft.com/office/drawing/2014/main" id="{C41B83CD-F3A3-4A26-BF68-CB344370C6C5}"/>
                </a:ext>
              </a:extLst>
            </p:cNvPr>
            <p:cNvSpPr/>
            <p:nvPr/>
          </p:nvSpPr>
          <p:spPr>
            <a:xfrm>
              <a:off x="4829678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รูปแบบอิสระ: รูปร่าง 803">
              <a:extLst>
                <a:ext uri="{FF2B5EF4-FFF2-40B4-BE49-F238E27FC236}">
                  <a16:creationId xmlns:a16="http://schemas.microsoft.com/office/drawing/2014/main" id="{6F13FD05-9C89-4C17-BA95-E8307990CEE0}"/>
                </a:ext>
              </a:extLst>
            </p:cNvPr>
            <p:cNvSpPr/>
            <p:nvPr/>
          </p:nvSpPr>
          <p:spPr>
            <a:xfrm>
              <a:off x="4893380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รูปแบบอิสระ: รูปร่าง 804">
              <a:extLst>
                <a:ext uri="{FF2B5EF4-FFF2-40B4-BE49-F238E27FC236}">
                  <a16:creationId xmlns:a16="http://schemas.microsoft.com/office/drawing/2014/main" id="{BD1C10EB-8B7B-433D-BD52-82D97677B8AD}"/>
                </a:ext>
              </a:extLst>
            </p:cNvPr>
            <p:cNvSpPr/>
            <p:nvPr/>
          </p:nvSpPr>
          <p:spPr>
            <a:xfrm>
              <a:off x="4958674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รูปแบบอิสระ: รูปร่าง 805">
              <a:extLst>
                <a:ext uri="{FF2B5EF4-FFF2-40B4-BE49-F238E27FC236}">
                  <a16:creationId xmlns:a16="http://schemas.microsoft.com/office/drawing/2014/main" id="{5A2CA03B-6A02-460E-B27D-1994446C073D}"/>
                </a:ext>
              </a:extLst>
            </p:cNvPr>
            <p:cNvSpPr/>
            <p:nvPr/>
          </p:nvSpPr>
          <p:spPr>
            <a:xfrm>
              <a:off x="5022376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รูปแบบอิสระ: รูปร่าง 806">
              <a:extLst>
                <a:ext uri="{FF2B5EF4-FFF2-40B4-BE49-F238E27FC236}">
                  <a16:creationId xmlns:a16="http://schemas.microsoft.com/office/drawing/2014/main" id="{B5005BAA-109E-4494-AACD-93C9CC14A491}"/>
                </a:ext>
              </a:extLst>
            </p:cNvPr>
            <p:cNvSpPr/>
            <p:nvPr/>
          </p:nvSpPr>
          <p:spPr>
            <a:xfrm>
              <a:off x="5087670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รูปแบบอิสระ: รูปร่าง 807">
              <a:extLst>
                <a:ext uri="{FF2B5EF4-FFF2-40B4-BE49-F238E27FC236}">
                  <a16:creationId xmlns:a16="http://schemas.microsoft.com/office/drawing/2014/main" id="{417F8176-45AA-4DC7-8C25-7E2F4814C5B0}"/>
                </a:ext>
              </a:extLst>
            </p:cNvPr>
            <p:cNvSpPr/>
            <p:nvPr/>
          </p:nvSpPr>
          <p:spPr>
            <a:xfrm>
              <a:off x="5152965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รูปแบบอิสระ: รูปร่าง 808">
              <a:extLst>
                <a:ext uri="{FF2B5EF4-FFF2-40B4-BE49-F238E27FC236}">
                  <a16:creationId xmlns:a16="http://schemas.microsoft.com/office/drawing/2014/main" id="{505D6B29-D1C9-4B84-9088-DD636DACEE2C}"/>
                </a:ext>
              </a:extLst>
            </p:cNvPr>
            <p:cNvSpPr/>
            <p:nvPr/>
          </p:nvSpPr>
          <p:spPr>
            <a:xfrm>
              <a:off x="5216666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รูปแบบอิสระ: รูปร่าง 809">
              <a:extLst>
                <a:ext uri="{FF2B5EF4-FFF2-40B4-BE49-F238E27FC236}">
                  <a16:creationId xmlns:a16="http://schemas.microsoft.com/office/drawing/2014/main" id="{1061AA49-BEBD-47BB-AF6E-4E8D1161D505}"/>
                </a:ext>
              </a:extLst>
            </p:cNvPr>
            <p:cNvSpPr/>
            <p:nvPr/>
          </p:nvSpPr>
          <p:spPr>
            <a:xfrm>
              <a:off x="5281961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รูปแบบอิสระ: รูปร่าง 810">
              <a:extLst>
                <a:ext uri="{FF2B5EF4-FFF2-40B4-BE49-F238E27FC236}">
                  <a16:creationId xmlns:a16="http://schemas.microsoft.com/office/drawing/2014/main" id="{A435AEDE-24BD-4CFC-87FC-C1A7863BF0A6}"/>
                </a:ext>
              </a:extLst>
            </p:cNvPr>
            <p:cNvSpPr/>
            <p:nvPr/>
          </p:nvSpPr>
          <p:spPr>
            <a:xfrm>
              <a:off x="5347255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รูปแบบอิสระ: รูปร่าง 811">
              <a:extLst>
                <a:ext uri="{FF2B5EF4-FFF2-40B4-BE49-F238E27FC236}">
                  <a16:creationId xmlns:a16="http://schemas.microsoft.com/office/drawing/2014/main" id="{5D6C3244-6E7D-4859-AE45-CB8691CF4EE2}"/>
                </a:ext>
              </a:extLst>
            </p:cNvPr>
            <p:cNvSpPr/>
            <p:nvPr/>
          </p:nvSpPr>
          <p:spPr>
            <a:xfrm>
              <a:off x="5605247" y="1682746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รูปแบบอิสระ: รูปร่าง 812">
              <a:extLst>
                <a:ext uri="{FF2B5EF4-FFF2-40B4-BE49-F238E27FC236}">
                  <a16:creationId xmlns:a16="http://schemas.microsoft.com/office/drawing/2014/main" id="{A117518C-81F6-41DD-88A1-85C8D8E8A9FD}"/>
                </a:ext>
              </a:extLst>
            </p:cNvPr>
            <p:cNvSpPr/>
            <p:nvPr/>
          </p:nvSpPr>
          <p:spPr>
            <a:xfrm>
              <a:off x="689059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รูปแบบอิสระ: รูปร่าง 813">
              <a:extLst>
                <a:ext uri="{FF2B5EF4-FFF2-40B4-BE49-F238E27FC236}">
                  <a16:creationId xmlns:a16="http://schemas.microsoft.com/office/drawing/2014/main" id="{AB8FC5AF-F567-4F57-9132-8C6A9D2067DC}"/>
                </a:ext>
              </a:extLst>
            </p:cNvPr>
            <p:cNvSpPr/>
            <p:nvPr/>
          </p:nvSpPr>
          <p:spPr>
            <a:xfrm>
              <a:off x="754354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รูปแบบอิสระ: รูปร่าง 814">
              <a:extLst>
                <a:ext uri="{FF2B5EF4-FFF2-40B4-BE49-F238E27FC236}">
                  <a16:creationId xmlns:a16="http://schemas.microsoft.com/office/drawing/2014/main" id="{9B8E002F-BDE7-4EA3-B11A-03734D2C4BA9}"/>
                </a:ext>
              </a:extLst>
            </p:cNvPr>
            <p:cNvSpPr/>
            <p:nvPr/>
          </p:nvSpPr>
          <p:spPr>
            <a:xfrm>
              <a:off x="818055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รูปแบบอิสระ: รูปร่าง 815">
              <a:extLst>
                <a:ext uri="{FF2B5EF4-FFF2-40B4-BE49-F238E27FC236}">
                  <a16:creationId xmlns:a16="http://schemas.microsoft.com/office/drawing/2014/main" id="{93303DB5-F79D-455C-91A3-7AEBE91DB2DF}"/>
                </a:ext>
              </a:extLst>
            </p:cNvPr>
            <p:cNvSpPr/>
            <p:nvPr/>
          </p:nvSpPr>
          <p:spPr>
            <a:xfrm>
              <a:off x="883350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รูปแบบอิสระ: รูปร่าง 816">
              <a:extLst>
                <a:ext uri="{FF2B5EF4-FFF2-40B4-BE49-F238E27FC236}">
                  <a16:creationId xmlns:a16="http://schemas.microsoft.com/office/drawing/2014/main" id="{BA253FF0-2A6A-436E-8519-156885818F2F}"/>
                </a:ext>
              </a:extLst>
            </p:cNvPr>
            <p:cNvSpPr/>
            <p:nvPr/>
          </p:nvSpPr>
          <p:spPr>
            <a:xfrm>
              <a:off x="947052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รูปแบบอิสระ: รูปร่าง 817">
              <a:extLst>
                <a:ext uri="{FF2B5EF4-FFF2-40B4-BE49-F238E27FC236}">
                  <a16:creationId xmlns:a16="http://schemas.microsoft.com/office/drawing/2014/main" id="{B44FCE20-0C06-4AC3-8B82-C6701C66249A}"/>
                </a:ext>
              </a:extLst>
            </p:cNvPr>
            <p:cNvSpPr/>
            <p:nvPr/>
          </p:nvSpPr>
          <p:spPr>
            <a:xfrm>
              <a:off x="1012346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รูปแบบอิสระ: รูปร่าง 818">
              <a:extLst>
                <a:ext uri="{FF2B5EF4-FFF2-40B4-BE49-F238E27FC236}">
                  <a16:creationId xmlns:a16="http://schemas.microsoft.com/office/drawing/2014/main" id="{1414C663-E805-4E78-B7DD-BAE74765E593}"/>
                </a:ext>
              </a:extLst>
            </p:cNvPr>
            <p:cNvSpPr/>
            <p:nvPr/>
          </p:nvSpPr>
          <p:spPr>
            <a:xfrm>
              <a:off x="1077640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รูปแบบอิสระ: รูปร่าง 819">
              <a:extLst>
                <a:ext uri="{FF2B5EF4-FFF2-40B4-BE49-F238E27FC236}">
                  <a16:creationId xmlns:a16="http://schemas.microsoft.com/office/drawing/2014/main" id="{29AE55CD-1513-418F-9FC7-53A6B27B8B27}"/>
                </a:ext>
              </a:extLst>
            </p:cNvPr>
            <p:cNvSpPr/>
            <p:nvPr/>
          </p:nvSpPr>
          <p:spPr>
            <a:xfrm>
              <a:off x="1141342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รูปแบบอิสระ: รูปร่าง 820">
              <a:extLst>
                <a:ext uri="{FF2B5EF4-FFF2-40B4-BE49-F238E27FC236}">
                  <a16:creationId xmlns:a16="http://schemas.microsoft.com/office/drawing/2014/main" id="{DAE14F68-4D39-46B0-A947-12A3AB1EB380}"/>
                </a:ext>
              </a:extLst>
            </p:cNvPr>
            <p:cNvSpPr/>
            <p:nvPr/>
          </p:nvSpPr>
          <p:spPr>
            <a:xfrm>
              <a:off x="1206636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รูปแบบอิสระ: รูปร่าง 821">
              <a:extLst>
                <a:ext uri="{FF2B5EF4-FFF2-40B4-BE49-F238E27FC236}">
                  <a16:creationId xmlns:a16="http://schemas.microsoft.com/office/drawing/2014/main" id="{24B58065-DA1D-48E0-AF27-ABB42833F52C}"/>
                </a:ext>
              </a:extLst>
            </p:cNvPr>
            <p:cNvSpPr/>
            <p:nvPr/>
          </p:nvSpPr>
          <p:spPr>
            <a:xfrm>
              <a:off x="1271931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รูปแบบอิสระ: รูปร่าง 822">
              <a:extLst>
                <a:ext uri="{FF2B5EF4-FFF2-40B4-BE49-F238E27FC236}">
                  <a16:creationId xmlns:a16="http://schemas.microsoft.com/office/drawing/2014/main" id="{F5D27521-3024-40A4-A1F4-384674A59CF4}"/>
                </a:ext>
              </a:extLst>
            </p:cNvPr>
            <p:cNvSpPr/>
            <p:nvPr/>
          </p:nvSpPr>
          <p:spPr>
            <a:xfrm>
              <a:off x="1335633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รูปแบบอิสระ: รูปร่าง 823">
              <a:extLst>
                <a:ext uri="{FF2B5EF4-FFF2-40B4-BE49-F238E27FC236}">
                  <a16:creationId xmlns:a16="http://schemas.microsoft.com/office/drawing/2014/main" id="{CE504F8D-41E7-42BA-91D9-0FFBE12444F8}"/>
                </a:ext>
              </a:extLst>
            </p:cNvPr>
            <p:cNvSpPr/>
            <p:nvPr/>
          </p:nvSpPr>
          <p:spPr>
            <a:xfrm>
              <a:off x="1400927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รูปแบบอิสระ: รูปร่าง 824">
              <a:extLst>
                <a:ext uri="{FF2B5EF4-FFF2-40B4-BE49-F238E27FC236}">
                  <a16:creationId xmlns:a16="http://schemas.microsoft.com/office/drawing/2014/main" id="{0AB10A35-EEAE-4DE7-9252-AEB9E7BBE4E2}"/>
                </a:ext>
              </a:extLst>
            </p:cNvPr>
            <p:cNvSpPr/>
            <p:nvPr/>
          </p:nvSpPr>
          <p:spPr>
            <a:xfrm>
              <a:off x="1464629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รูปแบบอิสระ: รูปร่าง 825">
              <a:extLst>
                <a:ext uri="{FF2B5EF4-FFF2-40B4-BE49-F238E27FC236}">
                  <a16:creationId xmlns:a16="http://schemas.microsoft.com/office/drawing/2014/main" id="{2C9A3FD1-26D8-48FC-A0C4-AB53A193CEE6}"/>
                </a:ext>
              </a:extLst>
            </p:cNvPr>
            <p:cNvSpPr/>
            <p:nvPr/>
          </p:nvSpPr>
          <p:spPr>
            <a:xfrm>
              <a:off x="1529923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รูปแบบอิสระ: รูปร่าง 826">
              <a:extLst>
                <a:ext uri="{FF2B5EF4-FFF2-40B4-BE49-F238E27FC236}">
                  <a16:creationId xmlns:a16="http://schemas.microsoft.com/office/drawing/2014/main" id="{692C2A60-1042-41B9-AC47-21A3E7D87913}"/>
                </a:ext>
              </a:extLst>
            </p:cNvPr>
            <p:cNvSpPr/>
            <p:nvPr/>
          </p:nvSpPr>
          <p:spPr>
            <a:xfrm>
              <a:off x="2888365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รูปแบบอิสระ: รูปร่าง 827">
              <a:extLst>
                <a:ext uri="{FF2B5EF4-FFF2-40B4-BE49-F238E27FC236}">
                  <a16:creationId xmlns:a16="http://schemas.microsoft.com/office/drawing/2014/main" id="{583F3AA8-BBA1-4AE8-8BDC-C693A190B194}"/>
                </a:ext>
              </a:extLst>
            </p:cNvPr>
            <p:cNvSpPr/>
            <p:nvPr/>
          </p:nvSpPr>
          <p:spPr>
            <a:xfrm>
              <a:off x="2953659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รูปแบบอิสระ: รูปร่าง 828">
              <a:extLst>
                <a:ext uri="{FF2B5EF4-FFF2-40B4-BE49-F238E27FC236}">
                  <a16:creationId xmlns:a16="http://schemas.microsoft.com/office/drawing/2014/main" id="{6693E84D-207B-4AE2-B295-4759321A266C}"/>
                </a:ext>
              </a:extLst>
            </p:cNvPr>
            <p:cNvSpPr/>
            <p:nvPr/>
          </p:nvSpPr>
          <p:spPr>
            <a:xfrm>
              <a:off x="3017361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รูปแบบอิสระ: รูปร่าง 829">
              <a:extLst>
                <a:ext uri="{FF2B5EF4-FFF2-40B4-BE49-F238E27FC236}">
                  <a16:creationId xmlns:a16="http://schemas.microsoft.com/office/drawing/2014/main" id="{C34111C1-DFE8-48D0-BADA-4527AA5DBC7B}"/>
                </a:ext>
              </a:extLst>
            </p:cNvPr>
            <p:cNvSpPr/>
            <p:nvPr/>
          </p:nvSpPr>
          <p:spPr>
            <a:xfrm>
              <a:off x="3082655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รูปแบบอิสระ: รูปร่าง 830">
              <a:extLst>
                <a:ext uri="{FF2B5EF4-FFF2-40B4-BE49-F238E27FC236}">
                  <a16:creationId xmlns:a16="http://schemas.microsoft.com/office/drawing/2014/main" id="{D337B1DA-6BAB-4BED-BAC0-A7B2CB4598B1}"/>
                </a:ext>
              </a:extLst>
            </p:cNvPr>
            <p:cNvSpPr/>
            <p:nvPr/>
          </p:nvSpPr>
          <p:spPr>
            <a:xfrm>
              <a:off x="3146357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รูปแบบอิสระ: รูปร่าง 831">
              <a:extLst>
                <a:ext uri="{FF2B5EF4-FFF2-40B4-BE49-F238E27FC236}">
                  <a16:creationId xmlns:a16="http://schemas.microsoft.com/office/drawing/2014/main" id="{25061DBC-2D6F-4E6A-ABD0-18F80121D374}"/>
                </a:ext>
              </a:extLst>
            </p:cNvPr>
            <p:cNvSpPr/>
            <p:nvPr/>
          </p:nvSpPr>
          <p:spPr>
            <a:xfrm>
              <a:off x="3534938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รูปแบบอิสระ: รูปร่าง 832">
              <a:extLst>
                <a:ext uri="{FF2B5EF4-FFF2-40B4-BE49-F238E27FC236}">
                  <a16:creationId xmlns:a16="http://schemas.microsoft.com/office/drawing/2014/main" id="{D731C0BF-72D2-41EB-9F98-1CA156DF63D2}"/>
                </a:ext>
              </a:extLst>
            </p:cNvPr>
            <p:cNvSpPr/>
            <p:nvPr/>
          </p:nvSpPr>
          <p:spPr>
            <a:xfrm>
              <a:off x="3600233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รูปแบบอิสระ: รูปร่าง 833">
              <a:extLst>
                <a:ext uri="{FF2B5EF4-FFF2-40B4-BE49-F238E27FC236}">
                  <a16:creationId xmlns:a16="http://schemas.microsoft.com/office/drawing/2014/main" id="{3D350C08-30A6-4E00-ADD6-6780FCF09153}"/>
                </a:ext>
              </a:extLst>
            </p:cNvPr>
            <p:cNvSpPr/>
            <p:nvPr/>
          </p:nvSpPr>
          <p:spPr>
            <a:xfrm>
              <a:off x="3663934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รูปแบบอิสระ: รูปร่าง 834">
              <a:extLst>
                <a:ext uri="{FF2B5EF4-FFF2-40B4-BE49-F238E27FC236}">
                  <a16:creationId xmlns:a16="http://schemas.microsoft.com/office/drawing/2014/main" id="{C329A5AD-A147-400D-AED4-6CAFB6EB91E1}"/>
                </a:ext>
              </a:extLst>
            </p:cNvPr>
            <p:cNvSpPr/>
            <p:nvPr/>
          </p:nvSpPr>
          <p:spPr>
            <a:xfrm>
              <a:off x="3729229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รูปแบบอิสระ: รูปร่าง 835">
              <a:extLst>
                <a:ext uri="{FF2B5EF4-FFF2-40B4-BE49-F238E27FC236}">
                  <a16:creationId xmlns:a16="http://schemas.microsoft.com/office/drawing/2014/main" id="{D49D18FB-8BC2-4DC0-9090-77EC5286DF54}"/>
                </a:ext>
              </a:extLst>
            </p:cNvPr>
            <p:cNvSpPr/>
            <p:nvPr/>
          </p:nvSpPr>
          <p:spPr>
            <a:xfrm>
              <a:off x="3794523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รูปแบบอิสระ: รูปร่าง 836">
              <a:extLst>
                <a:ext uri="{FF2B5EF4-FFF2-40B4-BE49-F238E27FC236}">
                  <a16:creationId xmlns:a16="http://schemas.microsoft.com/office/drawing/2014/main" id="{8A534505-F3E3-42C7-AED7-072F017FC168}"/>
                </a:ext>
              </a:extLst>
            </p:cNvPr>
            <p:cNvSpPr/>
            <p:nvPr/>
          </p:nvSpPr>
          <p:spPr>
            <a:xfrm>
              <a:off x="3858225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รูปแบบอิสระ: รูปร่าง 837">
              <a:extLst>
                <a:ext uri="{FF2B5EF4-FFF2-40B4-BE49-F238E27FC236}">
                  <a16:creationId xmlns:a16="http://schemas.microsoft.com/office/drawing/2014/main" id="{1266A085-FA9F-4093-9148-90888B84E951}"/>
                </a:ext>
              </a:extLst>
            </p:cNvPr>
            <p:cNvSpPr/>
            <p:nvPr/>
          </p:nvSpPr>
          <p:spPr>
            <a:xfrm>
              <a:off x="3923519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รูปแบบอิสระ: รูปร่าง 838">
              <a:extLst>
                <a:ext uri="{FF2B5EF4-FFF2-40B4-BE49-F238E27FC236}">
                  <a16:creationId xmlns:a16="http://schemas.microsoft.com/office/drawing/2014/main" id="{E6D1908C-1B27-4C4D-8F45-7DA6BE61AEE4}"/>
                </a:ext>
              </a:extLst>
            </p:cNvPr>
            <p:cNvSpPr/>
            <p:nvPr/>
          </p:nvSpPr>
          <p:spPr>
            <a:xfrm>
              <a:off x="3988814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รูปแบบอิสระ: รูปร่าง 839">
              <a:extLst>
                <a:ext uri="{FF2B5EF4-FFF2-40B4-BE49-F238E27FC236}">
                  <a16:creationId xmlns:a16="http://schemas.microsoft.com/office/drawing/2014/main" id="{DE0C2718-5E9B-401A-82A3-FE3AD5A7BFFA}"/>
                </a:ext>
              </a:extLst>
            </p:cNvPr>
            <p:cNvSpPr/>
            <p:nvPr/>
          </p:nvSpPr>
          <p:spPr>
            <a:xfrm>
              <a:off x="4052516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รูปแบบอิสระ: รูปร่าง 840">
              <a:extLst>
                <a:ext uri="{FF2B5EF4-FFF2-40B4-BE49-F238E27FC236}">
                  <a16:creationId xmlns:a16="http://schemas.microsoft.com/office/drawing/2014/main" id="{9A8BFB80-0010-4F81-A76A-606D6E0B005E}"/>
                </a:ext>
              </a:extLst>
            </p:cNvPr>
            <p:cNvSpPr/>
            <p:nvPr/>
          </p:nvSpPr>
          <p:spPr>
            <a:xfrm>
              <a:off x="4117810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รูปแบบอิสระ: รูปร่าง 841">
              <a:extLst>
                <a:ext uri="{FF2B5EF4-FFF2-40B4-BE49-F238E27FC236}">
                  <a16:creationId xmlns:a16="http://schemas.microsoft.com/office/drawing/2014/main" id="{07F93CF1-E387-4BF2-81CE-FC9768D4FC78}"/>
                </a:ext>
              </a:extLst>
            </p:cNvPr>
            <p:cNvSpPr/>
            <p:nvPr/>
          </p:nvSpPr>
          <p:spPr>
            <a:xfrm>
              <a:off x="4181512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รูปแบบอิสระ: รูปร่าง 842">
              <a:extLst>
                <a:ext uri="{FF2B5EF4-FFF2-40B4-BE49-F238E27FC236}">
                  <a16:creationId xmlns:a16="http://schemas.microsoft.com/office/drawing/2014/main" id="{829FEAA8-C860-477A-9773-A7E40283511A}"/>
                </a:ext>
              </a:extLst>
            </p:cNvPr>
            <p:cNvSpPr/>
            <p:nvPr/>
          </p:nvSpPr>
          <p:spPr>
            <a:xfrm>
              <a:off x="4246806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รูปแบบอิสระ: รูปร่าง 843">
              <a:extLst>
                <a:ext uri="{FF2B5EF4-FFF2-40B4-BE49-F238E27FC236}">
                  <a16:creationId xmlns:a16="http://schemas.microsoft.com/office/drawing/2014/main" id="{44A96DE2-83DB-4420-9612-6B23AFA6F857}"/>
                </a:ext>
              </a:extLst>
            </p:cNvPr>
            <p:cNvSpPr/>
            <p:nvPr/>
          </p:nvSpPr>
          <p:spPr>
            <a:xfrm>
              <a:off x="4312101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รูปแบบอิสระ: รูปร่าง 844">
              <a:extLst>
                <a:ext uri="{FF2B5EF4-FFF2-40B4-BE49-F238E27FC236}">
                  <a16:creationId xmlns:a16="http://schemas.microsoft.com/office/drawing/2014/main" id="{B8B21021-421F-47C8-9475-A50418546C0B}"/>
                </a:ext>
              </a:extLst>
            </p:cNvPr>
            <p:cNvSpPr/>
            <p:nvPr/>
          </p:nvSpPr>
          <p:spPr>
            <a:xfrm>
              <a:off x="4375803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รูปแบบอิสระ: รูปร่าง 845">
              <a:extLst>
                <a:ext uri="{FF2B5EF4-FFF2-40B4-BE49-F238E27FC236}">
                  <a16:creationId xmlns:a16="http://schemas.microsoft.com/office/drawing/2014/main" id="{4F53C390-5BD6-4106-B316-751BA88B8735}"/>
                </a:ext>
              </a:extLst>
            </p:cNvPr>
            <p:cNvSpPr/>
            <p:nvPr/>
          </p:nvSpPr>
          <p:spPr>
            <a:xfrm>
              <a:off x="4441097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รูปแบบอิสระ: รูปร่าง 846">
              <a:extLst>
                <a:ext uri="{FF2B5EF4-FFF2-40B4-BE49-F238E27FC236}">
                  <a16:creationId xmlns:a16="http://schemas.microsoft.com/office/drawing/2014/main" id="{2ED5C179-666B-4185-A948-CB222443BE13}"/>
                </a:ext>
              </a:extLst>
            </p:cNvPr>
            <p:cNvSpPr/>
            <p:nvPr/>
          </p:nvSpPr>
          <p:spPr>
            <a:xfrm>
              <a:off x="4504799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รูปแบบอิสระ: รูปร่าง 847">
              <a:extLst>
                <a:ext uri="{FF2B5EF4-FFF2-40B4-BE49-F238E27FC236}">
                  <a16:creationId xmlns:a16="http://schemas.microsoft.com/office/drawing/2014/main" id="{9849AE4A-80FB-4F13-9807-D3D7A01037CE}"/>
                </a:ext>
              </a:extLst>
            </p:cNvPr>
            <p:cNvSpPr/>
            <p:nvPr/>
          </p:nvSpPr>
          <p:spPr>
            <a:xfrm>
              <a:off x="4570093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รูปแบบอิสระ: รูปร่าง 848">
              <a:extLst>
                <a:ext uri="{FF2B5EF4-FFF2-40B4-BE49-F238E27FC236}">
                  <a16:creationId xmlns:a16="http://schemas.microsoft.com/office/drawing/2014/main" id="{EDA14E64-2F87-42C0-9FFA-E83F0DE8AE4F}"/>
                </a:ext>
              </a:extLst>
            </p:cNvPr>
            <p:cNvSpPr/>
            <p:nvPr/>
          </p:nvSpPr>
          <p:spPr>
            <a:xfrm>
              <a:off x="4635387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รูปแบบอิสระ: รูปร่าง 849">
              <a:extLst>
                <a:ext uri="{FF2B5EF4-FFF2-40B4-BE49-F238E27FC236}">
                  <a16:creationId xmlns:a16="http://schemas.microsoft.com/office/drawing/2014/main" id="{59EA99B4-D568-494B-9741-C29F63B540D5}"/>
                </a:ext>
              </a:extLst>
            </p:cNvPr>
            <p:cNvSpPr/>
            <p:nvPr/>
          </p:nvSpPr>
          <p:spPr>
            <a:xfrm>
              <a:off x="4699089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รูปแบบอิสระ: รูปร่าง 850">
              <a:extLst>
                <a:ext uri="{FF2B5EF4-FFF2-40B4-BE49-F238E27FC236}">
                  <a16:creationId xmlns:a16="http://schemas.microsoft.com/office/drawing/2014/main" id="{918AB93B-2A8E-4272-8880-41FE7BE78F85}"/>
                </a:ext>
              </a:extLst>
            </p:cNvPr>
            <p:cNvSpPr/>
            <p:nvPr/>
          </p:nvSpPr>
          <p:spPr>
            <a:xfrm>
              <a:off x="4764384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รูปแบบอิสระ: รูปร่าง 851">
              <a:extLst>
                <a:ext uri="{FF2B5EF4-FFF2-40B4-BE49-F238E27FC236}">
                  <a16:creationId xmlns:a16="http://schemas.microsoft.com/office/drawing/2014/main" id="{49CF505E-685A-4EFF-861F-99B12FB210B1}"/>
                </a:ext>
              </a:extLst>
            </p:cNvPr>
            <p:cNvSpPr/>
            <p:nvPr/>
          </p:nvSpPr>
          <p:spPr>
            <a:xfrm>
              <a:off x="4829678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รูปแบบอิสระ: รูปร่าง 852">
              <a:extLst>
                <a:ext uri="{FF2B5EF4-FFF2-40B4-BE49-F238E27FC236}">
                  <a16:creationId xmlns:a16="http://schemas.microsoft.com/office/drawing/2014/main" id="{AB0DB17E-9E8E-4DF8-9147-FBFED96A5771}"/>
                </a:ext>
              </a:extLst>
            </p:cNvPr>
            <p:cNvSpPr/>
            <p:nvPr/>
          </p:nvSpPr>
          <p:spPr>
            <a:xfrm>
              <a:off x="4893380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รูปแบบอิสระ: รูปร่าง 853">
              <a:extLst>
                <a:ext uri="{FF2B5EF4-FFF2-40B4-BE49-F238E27FC236}">
                  <a16:creationId xmlns:a16="http://schemas.microsoft.com/office/drawing/2014/main" id="{21B430A7-F259-4EE3-A06F-51D008B43269}"/>
                </a:ext>
              </a:extLst>
            </p:cNvPr>
            <p:cNvSpPr/>
            <p:nvPr/>
          </p:nvSpPr>
          <p:spPr>
            <a:xfrm>
              <a:off x="4958674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รูปแบบอิสระ: รูปร่าง 854">
              <a:extLst>
                <a:ext uri="{FF2B5EF4-FFF2-40B4-BE49-F238E27FC236}">
                  <a16:creationId xmlns:a16="http://schemas.microsoft.com/office/drawing/2014/main" id="{2013D453-47F2-456D-9521-D3BB1B436247}"/>
                </a:ext>
              </a:extLst>
            </p:cNvPr>
            <p:cNvSpPr/>
            <p:nvPr/>
          </p:nvSpPr>
          <p:spPr>
            <a:xfrm>
              <a:off x="5022376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รูปแบบอิสระ: รูปร่าง 855">
              <a:extLst>
                <a:ext uri="{FF2B5EF4-FFF2-40B4-BE49-F238E27FC236}">
                  <a16:creationId xmlns:a16="http://schemas.microsoft.com/office/drawing/2014/main" id="{8C769D97-401E-444B-A4FF-03972DFE22C3}"/>
                </a:ext>
              </a:extLst>
            </p:cNvPr>
            <p:cNvSpPr/>
            <p:nvPr/>
          </p:nvSpPr>
          <p:spPr>
            <a:xfrm>
              <a:off x="5087670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รูปแบบอิสระ: รูปร่าง 856">
              <a:extLst>
                <a:ext uri="{FF2B5EF4-FFF2-40B4-BE49-F238E27FC236}">
                  <a16:creationId xmlns:a16="http://schemas.microsoft.com/office/drawing/2014/main" id="{E85F9A0A-DCDC-49B9-BC5D-C7F1478E292F}"/>
                </a:ext>
              </a:extLst>
            </p:cNvPr>
            <p:cNvSpPr/>
            <p:nvPr/>
          </p:nvSpPr>
          <p:spPr>
            <a:xfrm>
              <a:off x="5152965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รูปแบบอิสระ: รูปร่าง 857">
              <a:extLst>
                <a:ext uri="{FF2B5EF4-FFF2-40B4-BE49-F238E27FC236}">
                  <a16:creationId xmlns:a16="http://schemas.microsoft.com/office/drawing/2014/main" id="{AECB90AC-B92A-4805-8C7F-C2E78F7BFFE7}"/>
                </a:ext>
              </a:extLst>
            </p:cNvPr>
            <p:cNvSpPr/>
            <p:nvPr/>
          </p:nvSpPr>
          <p:spPr>
            <a:xfrm>
              <a:off x="5216666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รูปแบบอิสระ: รูปร่าง 858">
              <a:extLst>
                <a:ext uri="{FF2B5EF4-FFF2-40B4-BE49-F238E27FC236}">
                  <a16:creationId xmlns:a16="http://schemas.microsoft.com/office/drawing/2014/main" id="{90D73517-23A4-4266-BDFF-A863D4BA81D3}"/>
                </a:ext>
              </a:extLst>
            </p:cNvPr>
            <p:cNvSpPr/>
            <p:nvPr/>
          </p:nvSpPr>
          <p:spPr>
            <a:xfrm>
              <a:off x="5281961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รูปแบบอิสระ: รูปร่าง 859">
              <a:extLst>
                <a:ext uri="{FF2B5EF4-FFF2-40B4-BE49-F238E27FC236}">
                  <a16:creationId xmlns:a16="http://schemas.microsoft.com/office/drawing/2014/main" id="{33866476-4494-4D89-ACC8-5D2F428769A7}"/>
                </a:ext>
              </a:extLst>
            </p:cNvPr>
            <p:cNvSpPr/>
            <p:nvPr/>
          </p:nvSpPr>
          <p:spPr>
            <a:xfrm>
              <a:off x="5410957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รูปแบบอิสระ: รูปร่าง 860">
              <a:extLst>
                <a:ext uri="{FF2B5EF4-FFF2-40B4-BE49-F238E27FC236}">
                  <a16:creationId xmlns:a16="http://schemas.microsoft.com/office/drawing/2014/main" id="{3CC16F6C-1F79-4CE8-9BED-3455155856EF}"/>
                </a:ext>
              </a:extLst>
            </p:cNvPr>
            <p:cNvSpPr/>
            <p:nvPr/>
          </p:nvSpPr>
          <p:spPr>
            <a:xfrm>
              <a:off x="5605247" y="174660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รูปแบบอิสระ: รูปร่าง 861">
              <a:extLst>
                <a:ext uri="{FF2B5EF4-FFF2-40B4-BE49-F238E27FC236}">
                  <a16:creationId xmlns:a16="http://schemas.microsoft.com/office/drawing/2014/main" id="{1A81EA22-D229-4385-B337-B8765C293DAB}"/>
                </a:ext>
              </a:extLst>
            </p:cNvPr>
            <p:cNvSpPr/>
            <p:nvPr/>
          </p:nvSpPr>
          <p:spPr>
            <a:xfrm>
              <a:off x="754354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รูปแบบอิสระ: รูปร่าง 862">
              <a:extLst>
                <a:ext uri="{FF2B5EF4-FFF2-40B4-BE49-F238E27FC236}">
                  <a16:creationId xmlns:a16="http://schemas.microsoft.com/office/drawing/2014/main" id="{B3A36738-2FF4-406B-9F43-F9C12763B12E}"/>
                </a:ext>
              </a:extLst>
            </p:cNvPr>
            <p:cNvSpPr/>
            <p:nvPr/>
          </p:nvSpPr>
          <p:spPr>
            <a:xfrm>
              <a:off x="818055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รูปแบบอิสระ: รูปร่าง 863">
              <a:extLst>
                <a:ext uri="{FF2B5EF4-FFF2-40B4-BE49-F238E27FC236}">
                  <a16:creationId xmlns:a16="http://schemas.microsoft.com/office/drawing/2014/main" id="{8104AED0-EFF5-457F-88FD-EBB8480E2BE6}"/>
                </a:ext>
              </a:extLst>
            </p:cNvPr>
            <p:cNvSpPr/>
            <p:nvPr/>
          </p:nvSpPr>
          <p:spPr>
            <a:xfrm>
              <a:off x="883350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รูปแบบอิสระ: รูปร่าง 864">
              <a:extLst>
                <a:ext uri="{FF2B5EF4-FFF2-40B4-BE49-F238E27FC236}">
                  <a16:creationId xmlns:a16="http://schemas.microsoft.com/office/drawing/2014/main" id="{712A3387-7BF8-4B76-A229-690C52DCA27E}"/>
                </a:ext>
              </a:extLst>
            </p:cNvPr>
            <p:cNvSpPr/>
            <p:nvPr/>
          </p:nvSpPr>
          <p:spPr>
            <a:xfrm>
              <a:off x="947052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รูปแบบอิสระ: รูปร่าง 865">
              <a:extLst>
                <a:ext uri="{FF2B5EF4-FFF2-40B4-BE49-F238E27FC236}">
                  <a16:creationId xmlns:a16="http://schemas.microsoft.com/office/drawing/2014/main" id="{499436A7-AA56-47CF-A88F-33BBF0A97CA6}"/>
                </a:ext>
              </a:extLst>
            </p:cNvPr>
            <p:cNvSpPr/>
            <p:nvPr/>
          </p:nvSpPr>
          <p:spPr>
            <a:xfrm>
              <a:off x="1012346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รูปแบบอิสระ: รูปร่าง 866">
              <a:extLst>
                <a:ext uri="{FF2B5EF4-FFF2-40B4-BE49-F238E27FC236}">
                  <a16:creationId xmlns:a16="http://schemas.microsoft.com/office/drawing/2014/main" id="{F4C2C3FF-D794-4508-8B35-5878B3BD8551}"/>
                </a:ext>
              </a:extLst>
            </p:cNvPr>
            <p:cNvSpPr/>
            <p:nvPr/>
          </p:nvSpPr>
          <p:spPr>
            <a:xfrm>
              <a:off x="1077640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รูปแบบอิสระ: รูปร่าง 867">
              <a:extLst>
                <a:ext uri="{FF2B5EF4-FFF2-40B4-BE49-F238E27FC236}">
                  <a16:creationId xmlns:a16="http://schemas.microsoft.com/office/drawing/2014/main" id="{0747D505-D044-4228-AC0E-D7948A966BB4}"/>
                </a:ext>
              </a:extLst>
            </p:cNvPr>
            <p:cNvSpPr/>
            <p:nvPr/>
          </p:nvSpPr>
          <p:spPr>
            <a:xfrm>
              <a:off x="1141342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รูปแบบอิสระ: รูปร่าง 868">
              <a:extLst>
                <a:ext uri="{FF2B5EF4-FFF2-40B4-BE49-F238E27FC236}">
                  <a16:creationId xmlns:a16="http://schemas.microsoft.com/office/drawing/2014/main" id="{05ECCE3C-25E4-4232-82EE-7A6A53EE549C}"/>
                </a:ext>
              </a:extLst>
            </p:cNvPr>
            <p:cNvSpPr/>
            <p:nvPr/>
          </p:nvSpPr>
          <p:spPr>
            <a:xfrm>
              <a:off x="1206636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รูปแบบอิสระ: รูปร่าง 869">
              <a:extLst>
                <a:ext uri="{FF2B5EF4-FFF2-40B4-BE49-F238E27FC236}">
                  <a16:creationId xmlns:a16="http://schemas.microsoft.com/office/drawing/2014/main" id="{B6DFA870-78CF-4991-8336-0CAD37A51BA8}"/>
                </a:ext>
              </a:extLst>
            </p:cNvPr>
            <p:cNvSpPr/>
            <p:nvPr/>
          </p:nvSpPr>
          <p:spPr>
            <a:xfrm>
              <a:off x="1271931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รูปแบบอิสระ: รูปร่าง 870">
              <a:extLst>
                <a:ext uri="{FF2B5EF4-FFF2-40B4-BE49-F238E27FC236}">
                  <a16:creationId xmlns:a16="http://schemas.microsoft.com/office/drawing/2014/main" id="{737A5FB6-3346-46D3-B944-88CF68901A45}"/>
                </a:ext>
              </a:extLst>
            </p:cNvPr>
            <p:cNvSpPr/>
            <p:nvPr/>
          </p:nvSpPr>
          <p:spPr>
            <a:xfrm>
              <a:off x="1335633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รูปแบบอิสระ: รูปร่าง 871">
              <a:extLst>
                <a:ext uri="{FF2B5EF4-FFF2-40B4-BE49-F238E27FC236}">
                  <a16:creationId xmlns:a16="http://schemas.microsoft.com/office/drawing/2014/main" id="{F4D79F9C-C13B-4E27-B375-865D0E3EB367}"/>
                </a:ext>
              </a:extLst>
            </p:cNvPr>
            <p:cNvSpPr/>
            <p:nvPr/>
          </p:nvSpPr>
          <p:spPr>
            <a:xfrm>
              <a:off x="1400927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รูปแบบอิสระ: รูปร่าง 872">
              <a:extLst>
                <a:ext uri="{FF2B5EF4-FFF2-40B4-BE49-F238E27FC236}">
                  <a16:creationId xmlns:a16="http://schemas.microsoft.com/office/drawing/2014/main" id="{3645138F-1C09-4002-B7DC-75A7E429DD04}"/>
                </a:ext>
              </a:extLst>
            </p:cNvPr>
            <p:cNvSpPr/>
            <p:nvPr/>
          </p:nvSpPr>
          <p:spPr>
            <a:xfrm>
              <a:off x="1464629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รูปแบบอิสระ: รูปร่าง 873">
              <a:extLst>
                <a:ext uri="{FF2B5EF4-FFF2-40B4-BE49-F238E27FC236}">
                  <a16:creationId xmlns:a16="http://schemas.microsoft.com/office/drawing/2014/main" id="{4CD187AF-05CE-4D45-9359-C49204D68378}"/>
                </a:ext>
              </a:extLst>
            </p:cNvPr>
            <p:cNvSpPr/>
            <p:nvPr/>
          </p:nvSpPr>
          <p:spPr>
            <a:xfrm>
              <a:off x="2888365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รูปแบบอิสระ: รูปร่าง 874">
              <a:extLst>
                <a:ext uri="{FF2B5EF4-FFF2-40B4-BE49-F238E27FC236}">
                  <a16:creationId xmlns:a16="http://schemas.microsoft.com/office/drawing/2014/main" id="{57B373CE-80CD-4E31-B913-16FA756E46FF}"/>
                </a:ext>
              </a:extLst>
            </p:cNvPr>
            <p:cNvSpPr/>
            <p:nvPr/>
          </p:nvSpPr>
          <p:spPr>
            <a:xfrm>
              <a:off x="2953659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รูปแบบอิสระ: รูปร่าง 875">
              <a:extLst>
                <a:ext uri="{FF2B5EF4-FFF2-40B4-BE49-F238E27FC236}">
                  <a16:creationId xmlns:a16="http://schemas.microsoft.com/office/drawing/2014/main" id="{73B32692-C8EA-4264-A4B0-06A01E5B1103}"/>
                </a:ext>
              </a:extLst>
            </p:cNvPr>
            <p:cNvSpPr/>
            <p:nvPr/>
          </p:nvSpPr>
          <p:spPr>
            <a:xfrm>
              <a:off x="3017361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รูปแบบอิสระ: รูปร่าง 876">
              <a:extLst>
                <a:ext uri="{FF2B5EF4-FFF2-40B4-BE49-F238E27FC236}">
                  <a16:creationId xmlns:a16="http://schemas.microsoft.com/office/drawing/2014/main" id="{3E337461-26B4-492F-86F9-D492C111D1A2}"/>
                </a:ext>
              </a:extLst>
            </p:cNvPr>
            <p:cNvSpPr/>
            <p:nvPr/>
          </p:nvSpPr>
          <p:spPr>
            <a:xfrm>
              <a:off x="3082655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รูปแบบอิสระ: รูปร่าง 877">
              <a:extLst>
                <a:ext uri="{FF2B5EF4-FFF2-40B4-BE49-F238E27FC236}">
                  <a16:creationId xmlns:a16="http://schemas.microsoft.com/office/drawing/2014/main" id="{A5BDCFEB-33F0-4BE6-880F-98F5DCBDCA76}"/>
                </a:ext>
              </a:extLst>
            </p:cNvPr>
            <p:cNvSpPr/>
            <p:nvPr/>
          </p:nvSpPr>
          <p:spPr>
            <a:xfrm>
              <a:off x="3146357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รูปแบบอิสระ: รูปร่าง 878">
              <a:extLst>
                <a:ext uri="{FF2B5EF4-FFF2-40B4-BE49-F238E27FC236}">
                  <a16:creationId xmlns:a16="http://schemas.microsoft.com/office/drawing/2014/main" id="{F6E77391-0AE3-4C41-8931-41E904FDEC07}"/>
                </a:ext>
              </a:extLst>
            </p:cNvPr>
            <p:cNvSpPr/>
            <p:nvPr/>
          </p:nvSpPr>
          <p:spPr>
            <a:xfrm>
              <a:off x="3211652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รูปแบบอิสระ: รูปร่าง 879">
              <a:extLst>
                <a:ext uri="{FF2B5EF4-FFF2-40B4-BE49-F238E27FC236}">
                  <a16:creationId xmlns:a16="http://schemas.microsoft.com/office/drawing/2014/main" id="{7F7D97B0-4943-4A6C-8147-D5FA56A01D43}"/>
                </a:ext>
              </a:extLst>
            </p:cNvPr>
            <p:cNvSpPr/>
            <p:nvPr/>
          </p:nvSpPr>
          <p:spPr>
            <a:xfrm>
              <a:off x="3663934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รูปแบบอิสระ: รูปร่าง 880">
              <a:extLst>
                <a:ext uri="{FF2B5EF4-FFF2-40B4-BE49-F238E27FC236}">
                  <a16:creationId xmlns:a16="http://schemas.microsoft.com/office/drawing/2014/main" id="{8BE02D04-1229-4685-A96C-CCB0C450A450}"/>
                </a:ext>
              </a:extLst>
            </p:cNvPr>
            <p:cNvSpPr/>
            <p:nvPr/>
          </p:nvSpPr>
          <p:spPr>
            <a:xfrm>
              <a:off x="3729229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รูปแบบอิสระ: รูปร่าง 881">
              <a:extLst>
                <a:ext uri="{FF2B5EF4-FFF2-40B4-BE49-F238E27FC236}">
                  <a16:creationId xmlns:a16="http://schemas.microsoft.com/office/drawing/2014/main" id="{97BA66B9-97A5-467B-A4C0-478B3FC7799D}"/>
                </a:ext>
              </a:extLst>
            </p:cNvPr>
            <p:cNvSpPr/>
            <p:nvPr/>
          </p:nvSpPr>
          <p:spPr>
            <a:xfrm>
              <a:off x="3794523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รูปแบบอิสระ: รูปร่าง 882">
              <a:extLst>
                <a:ext uri="{FF2B5EF4-FFF2-40B4-BE49-F238E27FC236}">
                  <a16:creationId xmlns:a16="http://schemas.microsoft.com/office/drawing/2014/main" id="{36E161CE-D33F-46F1-B9DA-2F03458C789E}"/>
                </a:ext>
              </a:extLst>
            </p:cNvPr>
            <p:cNvSpPr/>
            <p:nvPr/>
          </p:nvSpPr>
          <p:spPr>
            <a:xfrm>
              <a:off x="3858225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รูปแบบอิสระ: รูปร่าง 883">
              <a:extLst>
                <a:ext uri="{FF2B5EF4-FFF2-40B4-BE49-F238E27FC236}">
                  <a16:creationId xmlns:a16="http://schemas.microsoft.com/office/drawing/2014/main" id="{2588BFAC-959F-44A5-B3F0-2A1A1ADC53C9}"/>
                </a:ext>
              </a:extLst>
            </p:cNvPr>
            <p:cNvSpPr/>
            <p:nvPr/>
          </p:nvSpPr>
          <p:spPr>
            <a:xfrm>
              <a:off x="3923519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รูปแบบอิสระ: รูปร่าง 884">
              <a:extLst>
                <a:ext uri="{FF2B5EF4-FFF2-40B4-BE49-F238E27FC236}">
                  <a16:creationId xmlns:a16="http://schemas.microsoft.com/office/drawing/2014/main" id="{DE6121D4-8E22-48BA-B961-C4D368DF7609}"/>
                </a:ext>
              </a:extLst>
            </p:cNvPr>
            <p:cNvSpPr/>
            <p:nvPr/>
          </p:nvSpPr>
          <p:spPr>
            <a:xfrm>
              <a:off x="3988814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รูปแบบอิสระ: รูปร่าง 885">
              <a:extLst>
                <a:ext uri="{FF2B5EF4-FFF2-40B4-BE49-F238E27FC236}">
                  <a16:creationId xmlns:a16="http://schemas.microsoft.com/office/drawing/2014/main" id="{B9698A24-11CB-4E52-9D33-41A380FDB9F4}"/>
                </a:ext>
              </a:extLst>
            </p:cNvPr>
            <p:cNvSpPr/>
            <p:nvPr/>
          </p:nvSpPr>
          <p:spPr>
            <a:xfrm>
              <a:off x="4052516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รูปแบบอิสระ: รูปร่าง 886">
              <a:extLst>
                <a:ext uri="{FF2B5EF4-FFF2-40B4-BE49-F238E27FC236}">
                  <a16:creationId xmlns:a16="http://schemas.microsoft.com/office/drawing/2014/main" id="{214687FD-EC10-4601-B32E-F167BF59D93B}"/>
                </a:ext>
              </a:extLst>
            </p:cNvPr>
            <p:cNvSpPr/>
            <p:nvPr/>
          </p:nvSpPr>
          <p:spPr>
            <a:xfrm>
              <a:off x="4117810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รูปแบบอิสระ: รูปร่าง 887">
              <a:extLst>
                <a:ext uri="{FF2B5EF4-FFF2-40B4-BE49-F238E27FC236}">
                  <a16:creationId xmlns:a16="http://schemas.microsoft.com/office/drawing/2014/main" id="{3C30D229-903B-4AA4-99A3-A94820BA28F6}"/>
                </a:ext>
              </a:extLst>
            </p:cNvPr>
            <p:cNvSpPr/>
            <p:nvPr/>
          </p:nvSpPr>
          <p:spPr>
            <a:xfrm>
              <a:off x="4181512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รูปแบบอิสระ: รูปร่าง 888">
              <a:extLst>
                <a:ext uri="{FF2B5EF4-FFF2-40B4-BE49-F238E27FC236}">
                  <a16:creationId xmlns:a16="http://schemas.microsoft.com/office/drawing/2014/main" id="{2019C4DA-5AE1-40BC-9374-0E55D030DF47}"/>
                </a:ext>
              </a:extLst>
            </p:cNvPr>
            <p:cNvSpPr/>
            <p:nvPr/>
          </p:nvSpPr>
          <p:spPr>
            <a:xfrm>
              <a:off x="4246806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รูปแบบอิสระ: รูปร่าง 889">
              <a:extLst>
                <a:ext uri="{FF2B5EF4-FFF2-40B4-BE49-F238E27FC236}">
                  <a16:creationId xmlns:a16="http://schemas.microsoft.com/office/drawing/2014/main" id="{F2A87EEB-2D8D-493A-AB33-FB90E5FC5B31}"/>
                </a:ext>
              </a:extLst>
            </p:cNvPr>
            <p:cNvSpPr/>
            <p:nvPr/>
          </p:nvSpPr>
          <p:spPr>
            <a:xfrm>
              <a:off x="4312101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รูปแบบอิสระ: รูปร่าง 890">
              <a:extLst>
                <a:ext uri="{FF2B5EF4-FFF2-40B4-BE49-F238E27FC236}">
                  <a16:creationId xmlns:a16="http://schemas.microsoft.com/office/drawing/2014/main" id="{C6396EC1-E009-4BEA-96C6-486F5A8261C7}"/>
                </a:ext>
              </a:extLst>
            </p:cNvPr>
            <p:cNvSpPr/>
            <p:nvPr/>
          </p:nvSpPr>
          <p:spPr>
            <a:xfrm>
              <a:off x="4375803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รูปแบบอิสระ: รูปร่าง 891">
              <a:extLst>
                <a:ext uri="{FF2B5EF4-FFF2-40B4-BE49-F238E27FC236}">
                  <a16:creationId xmlns:a16="http://schemas.microsoft.com/office/drawing/2014/main" id="{91729271-4E47-478A-8586-03630BB43314}"/>
                </a:ext>
              </a:extLst>
            </p:cNvPr>
            <p:cNvSpPr/>
            <p:nvPr/>
          </p:nvSpPr>
          <p:spPr>
            <a:xfrm>
              <a:off x="4441097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รูปแบบอิสระ: รูปร่าง 892">
              <a:extLst>
                <a:ext uri="{FF2B5EF4-FFF2-40B4-BE49-F238E27FC236}">
                  <a16:creationId xmlns:a16="http://schemas.microsoft.com/office/drawing/2014/main" id="{E4680FF3-64A1-4405-8F9C-3FBC008F78A2}"/>
                </a:ext>
              </a:extLst>
            </p:cNvPr>
            <p:cNvSpPr/>
            <p:nvPr/>
          </p:nvSpPr>
          <p:spPr>
            <a:xfrm>
              <a:off x="4504799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รูปแบบอิสระ: รูปร่าง 893">
              <a:extLst>
                <a:ext uri="{FF2B5EF4-FFF2-40B4-BE49-F238E27FC236}">
                  <a16:creationId xmlns:a16="http://schemas.microsoft.com/office/drawing/2014/main" id="{5B04DB7E-974D-4464-9463-152D2130574D}"/>
                </a:ext>
              </a:extLst>
            </p:cNvPr>
            <p:cNvSpPr/>
            <p:nvPr/>
          </p:nvSpPr>
          <p:spPr>
            <a:xfrm>
              <a:off x="4570093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รูปแบบอิสระ: รูปร่าง 894">
              <a:extLst>
                <a:ext uri="{FF2B5EF4-FFF2-40B4-BE49-F238E27FC236}">
                  <a16:creationId xmlns:a16="http://schemas.microsoft.com/office/drawing/2014/main" id="{E1412EEA-51F3-40FF-B762-0A3626F8DBF3}"/>
                </a:ext>
              </a:extLst>
            </p:cNvPr>
            <p:cNvSpPr/>
            <p:nvPr/>
          </p:nvSpPr>
          <p:spPr>
            <a:xfrm>
              <a:off x="4635387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รูปแบบอิสระ: รูปร่าง 895">
              <a:extLst>
                <a:ext uri="{FF2B5EF4-FFF2-40B4-BE49-F238E27FC236}">
                  <a16:creationId xmlns:a16="http://schemas.microsoft.com/office/drawing/2014/main" id="{8C8FCB69-3822-4668-BFAC-DF6EDE34043D}"/>
                </a:ext>
              </a:extLst>
            </p:cNvPr>
            <p:cNvSpPr/>
            <p:nvPr/>
          </p:nvSpPr>
          <p:spPr>
            <a:xfrm>
              <a:off x="4699089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รูปแบบอิสระ: รูปร่าง 896">
              <a:extLst>
                <a:ext uri="{FF2B5EF4-FFF2-40B4-BE49-F238E27FC236}">
                  <a16:creationId xmlns:a16="http://schemas.microsoft.com/office/drawing/2014/main" id="{42FA14D8-B387-4DA0-AFC6-D8FA466F2339}"/>
                </a:ext>
              </a:extLst>
            </p:cNvPr>
            <p:cNvSpPr/>
            <p:nvPr/>
          </p:nvSpPr>
          <p:spPr>
            <a:xfrm>
              <a:off x="4764384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รูปแบบอิสระ: รูปร่าง 897">
              <a:extLst>
                <a:ext uri="{FF2B5EF4-FFF2-40B4-BE49-F238E27FC236}">
                  <a16:creationId xmlns:a16="http://schemas.microsoft.com/office/drawing/2014/main" id="{B669E895-325E-4A61-AD78-FDC258583098}"/>
                </a:ext>
              </a:extLst>
            </p:cNvPr>
            <p:cNvSpPr/>
            <p:nvPr/>
          </p:nvSpPr>
          <p:spPr>
            <a:xfrm>
              <a:off x="4829678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รูปแบบอิสระ: รูปร่าง 898">
              <a:extLst>
                <a:ext uri="{FF2B5EF4-FFF2-40B4-BE49-F238E27FC236}">
                  <a16:creationId xmlns:a16="http://schemas.microsoft.com/office/drawing/2014/main" id="{0750A4CC-A859-4442-80CC-D5B544F634E7}"/>
                </a:ext>
              </a:extLst>
            </p:cNvPr>
            <p:cNvSpPr/>
            <p:nvPr/>
          </p:nvSpPr>
          <p:spPr>
            <a:xfrm>
              <a:off x="4893380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รูปแบบอิสระ: รูปร่าง 899">
              <a:extLst>
                <a:ext uri="{FF2B5EF4-FFF2-40B4-BE49-F238E27FC236}">
                  <a16:creationId xmlns:a16="http://schemas.microsoft.com/office/drawing/2014/main" id="{E8DFB1A3-2361-484D-94CD-35491A55A783}"/>
                </a:ext>
              </a:extLst>
            </p:cNvPr>
            <p:cNvSpPr/>
            <p:nvPr/>
          </p:nvSpPr>
          <p:spPr>
            <a:xfrm>
              <a:off x="4958674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รูปแบบอิสระ: รูปร่าง 900">
              <a:extLst>
                <a:ext uri="{FF2B5EF4-FFF2-40B4-BE49-F238E27FC236}">
                  <a16:creationId xmlns:a16="http://schemas.microsoft.com/office/drawing/2014/main" id="{37985702-B190-40A1-8AB6-6DF19FA4AC55}"/>
                </a:ext>
              </a:extLst>
            </p:cNvPr>
            <p:cNvSpPr/>
            <p:nvPr/>
          </p:nvSpPr>
          <p:spPr>
            <a:xfrm>
              <a:off x="5022376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รูปแบบอิสระ: รูปร่าง 901">
              <a:extLst>
                <a:ext uri="{FF2B5EF4-FFF2-40B4-BE49-F238E27FC236}">
                  <a16:creationId xmlns:a16="http://schemas.microsoft.com/office/drawing/2014/main" id="{C8EBCB6D-E0C4-48BB-B379-B8838C02FBFC}"/>
                </a:ext>
              </a:extLst>
            </p:cNvPr>
            <p:cNvSpPr/>
            <p:nvPr/>
          </p:nvSpPr>
          <p:spPr>
            <a:xfrm>
              <a:off x="5087670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รูปแบบอิสระ: รูปร่าง 902">
              <a:extLst>
                <a:ext uri="{FF2B5EF4-FFF2-40B4-BE49-F238E27FC236}">
                  <a16:creationId xmlns:a16="http://schemas.microsoft.com/office/drawing/2014/main" id="{E4C2C6D3-0EE7-4B70-8C59-8ACB621BCEF3}"/>
                </a:ext>
              </a:extLst>
            </p:cNvPr>
            <p:cNvSpPr/>
            <p:nvPr/>
          </p:nvSpPr>
          <p:spPr>
            <a:xfrm>
              <a:off x="5152965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รูปแบบอิสระ: รูปร่าง 903">
              <a:extLst>
                <a:ext uri="{FF2B5EF4-FFF2-40B4-BE49-F238E27FC236}">
                  <a16:creationId xmlns:a16="http://schemas.microsoft.com/office/drawing/2014/main" id="{786727DB-E389-47AA-9D15-56E7DEAD0BAD}"/>
                </a:ext>
              </a:extLst>
            </p:cNvPr>
            <p:cNvSpPr/>
            <p:nvPr/>
          </p:nvSpPr>
          <p:spPr>
            <a:xfrm>
              <a:off x="5216666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รูปแบบอิสระ: รูปร่าง 904">
              <a:extLst>
                <a:ext uri="{FF2B5EF4-FFF2-40B4-BE49-F238E27FC236}">
                  <a16:creationId xmlns:a16="http://schemas.microsoft.com/office/drawing/2014/main" id="{C4457F9D-A033-400F-8638-83B4DF6A981E}"/>
                </a:ext>
              </a:extLst>
            </p:cNvPr>
            <p:cNvSpPr/>
            <p:nvPr/>
          </p:nvSpPr>
          <p:spPr>
            <a:xfrm>
              <a:off x="5281961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รูปแบบอิสระ: รูปร่าง 905">
              <a:extLst>
                <a:ext uri="{FF2B5EF4-FFF2-40B4-BE49-F238E27FC236}">
                  <a16:creationId xmlns:a16="http://schemas.microsoft.com/office/drawing/2014/main" id="{A76A6C4D-8C3A-4869-BEFD-DB520ED144F9}"/>
                </a:ext>
              </a:extLst>
            </p:cNvPr>
            <p:cNvSpPr/>
            <p:nvPr/>
          </p:nvSpPr>
          <p:spPr>
            <a:xfrm>
              <a:off x="5476252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รูปแบบอิสระ: รูปร่าง 906">
              <a:extLst>
                <a:ext uri="{FF2B5EF4-FFF2-40B4-BE49-F238E27FC236}">
                  <a16:creationId xmlns:a16="http://schemas.microsoft.com/office/drawing/2014/main" id="{3967039A-85A9-4372-9800-AB478983772B}"/>
                </a:ext>
              </a:extLst>
            </p:cNvPr>
            <p:cNvSpPr/>
            <p:nvPr/>
          </p:nvSpPr>
          <p:spPr>
            <a:xfrm>
              <a:off x="5539954" y="181189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รูปแบบอิสระ: รูปร่าง 907">
              <a:extLst>
                <a:ext uri="{FF2B5EF4-FFF2-40B4-BE49-F238E27FC236}">
                  <a16:creationId xmlns:a16="http://schemas.microsoft.com/office/drawing/2014/main" id="{D6750326-8EB9-4755-9577-96AB1B54E60A}"/>
                </a:ext>
              </a:extLst>
            </p:cNvPr>
            <p:cNvSpPr/>
            <p:nvPr/>
          </p:nvSpPr>
          <p:spPr>
            <a:xfrm>
              <a:off x="754354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รูปแบบอิสระ: รูปร่าง 908">
              <a:extLst>
                <a:ext uri="{FF2B5EF4-FFF2-40B4-BE49-F238E27FC236}">
                  <a16:creationId xmlns:a16="http://schemas.microsoft.com/office/drawing/2014/main" id="{101EFADC-6F82-4CE0-AB76-BD508107B49E}"/>
                </a:ext>
              </a:extLst>
            </p:cNvPr>
            <p:cNvSpPr/>
            <p:nvPr/>
          </p:nvSpPr>
          <p:spPr>
            <a:xfrm>
              <a:off x="818055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รูปแบบอิสระ: รูปร่าง 909">
              <a:extLst>
                <a:ext uri="{FF2B5EF4-FFF2-40B4-BE49-F238E27FC236}">
                  <a16:creationId xmlns:a16="http://schemas.microsoft.com/office/drawing/2014/main" id="{F7DD34A8-13CC-49D8-AC48-86E8336BDCA2}"/>
                </a:ext>
              </a:extLst>
            </p:cNvPr>
            <p:cNvSpPr/>
            <p:nvPr/>
          </p:nvSpPr>
          <p:spPr>
            <a:xfrm>
              <a:off x="883350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รูปแบบอิสระ: รูปร่าง 910">
              <a:extLst>
                <a:ext uri="{FF2B5EF4-FFF2-40B4-BE49-F238E27FC236}">
                  <a16:creationId xmlns:a16="http://schemas.microsoft.com/office/drawing/2014/main" id="{C69EA16F-BC56-425E-805F-ACED1766DE16}"/>
                </a:ext>
              </a:extLst>
            </p:cNvPr>
            <p:cNvSpPr/>
            <p:nvPr/>
          </p:nvSpPr>
          <p:spPr>
            <a:xfrm>
              <a:off x="947052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รูปแบบอิสระ: รูปร่าง 911">
              <a:extLst>
                <a:ext uri="{FF2B5EF4-FFF2-40B4-BE49-F238E27FC236}">
                  <a16:creationId xmlns:a16="http://schemas.microsoft.com/office/drawing/2014/main" id="{BF423323-684D-4892-B90C-E80113829CCC}"/>
                </a:ext>
              </a:extLst>
            </p:cNvPr>
            <p:cNvSpPr/>
            <p:nvPr/>
          </p:nvSpPr>
          <p:spPr>
            <a:xfrm>
              <a:off x="1012346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รูปแบบอิสระ: รูปร่าง 912">
              <a:extLst>
                <a:ext uri="{FF2B5EF4-FFF2-40B4-BE49-F238E27FC236}">
                  <a16:creationId xmlns:a16="http://schemas.microsoft.com/office/drawing/2014/main" id="{7DD1F93B-118C-42D4-A339-5691DA6EEF82}"/>
                </a:ext>
              </a:extLst>
            </p:cNvPr>
            <p:cNvSpPr/>
            <p:nvPr/>
          </p:nvSpPr>
          <p:spPr>
            <a:xfrm>
              <a:off x="1077640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รูปแบบอิสระ: รูปร่าง 913">
              <a:extLst>
                <a:ext uri="{FF2B5EF4-FFF2-40B4-BE49-F238E27FC236}">
                  <a16:creationId xmlns:a16="http://schemas.microsoft.com/office/drawing/2014/main" id="{7E670BAF-D92D-4C6A-BA0D-8880CA4B1588}"/>
                </a:ext>
              </a:extLst>
            </p:cNvPr>
            <p:cNvSpPr/>
            <p:nvPr/>
          </p:nvSpPr>
          <p:spPr>
            <a:xfrm>
              <a:off x="1141342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รูปแบบอิสระ: รูปร่าง 914">
              <a:extLst>
                <a:ext uri="{FF2B5EF4-FFF2-40B4-BE49-F238E27FC236}">
                  <a16:creationId xmlns:a16="http://schemas.microsoft.com/office/drawing/2014/main" id="{3FA2D24B-2190-484A-BFED-9429D29AE725}"/>
                </a:ext>
              </a:extLst>
            </p:cNvPr>
            <p:cNvSpPr/>
            <p:nvPr/>
          </p:nvSpPr>
          <p:spPr>
            <a:xfrm>
              <a:off x="1206636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รูปแบบอิสระ: รูปร่าง 915">
              <a:extLst>
                <a:ext uri="{FF2B5EF4-FFF2-40B4-BE49-F238E27FC236}">
                  <a16:creationId xmlns:a16="http://schemas.microsoft.com/office/drawing/2014/main" id="{50B347D6-74E6-4A30-A6AB-A6A3B67EFA47}"/>
                </a:ext>
              </a:extLst>
            </p:cNvPr>
            <p:cNvSpPr/>
            <p:nvPr/>
          </p:nvSpPr>
          <p:spPr>
            <a:xfrm>
              <a:off x="1271931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รูปแบบอิสระ: รูปร่าง 916">
              <a:extLst>
                <a:ext uri="{FF2B5EF4-FFF2-40B4-BE49-F238E27FC236}">
                  <a16:creationId xmlns:a16="http://schemas.microsoft.com/office/drawing/2014/main" id="{A1E6E4E8-A050-48DC-ABB5-3DA4EEF7EE5A}"/>
                </a:ext>
              </a:extLst>
            </p:cNvPr>
            <p:cNvSpPr/>
            <p:nvPr/>
          </p:nvSpPr>
          <p:spPr>
            <a:xfrm>
              <a:off x="1335633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รูปแบบอิสระ: รูปร่าง 917">
              <a:extLst>
                <a:ext uri="{FF2B5EF4-FFF2-40B4-BE49-F238E27FC236}">
                  <a16:creationId xmlns:a16="http://schemas.microsoft.com/office/drawing/2014/main" id="{A260AAB3-4DA7-461D-9587-535A976CF21A}"/>
                </a:ext>
              </a:extLst>
            </p:cNvPr>
            <p:cNvSpPr/>
            <p:nvPr/>
          </p:nvSpPr>
          <p:spPr>
            <a:xfrm>
              <a:off x="1400927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9" name="รูปแบบอิสระ: รูปร่าง 918">
              <a:extLst>
                <a:ext uri="{FF2B5EF4-FFF2-40B4-BE49-F238E27FC236}">
                  <a16:creationId xmlns:a16="http://schemas.microsoft.com/office/drawing/2014/main" id="{54A6206A-FA08-4010-B75A-E12C33457A47}"/>
                </a:ext>
              </a:extLst>
            </p:cNvPr>
            <p:cNvSpPr/>
            <p:nvPr/>
          </p:nvSpPr>
          <p:spPr>
            <a:xfrm>
              <a:off x="2823070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0" name="รูปแบบอิสระ: รูปร่าง 919">
              <a:extLst>
                <a:ext uri="{FF2B5EF4-FFF2-40B4-BE49-F238E27FC236}">
                  <a16:creationId xmlns:a16="http://schemas.microsoft.com/office/drawing/2014/main" id="{45AD8433-9F27-483D-9611-D34B68DA198B}"/>
                </a:ext>
              </a:extLst>
            </p:cNvPr>
            <p:cNvSpPr/>
            <p:nvPr/>
          </p:nvSpPr>
          <p:spPr>
            <a:xfrm>
              <a:off x="2888365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1" name="รูปแบบอิสระ: รูปร่าง 920">
              <a:extLst>
                <a:ext uri="{FF2B5EF4-FFF2-40B4-BE49-F238E27FC236}">
                  <a16:creationId xmlns:a16="http://schemas.microsoft.com/office/drawing/2014/main" id="{AC41DD15-787F-48CB-B55D-7D888CC27F75}"/>
                </a:ext>
              </a:extLst>
            </p:cNvPr>
            <p:cNvSpPr/>
            <p:nvPr/>
          </p:nvSpPr>
          <p:spPr>
            <a:xfrm>
              <a:off x="2953659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2" name="รูปแบบอิสระ: รูปร่าง 921">
              <a:extLst>
                <a:ext uri="{FF2B5EF4-FFF2-40B4-BE49-F238E27FC236}">
                  <a16:creationId xmlns:a16="http://schemas.microsoft.com/office/drawing/2014/main" id="{235138BF-EE24-46E5-B69F-393CAECEB103}"/>
                </a:ext>
              </a:extLst>
            </p:cNvPr>
            <p:cNvSpPr/>
            <p:nvPr/>
          </p:nvSpPr>
          <p:spPr>
            <a:xfrm>
              <a:off x="3017361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" name="รูปแบบอิสระ: รูปร่าง 922">
              <a:extLst>
                <a:ext uri="{FF2B5EF4-FFF2-40B4-BE49-F238E27FC236}">
                  <a16:creationId xmlns:a16="http://schemas.microsoft.com/office/drawing/2014/main" id="{287BA2BA-1C9D-4B41-8BAB-1B098D407EA9}"/>
                </a:ext>
              </a:extLst>
            </p:cNvPr>
            <p:cNvSpPr/>
            <p:nvPr/>
          </p:nvSpPr>
          <p:spPr>
            <a:xfrm>
              <a:off x="3082655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" name="รูปแบบอิสระ: รูปร่าง 923">
              <a:extLst>
                <a:ext uri="{FF2B5EF4-FFF2-40B4-BE49-F238E27FC236}">
                  <a16:creationId xmlns:a16="http://schemas.microsoft.com/office/drawing/2014/main" id="{681AC6C6-787E-42E9-8F49-B97F51F9632D}"/>
                </a:ext>
              </a:extLst>
            </p:cNvPr>
            <p:cNvSpPr/>
            <p:nvPr/>
          </p:nvSpPr>
          <p:spPr>
            <a:xfrm>
              <a:off x="3146357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" name="รูปแบบอิสระ: รูปร่าง 924">
              <a:extLst>
                <a:ext uri="{FF2B5EF4-FFF2-40B4-BE49-F238E27FC236}">
                  <a16:creationId xmlns:a16="http://schemas.microsoft.com/office/drawing/2014/main" id="{39EE1F92-20CB-410E-9186-E2BC95747885}"/>
                </a:ext>
              </a:extLst>
            </p:cNvPr>
            <p:cNvSpPr/>
            <p:nvPr/>
          </p:nvSpPr>
          <p:spPr>
            <a:xfrm>
              <a:off x="3211652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" name="รูปแบบอิสระ: รูปร่าง 925">
              <a:extLst>
                <a:ext uri="{FF2B5EF4-FFF2-40B4-BE49-F238E27FC236}">
                  <a16:creationId xmlns:a16="http://schemas.microsoft.com/office/drawing/2014/main" id="{02599368-2ACE-415A-883D-5F6052E68327}"/>
                </a:ext>
              </a:extLst>
            </p:cNvPr>
            <p:cNvSpPr/>
            <p:nvPr/>
          </p:nvSpPr>
          <p:spPr>
            <a:xfrm>
              <a:off x="3276946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" name="รูปแบบอิสระ: รูปร่าง 926">
              <a:extLst>
                <a:ext uri="{FF2B5EF4-FFF2-40B4-BE49-F238E27FC236}">
                  <a16:creationId xmlns:a16="http://schemas.microsoft.com/office/drawing/2014/main" id="{F5F01558-139B-49A2-98E9-0165DF1B9B16}"/>
                </a:ext>
              </a:extLst>
            </p:cNvPr>
            <p:cNvSpPr/>
            <p:nvPr/>
          </p:nvSpPr>
          <p:spPr>
            <a:xfrm>
              <a:off x="3340648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8" name="รูปแบบอิสระ: รูปร่าง 927">
              <a:extLst>
                <a:ext uri="{FF2B5EF4-FFF2-40B4-BE49-F238E27FC236}">
                  <a16:creationId xmlns:a16="http://schemas.microsoft.com/office/drawing/2014/main" id="{ADD3123D-527B-448D-9CF4-7CA890690FE9}"/>
                </a:ext>
              </a:extLst>
            </p:cNvPr>
            <p:cNvSpPr/>
            <p:nvPr/>
          </p:nvSpPr>
          <p:spPr>
            <a:xfrm>
              <a:off x="3405942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9" name="รูปแบบอิสระ: รูปร่าง 928">
              <a:extLst>
                <a:ext uri="{FF2B5EF4-FFF2-40B4-BE49-F238E27FC236}">
                  <a16:creationId xmlns:a16="http://schemas.microsoft.com/office/drawing/2014/main" id="{B7674178-F710-4326-8D60-798F7849BDCA}"/>
                </a:ext>
              </a:extLst>
            </p:cNvPr>
            <p:cNvSpPr/>
            <p:nvPr/>
          </p:nvSpPr>
          <p:spPr>
            <a:xfrm>
              <a:off x="3471237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0" name="รูปแบบอิสระ: รูปร่าง 929">
              <a:extLst>
                <a:ext uri="{FF2B5EF4-FFF2-40B4-BE49-F238E27FC236}">
                  <a16:creationId xmlns:a16="http://schemas.microsoft.com/office/drawing/2014/main" id="{3CD840EA-F3BF-4750-B24D-FF1B53E9D28E}"/>
                </a:ext>
              </a:extLst>
            </p:cNvPr>
            <p:cNvSpPr/>
            <p:nvPr/>
          </p:nvSpPr>
          <p:spPr>
            <a:xfrm>
              <a:off x="3534938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1" name="รูปแบบอิสระ: รูปร่าง 930">
              <a:extLst>
                <a:ext uri="{FF2B5EF4-FFF2-40B4-BE49-F238E27FC236}">
                  <a16:creationId xmlns:a16="http://schemas.microsoft.com/office/drawing/2014/main" id="{09FEB6DD-73E4-4DAC-A35E-0E82F5B04FE5}"/>
                </a:ext>
              </a:extLst>
            </p:cNvPr>
            <p:cNvSpPr/>
            <p:nvPr/>
          </p:nvSpPr>
          <p:spPr>
            <a:xfrm>
              <a:off x="3600233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2" name="รูปแบบอิสระ: รูปร่าง 931">
              <a:extLst>
                <a:ext uri="{FF2B5EF4-FFF2-40B4-BE49-F238E27FC236}">
                  <a16:creationId xmlns:a16="http://schemas.microsoft.com/office/drawing/2014/main" id="{8F68126C-A93F-4811-895B-33FBEEE55D89}"/>
                </a:ext>
              </a:extLst>
            </p:cNvPr>
            <p:cNvSpPr/>
            <p:nvPr/>
          </p:nvSpPr>
          <p:spPr>
            <a:xfrm>
              <a:off x="3663934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3" name="รูปแบบอิสระ: รูปร่าง 932">
              <a:extLst>
                <a:ext uri="{FF2B5EF4-FFF2-40B4-BE49-F238E27FC236}">
                  <a16:creationId xmlns:a16="http://schemas.microsoft.com/office/drawing/2014/main" id="{B04DC2F0-22B6-4A32-B157-3E26EBA7D2A2}"/>
                </a:ext>
              </a:extLst>
            </p:cNvPr>
            <p:cNvSpPr/>
            <p:nvPr/>
          </p:nvSpPr>
          <p:spPr>
            <a:xfrm>
              <a:off x="3729229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4" name="รูปแบบอิสระ: รูปร่าง 933">
              <a:extLst>
                <a:ext uri="{FF2B5EF4-FFF2-40B4-BE49-F238E27FC236}">
                  <a16:creationId xmlns:a16="http://schemas.microsoft.com/office/drawing/2014/main" id="{ED8B953A-9D3C-4C1D-9799-2AD42134BFA4}"/>
                </a:ext>
              </a:extLst>
            </p:cNvPr>
            <p:cNvSpPr/>
            <p:nvPr/>
          </p:nvSpPr>
          <p:spPr>
            <a:xfrm>
              <a:off x="3794523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5" name="รูปแบบอิสระ: รูปร่าง 934">
              <a:extLst>
                <a:ext uri="{FF2B5EF4-FFF2-40B4-BE49-F238E27FC236}">
                  <a16:creationId xmlns:a16="http://schemas.microsoft.com/office/drawing/2014/main" id="{AC4D3E9A-DCA6-4C1C-BBBA-A5A8075CC584}"/>
                </a:ext>
              </a:extLst>
            </p:cNvPr>
            <p:cNvSpPr/>
            <p:nvPr/>
          </p:nvSpPr>
          <p:spPr>
            <a:xfrm>
              <a:off x="3858225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6" name="รูปแบบอิสระ: รูปร่าง 935">
              <a:extLst>
                <a:ext uri="{FF2B5EF4-FFF2-40B4-BE49-F238E27FC236}">
                  <a16:creationId xmlns:a16="http://schemas.microsoft.com/office/drawing/2014/main" id="{B6395D85-29B6-4B87-AD35-6EC32907ECA4}"/>
                </a:ext>
              </a:extLst>
            </p:cNvPr>
            <p:cNvSpPr/>
            <p:nvPr/>
          </p:nvSpPr>
          <p:spPr>
            <a:xfrm>
              <a:off x="3923519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7" name="รูปแบบอิสระ: รูปร่าง 936">
              <a:extLst>
                <a:ext uri="{FF2B5EF4-FFF2-40B4-BE49-F238E27FC236}">
                  <a16:creationId xmlns:a16="http://schemas.microsoft.com/office/drawing/2014/main" id="{4C240BFC-B823-4995-B475-A9A90FD9DB74}"/>
                </a:ext>
              </a:extLst>
            </p:cNvPr>
            <p:cNvSpPr/>
            <p:nvPr/>
          </p:nvSpPr>
          <p:spPr>
            <a:xfrm>
              <a:off x="3988814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8" name="รูปแบบอิสระ: รูปร่าง 937">
              <a:extLst>
                <a:ext uri="{FF2B5EF4-FFF2-40B4-BE49-F238E27FC236}">
                  <a16:creationId xmlns:a16="http://schemas.microsoft.com/office/drawing/2014/main" id="{456A114E-3643-4C37-8CE5-B7DCC3ED6F26}"/>
                </a:ext>
              </a:extLst>
            </p:cNvPr>
            <p:cNvSpPr/>
            <p:nvPr/>
          </p:nvSpPr>
          <p:spPr>
            <a:xfrm>
              <a:off x="4052516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9" name="รูปแบบอิสระ: รูปร่าง 938">
              <a:extLst>
                <a:ext uri="{FF2B5EF4-FFF2-40B4-BE49-F238E27FC236}">
                  <a16:creationId xmlns:a16="http://schemas.microsoft.com/office/drawing/2014/main" id="{7C7540C9-8B47-4568-9913-C810F78170E9}"/>
                </a:ext>
              </a:extLst>
            </p:cNvPr>
            <p:cNvSpPr/>
            <p:nvPr/>
          </p:nvSpPr>
          <p:spPr>
            <a:xfrm>
              <a:off x="4117810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0" name="รูปแบบอิสระ: รูปร่าง 939">
              <a:extLst>
                <a:ext uri="{FF2B5EF4-FFF2-40B4-BE49-F238E27FC236}">
                  <a16:creationId xmlns:a16="http://schemas.microsoft.com/office/drawing/2014/main" id="{E0A6F163-51CF-4C22-BEE2-BBDFD2F54754}"/>
                </a:ext>
              </a:extLst>
            </p:cNvPr>
            <p:cNvSpPr/>
            <p:nvPr/>
          </p:nvSpPr>
          <p:spPr>
            <a:xfrm>
              <a:off x="4181512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1" name="รูปแบบอิสระ: รูปร่าง 940">
              <a:extLst>
                <a:ext uri="{FF2B5EF4-FFF2-40B4-BE49-F238E27FC236}">
                  <a16:creationId xmlns:a16="http://schemas.microsoft.com/office/drawing/2014/main" id="{2B3C950A-2303-4FAD-A7BE-406ED3B02190}"/>
                </a:ext>
              </a:extLst>
            </p:cNvPr>
            <p:cNvSpPr/>
            <p:nvPr/>
          </p:nvSpPr>
          <p:spPr>
            <a:xfrm>
              <a:off x="4246806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2" name="รูปแบบอิสระ: รูปร่าง 941">
              <a:extLst>
                <a:ext uri="{FF2B5EF4-FFF2-40B4-BE49-F238E27FC236}">
                  <a16:creationId xmlns:a16="http://schemas.microsoft.com/office/drawing/2014/main" id="{3EDE02FA-9BE8-4410-AC76-114E8BC48071}"/>
                </a:ext>
              </a:extLst>
            </p:cNvPr>
            <p:cNvSpPr/>
            <p:nvPr/>
          </p:nvSpPr>
          <p:spPr>
            <a:xfrm>
              <a:off x="4312101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3" name="รูปแบบอิสระ: รูปร่าง 942">
              <a:extLst>
                <a:ext uri="{FF2B5EF4-FFF2-40B4-BE49-F238E27FC236}">
                  <a16:creationId xmlns:a16="http://schemas.microsoft.com/office/drawing/2014/main" id="{2FCE65C9-A044-45D0-B6D7-2F97B3DD44B1}"/>
                </a:ext>
              </a:extLst>
            </p:cNvPr>
            <p:cNvSpPr/>
            <p:nvPr/>
          </p:nvSpPr>
          <p:spPr>
            <a:xfrm>
              <a:off x="4375803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4" name="รูปแบบอิสระ: รูปร่าง 943">
              <a:extLst>
                <a:ext uri="{FF2B5EF4-FFF2-40B4-BE49-F238E27FC236}">
                  <a16:creationId xmlns:a16="http://schemas.microsoft.com/office/drawing/2014/main" id="{00A70ED0-AD6E-4109-A48B-56595A255FF6}"/>
                </a:ext>
              </a:extLst>
            </p:cNvPr>
            <p:cNvSpPr/>
            <p:nvPr/>
          </p:nvSpPr>
          <p:spPr>
            <a:xfrm>
              <a:off x="4441097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5" name="รูปแบบอิสระ: รูปร่าง 944">
              <a:extLst>
                <a:ext uri="{FF2B5EF4-FFF2-40B4-BE49-F238E27FC236}">
                  <a16:creationId xmlns:a16="http://schemas.microsoft.com/office/drawing/2014/main" id="{E1FE81D7-84DB-408D-9238-16AFA45F8C10}"/>
                </a:ext>
              </a:extLst>
            </p:cNvPr>
            <p:cNvSpPr/>
            <p:nvPr/>
          </p:nvSpPr>
          <p:spPr>
            <a:xfrm>
              <a:off x="4504799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6" name="รูปแบบอิสระ: รูปร่าง 945">
              <a:extLst>
                <a:ext uri="{FF2B5EF4-FFF2-40B4-BE49-F238E27FC236}">
                  <a16:creationId xmlns:a16="http://schemas.microsoft.com/office/drawing/2014/main" id="{4BA2BB79-C703-4B4E-9663-C70C02E620B2}"/>
                </a:ext>
              </a:extLst>
            </p:cNvPr>
            <p:cNvSpPr/>
            <p:nvPr/>
          </p:nvSpPr>
          <p:spPr>
            <a:xfrm>
              <a:off x="4570093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7" name="รูปแบบอิสระ: รูปร่าง 946">
              <a:extLst>
                <a:ext uri="{FF2B5EF4-FFF2-40B4-BE49-F238E27FC236}">
                  <a16:creationId xmlns:a16="http://schemas.microsoft.com/office/drawing/2014/main" id="{8A409E0B-4005-4896-8042-17B9029AB399}"/>
                </a:ext>
              </a:extLst>
            </p:cNvPr>
            <p:cNvSpPr/>
            <p:nvPr/>
          </p:nvSpPr>
          <p:spPr>
            <a:xfrm>
              <a:off x="4635387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8" name="รูปแบบอิสระ: รูปร่าง 947">
              <a:extLst>
                <a:ext uri="{FF2B5EF4-FFF2-40B4-BE49-F238E27FC236}">
                  <a16:creationId xmlns:a16="http://schemas.microsoft.com/office/drawing/2014/main" id="{D090EAB4-7C12-40C3-AB4B-3B843C4B5323}"/>
                </a:ext>
              </a:extLst>
            </p:cNvPr>
            <p:cNvSpPr/>
            <p:nvPr/>
          </p:nvSpPr>
          <p:spPr>
            <a:xfrm>
              <a:off x="4699089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9" name="รูปแบบอิสระ: รูปร่าง 948">
              <a:extLst>
                <a:ext uri="{FF2B5EF4-FFF2-40B4-BE49-F238E27FC236}">
                  <a16:creationId xmlns:a16="http://schemas.microsoft.com/office/drawing/2014/main" id="{603659D9-0716-4922-BCEB-7EDA9F7DC4D2}"/>
                </a:ext>
              </a:extLst>
            </p:cNvPr>
            <p:cNvSpPr/>
            <p:nvPr/>
          </p:nvSpPr>
          <p:spPr>
            <a:xfrm>
              <a:off x="4764384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0" name="รูปแบบอิสระ: รูปร่าง 949">
              <a:extLst>
                <a:ext uri="{FF2B5EF4-FFF2-40B4-BE49-F238E27FC236}">
                  <a16:creationId xmlns:a16="http://schemas.microsoft.com/office/drawing/2014/main" id="{A490C3A3-6290-4BF7-BF74-FE831DA3712C}"/>
                </a:ext>
              </a:extLst>
            </p:cNvPr>
            <p:cNvSpPr/>
            <p:nvPr/>
          </p:nvSpPr>
          <p:spPr>
            <a:xfrm>
              <a:off x="4829678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1" name="รูปแบบอิสระ: รูปร่าง 950">
              <a:extLst>
                <a:ext uri="{FF2B5EF4-FFF2-40B4-BE49-F238E27FC236}">
                  <a16:creationId xmlns:a16="http://schemas.microsoft.com/office/drawing/2014/main" id="{0F897481-9ED9-49E5-BC00-336A8550C1BF}"/>
                </a:ext>
              </a:extLst>
            </p:cNvPr>
            <p:cNvSpPr/>
            <p:nvPr/>
          </p:nvSpPr>
          <p:spPr>
            <a:xfrm>
              <a:off x="4893380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2" name="รูปแบบอิสระ: รูปร่าง 951">
              <a:extLst>
                <a:ext uri="{FF2B5EF4-FFF2-40B4-BE49-F238E27FC236}">
                  <a16:creationId xmlns:a16="http://schemas.microsoft.com/office/drawing/2014/main" id="{AEF0A338-A682-4AF6-86BF-50F972A65FED}"/>
                </a:ext>
              </a:extLst>
            </p:cNvPr>
            <p:cNvSpPr/>
            <p:nvPr/>
          </p:nvSpPr>
          <p:spPr>
            <a:xfrm>
              <a:off x="4958674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3" name="รูปแบบอิสระ: รูปร่าง 952">
              <a:extLst>
                <a:ext uri="{FF2B5EF4-FFF2-40B4-BE49-F238E27FC236}">
                  <a16:creationId xmlns:a16="http://schemas.microsoft.com/office/drawing/2014/main" id="{8AEF9768-F9FE-43EF-A41D-9A254B9A6EAC}"/>
                </a:ext>
              </a:extLst>
            </p:cNvPr>
            <p:cNvSpPr/>
            <p:nvPr/>
          </p:nvSpPr>
          <p:spPr>
            <a:xfrm>
              <a:off x="5022376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4" name="รูปแบบอิสระ: รูปร่าง 953">
              <a:extLst>
                <a:ext uri="{FF2B5EF4-FFF2-40B4-BE49-F238E27FC236}">
                  <a16:creationId xmlns:a16="http://schemas.microsoft.com/office/drawing/2014/main" id="{2788CDAD-E3D4-44D2-92F4-255EED79B8A1}"/>
                </a:ext>
              </a:extLst>
            </p:cNvPr>
            <p:cNvSpPr/>
            <p:nvPr/>
          </p:nvSpPr>
          <p:spPr>
            <a:xfrm>
              <a:off x="5087670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5" name="รูปแบบอิสระ: รูปร่าง 954">
              <a:extLst>
                <a:ext uri="{FF2B5EF4-FFF2-40B4-BE49-F238E27FC236}">
                  <a16:creationId xmlns:a16="http://schemas.microsoft.com/office/drawing/2014/main" id="{173E8B72-719E-4963-9C3E-16DF3589A281}"/>
                </a:ext>
              </a:extLst>
            </p:cNvPr>
            <p:cNvSpPr/>
            <p:nvPr/>
          </p:nvSpPr>
          <p:spPr>
            <a:xfrm>
              <a:off x="5152965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6" name="รูปแบบอิสระ: รูปร่าง 955">
              <a:extLst>
                <a:ext uri="{FF2B5EF4-FFF2-40B4-BE49-F238E27FC236}">
                  <a16:creationId xmlns:a16="http://schemas.microsoft.com/office/drawing/2014/main" id="{42FB82B1-2D89-4D06-A3D1-E1B5C918C82C}"/>
                </a:ext>
              </a:extLst>
            </p:cNvPr>
            <p:cNvSpPr/>
            <p:nvPr/>
          </p:nvSpPr>
          <p:spPr>
            <a:xfrm>
              <a:off x="5216666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7" name="รูปแบบอิสระ: รูปร่าง 956">
              <a:extLst>
                <a:ext uri="{FF2B5EF4-FFF2-40B4-BE49-F238E27FC236}">
                  <a16:creationId xmlns:a16="http://schemas.microsoft.com/office/drawing/2014/main" id="{446C0C84-B88F-408F-B2A0-DC240A205E1F}"/>
                </a:ext>
              </a:extLst>
            </p:cNvPr>
            <p:cNvSpPr/>
            <p:nvPr/>
          </p:nvSpPr>
          <p:spPr>
            <a:xfrm>
              <a:off x="5281961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8" name="รูปแบบอิสระ: รูปร่าง 957">
              <a:extLst>
                <a:ext uri="{FF2B5EF4-FFF2-40B4-BE49-F238E27FC236}">
                  <a16:creationId xmlns:a16="http://schemas.microsoft.com/office/drawing/2014/main" id="{86C04CC7-5C3C-4E7C-A61C-4A4D587964AD}"/>
                </a:ext>
              </a:extLst>
            </p:cNvPr>
            <p:cNvSpPr/>
            <p:nvPr/>
          </p:nvSpPr>
          <p:spPr>
            <a:xfrm>
              <a:off x="5347255" y="187559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9" name="รูปแบบอิสระ: รูปร่าง 958">
              <a:extLst>
                <a:ext uri="{FF2B5EF4-FFF2-40B4-BE49-F238E27FC236}">
                  <a16:creationId xmlns:a16="http://schemas.microsoft.com/office/drawing/2014/main" id="{173284D3-4B94-462D-88EE-05516FFF94F2}"/>
                </a:ext>
              </a:extLst>
            </p:cNvPr>
            <p:cNvSpPr/>
            <p:nvPr/>
          </p:nvSpPr>
          <p:spPr>
            <a:xfrm>
              <a:off x="754354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0" name="รูปแบบอิสระ: รูปร่าง 959">
              <a:extLst>
                <a:ext uri="{FF2B5EF4-FFF2-40B4-BE49-F238E27FC236}">
                  <a16:creationId xmlns:a16="http://schemas.microsoft.com/office/drawing/2014/main" id="{CB92BC2A-291B-424C-B8F7-98C70D503BF2}"/>
                </a:ext>
              </a:extLst>
            </p:cNvPr>
            <p:cNvSpPr/>
            <p:nvPr/>
          </p:nvSpPr>
          <p:spPr>
            <a:xfrm>
              <a:off x="818055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1" name="รูปแบบอิสระ: รูปร่าง 960">
              <a:extLst>
                <a:ext uri="{FF2B5EF4-FFF2-40B4-BE49-F238E27FC236}">
                  <a16:creationId xmlns:a16="http://schemas.microsoft.com/office/drawing/2014/main" id="{2864B6FF-4FE9-425D-8E8A-B35F90588138}"/>
                </a:ext>
              </a:extLst>
            </p:cNvPr>
            <p:cNvSpPr/>
            <p:nvPr/>
          </p:nvSpPr>
          <p:spPr>
            <a:xfrm>
              <a:off x="883350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2" name="รูปแบบอิสระ: รูปร่าง 961">
              <a:extLst>
                <a:ext uri="{FF2B5EF4-FFF2-40B4-BE49-F238E27FC236}">
                  <a16:creationId xmlns:a16="http://schemas.microsoft.com/office/drawing/2014/main" id="{7BE9AF16-2BA9-4B47-94F5-5CDC2CECC02E}"/>
                </a:ext>
              </a:extLst>
            </p:cNvPr>
            <p:cNvSpPr/>
            <p:nvPr/>
          </p:nvSpPr>
          <p:spPr>
            <a:xfrm>
              <a:off x="947052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3" name="รูปแบบอิสระ: รูปร่าง 962">
              <a:extLst>
                <a:ext uri="{FF2B5EF4-FFF2-40B4-BE49-F238E27FC236}">
                  <a16:creationId xmlns:a16="http://schemas.microsoft.com/office/drawing/2014/main" id="{46AC6AE2-E981-4D5A-986D-10893C3A6E93}"/>
                </a:ext>
              </a:extLst>
            </p:cNvPr>
            <p:cNvSpPr/>
            <p:nvPr/>
          </p:nvSpPr>
          <p:spPr>
            <a:xfrm>
              <a:off x="1012346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4" name="รูปแบบอิสระ: รูปร่าง 963">
              <a:extLst>
                <a:ext uri="{FF2B5EF4-FFF2-40B4-BE49-F238E27FC236}">
                  <a16:creationId xmlns:a16="http://schemas.microsoft.com/office/drawing/2014/main" id="{9E0091B7-A063-4E5C-8079-3975757B9B48}"/>
                </a:ext>
              </a:extLst>
            </p:cNvPr>
            <p:cNvSpPr/>
            <p:nvPr/>
          </p:nvSpPr>
          <p:spPr>
            <a:xfrm>
              <a:off x="1077640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5" name="รูปแบบอิสระ: รูปร่าง 964">
              <a:extLst>
                <a:ext uri="{FF2B5EF4-FFF2-40B4-BE49-F238E27FC236}">
                  <a16:creationId xmlns:a16="http://schemas.microsoft.com/office/drawing/2014/main" id="{73044C17-1D6D-491D-A682-0366D3C59540}"/>
                </a:ext>
              </a:extLst>
            </p:cNvPr>
            <p:cNvSpPr/>
            <p:nvPr/>
          </p:nvSpPr>
          <p:spPr>
            <a:xfrm>
              <a:off x="1400927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6" name="รูปแบบอิสระ: รูปร่าง 965">
              <a:extLst>
                <a:ext uri="{FF2B5EF4-FFF2-40B4-BE49-F238E27FC236}">
                  <a16:creationId xmlns:a16="http://schemas.microsoft.com/office/drawing/2014/main" id="{153D3D6D-9E07-4CC1-8447-44EDCD2D20BB}"/>
                </a:ext>
              </a:extLst>
            </p:cNvPr>
            <p:cNvSpPr/>
            <p:nvPr/>
          </p:nvSpPr>
          <p:spPr>
            <a:xfrm>
              <a:off x="2759369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7" name="รูปแบบอิสระ: รูปร่าง 966">
              <a:extLst>
                <a:ext uri="{FF2B5EF4-FFF2-40B4-BE49-F238E27FC236}">
                  <a16:creationId xmlns:a16="http://schemas.microsoft.com/office/drawing/2014/main" id="{CB21B664-778A-41D7-B569-6556D356AFD4}"/>
                </a:ext>
              </a:extLst>
            </p:cNvPr>
            <p:cNvSpPr/>
            <p:nvPr/>
          </p:nvSpPr>
          <p:spPr>
            <a:xfrm>
              <a:off x="2823070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8" name="รูปแบบอิสระ: รูปร่าง 967">
              <a:extLst>
                <a:ext uri="{FF2B5EF4-FFF2-40B4-BE49-F238E27FC236}">
                  <a16:creationId xmlns:a16="http://schemas.microsoft.com/office/drawing/2014/main" id="{71D844D0-2E2F-4071-98D8-04C73FF9E3C0}"/>
                </a:ext>
              </a:extLst>
            </p:cNvPr>
            <p:cNvSpPr/>
            <p:nvPr/>
          </p:nvSpPr>
          <p:spPr>
            <a:xfrm>
              <a:off x="2888365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9" name="รูปแบบอิสระ: รูปร่าง 968">
              <a:extLst>
                <a:ext uri="{FF2B5EF4-FFF2-40B4-BE49-F238E27FC236}">
                  <a16:creationId xmlns:a16="http://schemas.microsoft.com/office/drawing/2014/main" id="{8AF398F5-3345-40FF-8F7F-9505EF6D851D}"/>
                </a:ext>
              </a:extLst>
            </p:cNvPr>
            <p:cNvSpPr/>
            <p:nvPr/>
          </p:nvSpPr>
          <p:spPr>
            <a:xfrm>
              <a:off x="2953659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0" name="รูปแบบอิสระ: รูปร่าง 969">
              <a:extLst>
                <a:ext uri="{FF2B5EF4-FFF2-40B4-BE49-F238E27FC236}">
                  <a16:creationId xmlns:a16="http://schemas.microsoft.com/office/drawing/2014/main" id="{3EC73FF8-386A-4086-B6BA-76ED538FE021}"/>
                </a:ext>
              </a:extLst>
            </p:cNvPr>
            <p:cNvSpPr/>
            <p:nvPr/>
          </p:nvSpPr>
          <p:spPr>
            <a:xfrm>
              <a:off x="3017361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1" name="รูปแบบอิสระ: รูปร่าง 970">
              <a:extLst>
                <a:ext uri="{FF2B5EF4-FFF2-40B4-BE49-F238E27FC236}">
                  <a16:creationId xmlns:a16="http://schemas.microsoft.com/office/drawing/2014/main" id="{7F4A86AB-69AF-4C5F-9541-041A69F44668}"/>
                </a:ext>
              </a:extLst>
            </p:cNvPr>
            <p:cNvSpPr/>
            <p:nvPr/>
          </p:nvSpPr>
          <p:spPr>
            <a:xfrm>
              <a:off x="3082655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2" name="รูปแบบอิสระ: รูปร่าง 971">
              <a:extLst>
                <a:ext uri="{FF2B5EF4-FFF2-40B4-BE49-F238E27FC236}">
                  <a16:creationId xmlns:a16="http://schemas.microsoft.com/office/drawing/2014/main" id="{4A3080F6-08D3-4C5E-A649-E08B6319243C}"/>
                </a:ext>
              </a:extLst>
            </p:cNvPr>
            <p:cNvSpPr/>
            <p:nvPr/>
          </p:nvSpPr>
          <p:spPr>
            <a:xfrm>
              <a:off x="3146357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3" name="รูปแบบอิสระ: รูปร่าง 972">
              <a:extLst>
                <a:ext uri="{FF2B5EF4-FFF2-40B4-BE49-F238E27FC236}">
                  <a16:creationId xmlns:a16="http://schemas.microsoft.com/office/drawing/2014/main" id="{B35A0CA1-06FD-488F-806F-FCA01941D173}"/>
                </a:ext>
              </a:extLst>
            </p:cNvPr>
            <p:cNvSpPr/>
            <p:nvPr/>
          </p:nvSpPr>
          <p:spPr>
            <a:xfrm>
              <a:off x="3211652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4" name="รูปแบบอิสระ: รูปร่าง 973">
              <a:extLst>
                <a:ext uri="{FF2B5EF4-FFF2-40B4-BE49-F238E27FC236}">
                  <a16:creationId xmlns:a16="http://schemas.microsoft.com/office/drawing/2014/main" id="{803D68E7-D485-491F-BB11-AE595814080F}"/>
                </a:ext>
              </a:extLst>
            </p:cNvPr>
            <p:cNvSpPr/>
            <p:nvPr/>
          </p:nvSpPr>
          <p:spPr>
            <a:xfrm>
              <a:off x="3276946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5" name="รูปแบบอิสระ: รูปร่าง 974">
              <a:extLst>
                <a:ext uri="{FF2B5EF4-FFF2-40B4-BE49-F238E27FC236}">
                  <a16:creationId xmlns:a16="http://schemas.microsoft.com/office/drawing/2014/main" id="{ACA92539-F4B0-4145-98C4-AB0914943440}"/>
                </a:ext>
              </a:extLst>
            </p:cNvPr>
            <p:cNvSpPr/>
            <p:nvPr/>
          </p:nvSpPr>
          <p:spPr>
            <a:xfrm>
              <a:off x="3340648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6" name="รูปแบบอิสระ: รูปร่าง 975">
              <a:extLst>
                <a:ext uri="{FF2B5EF4-FFF2-40B4-BE49-F238E27FC236}">
                  <a16:creationId xmlns:a16="http://schemas.microsoft.com/office/drawing/2014/main" id="{79C015DB-24CE-4F82-A1C2-ED7E2BABA53D}"/>
                </a:ext>
              </a:extLst>
            </p:cNvPr>
            <p:cNvSpPr/>
            <p:nvPr/>
          </p:nvSpPr>
          <p:spPr>
            <a:xfrm>
              <a:off x="3405942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7" name="รูปแบบอิสระ: รูปร่าง 976">
              <a:extLst>
                <a:ext uri="{FF2B5EF4-FFF2-40B4-BE49-F238E27FC236}">
                  <a16:creationId xmlns:a16="http://schemas.microsoft.com/office/drawing/2014/main" id="{10A814C1-A009-46FC-894E-A33BF7232095}"/>
                </a:ext>
              </a:extLst>
            </p:cNvPr>
            <p:cNvSpPr/>
            <p:nvPr/>
          </p:nvSpPr>
          <p:spPr>
            <a:xfrm>
              <a:off x="3471237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8" name="รูปแบบอิสระ: รูปร่าง 977">
              <a:extLst>
                <a:ext uri="{FF2B5EF4-FFF2-40B4-BE49-F238E27FC236}">
                  <a16:creationId xmlns:a16="http://schemas.microsoft.com/office/drawing/2014/main" id="{7CA328FB-DCC8-460E-A44D-E75E85AF5F50}"/>
                </a:ext>
              </a:extLst>
            </p:cNvPr>
            <p:cNvSpPr/>
            <p:nvPr/>
          </p:nvSpPr>
          <p:spPr>
            <a:xfrm>
              <a:off x="3534938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9" name="รูปแบบอิสระ: รูปร่าง 978">
              <a:extLst>
                <a:ext uri="{FF2B5EF4-FFF2-40B4-BE49-F238E27FC236}">
                  <a16:creationId xmlns:a16="http://schemas.microsoft.com/office/drawing/2014/main" id="{4D056323-855F-4E15-BC73-1742F2F55BA9}"/>
                </a:ext>
              </a:extLst>
            </p:cNvPr>
            <p:cNvSpPr/>
            <p:nvPr/>
          </p:nvSpPr>
          <p:spPr>
            <a:xfrm>
              <a:off x="3600233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0" name="รูปแบบอิสระ: รูปร่าง 979">
              <a:extLst>
                <a:ext uri="{FF2B5EF4-FFF2-40B4-BE49-F238E27FC236}">
                  <a16:creationId xmlns:a16="http://schemas.microsoft.com/office/drawing/2014/main" id="{71983B3A-357E-4C8B-9BC7-2ECA0F6C10C9}"/>
                </a:ext>
              </a:extLst>
            </p:cNvPr>
            <p:cNvSpPr/>
            <p:nvPr/>
          </p:nvSpPr>
          <p:spPr>
            <a:xfrm>
              <a:off x="3729229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1" name="รูปแบบอิสระ: รูปร่าง 980">
              <a:extLst>
                <a:ext uri="{FF2B5EF4-FFF2-40B4-BE49-F238E27FC236}">
                  <a16:creationId xmlns:a16="http://schemas.microsoft.com/office/drawing/2014/main" id="{1C075FE0-3CAC-4260-99FA-FB1ED96FC7AC}"/>
                </a:ext>
              </a:extLst>
            </p:cNvPr>
            <p:cNvSpPr/>
            <p:nvPr/>
          </p:nvSpPr>
          <p:spPr>
            <a:xfrm>
              <a:off x="3794523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2" name="รูปแบบอิสระ: รูปร่าง 981">
              <a:extLst>
                <a:ext uri="{FF2B5EF4-FFF2-40B4-BE49-F238E27FC236}">
                  <a16:creationId xmlns:a16="http://schemas.microsoft.com/office/drawing/2014/main" id="{57A34E5F-AB93-4D25-AE92-701AB5D415D3}"/>
                </a:ext>
              </a:extLst>
            </p:cNvPr>
            <p:cNvSpPr/>
            <p:nvPr/>
          </p:nvSpPr>
          <p:spPr>
            <a:xfrm>
              <a:off x="3858225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3" name="รูปแบบอิสระ: รูปร่าง 982">
              <a:extLst>
                <a:ext uri="{FF2B5EF4-FFF2-40B4-BE49-F238E27FC236}">
                  <a16:creationId xmlns:a16="http://schemas.microsoft.com/office/drawing/2014/main" id="{C76C83B4-038C-4777-94E4-51CA950CC5C3}"/>
                </a:ext>
              </a:extLst>
            </p:cNvPr>
            <p:cNvSpPr/>
            <p:nvPr/>
          </p:nvSpPr>
          <p:spPr>
            <a:xfrm>
              <a:off x="3923519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4" name="รูปแบบอิสระ: รูปร่าง 983">
              <a:extLst>
                <a:ext uri="{FF2B5EF4-FFF2-40B4-BE49-F238E27FC236}">
                  <a16:creationId xmlns:a16="http://schemas.microsoft.com/office/drawing/2014/main" id="{51E9A21B-7EED-4527-94D3-8D3F04681125}"/>
                </a:ext>
              </a:extLst>
            </p:cNvPr>
            <p:cNvSpPr/>
            <p:nvPr/>
          </p:nvSpPr>
          <p:spPr>
            <a:xfrm>
              <a:off x="4117810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5" name="รูปแบบอิสระ: รูปร่าง 984">
              <a:extLst>
                <a:ext uri="{FF2B5EF4-FFF2-40B4-BE49-F238E27FC236}">
                  <a16:creationId xmlns:a16="http://schemas.microsoft.com/office/drawing/2014/main" id="{DAB1893A-EAFD-4360-AE03-AFAFCF3AE747}"/>
                </a:ext>
              </a:extLst>
            </p:cNvPr>
            <p:cNvSpPr/>
            <p:nvPr/>
          </p:nvSpPr>
          <p:spPr>
            <a:xfrm>
              <a:off x="4181512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6" name="รูปแบบอิสระ: รูปร่าง 985">
              <a:extLst>
                <a:ext uri="{FF2B5EF4-FFF2-40B4-BE49-F238E27FC236}">
                  <a16:creationId xmlns:a16="http://schemas.microsoft.com/office/drawing/2014/main" id="{D37E5B52-8091-4A79-A85C-7BD838D20EEC}"/>
                </a:ext>
              </a:extLst>
            </p:cNvPr>
            <p:cNvSpPr/>
            <p:nvPr/>
          </p:nvSpPr>
          <p:spPr>
            <a:xfrm>
              <a:off x="4246806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7" name="รูปแบบอิสระ: รูปร่าง 986">
              <a:extLst>
                <a:ext uri="{FF2B5EF4-FFF2-40B4-BE49-F238E27FC236}">
                  <a16:creationId xmlns:a16="http://schemas.microsoft.com/office/drawing/2014/main" id="{48529E77-2F5A-42BD-8C54-71B81F2CB3DB}"/>
                </a:ext>
              </a:extLst>
            </p:cNvPr>
            <p:cNvSpPr/>
            <p:nvPr/>
          </p:nvSpPr>
          <p:spPr>
            <a:xfrm>
              <a:off x="4312101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8" name="รูปแบบอิสระ: รูปร่าง 987">
              <a:extLst>
                <a:ext uri="{FF2B5EF4-FFF2-40B4-BE49-F238E27FC236}">
                  <a16:creationId xmlns:a16="http://schemas.microsoft.com/office/drawing/2014/main" id="{8980B053-446B-43F8-91EC-D74059B16CF8}"/>
                </a:ext>
              </a:extLst>
            </p:cNvPr>
            <p:cNvSpPr/>
            <p:nvPr/>
          </p:nvSpPr>
          <p:spPr>
            <a:xfrm>
              <a:off x="4375803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9" name="รูปแบบอิสระ: รูปร่าง 988">
              <a:extLst>
                <a:ext uri="{FF2B5EF4-FFF2-40B4-BE49-F238E27FC236}">
                  <a16:creationId xmlns:a16="http://schemas.microsoft.com/office/drawing/2014/main" id="{FBEEE434-EDFE-4F2F-8B95-E6ED1391AC59}"/>
                </a:ext>
              </a:extLst>
            </p:cNvPr>
            <p:cNvSpPr/>
            <p:nvPr/>
          </p:nvSpPr>
          <p:spPr>
            <a:xfrm>
              <a:off x="4441097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0" name="รูปแบบอิสระ: รูปร่าง 989">
              <a:extLst>
                <a:ext uri="{FF2B5EF4-FFF2-40B4-BE49-F238E27FC236}">
                  <a16:creationId xmlns:a16="http://schemas.microsoft.com/office/drawing/2014/main" id="{48524DDD-C421-45B3-8D40-2055E7BC9D8C}"/>
                </a:ext>
              </a:extLst>
            </p:cNvPr>
            <p:cNvSpPr/>
            <p:nvPr/>
          </p:nvSpPr>
          <p:spPr>
            <a:xfrm>
              <a:off x="4504799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1" name="รูปแบบอิสระ: รูปร่าง 990">
              <a:extLst>
                <a:ext uri="{FF2B5EF4-FFF2-40B4-BE49-F238E27FC236}">
                  <a16:creationId xmlns:a16="http://schemas.microsoft.com/office/drawing/2014/main" id="{6BADFE3B-D879-4DE5-9C05-BD2DF5E1DD33}"/>
                </a:ext>
              </a:extLst>
            </p:cNvPr>
            <p:cNvSpPr/>
            <p:nvPr/>
          </p:nvSpPr>
          <p:spPr>
            <a:xfrm>
              <a:off x="4570093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2" name="รูปแบบอิสระ: รูปร่าง 991">
              <a:extLst>
                <a:ext uri="{FF2B5EF4-FFF2-40B4-BE49-F238E27FC236}">
                  <a16:creationId xmlns:a16="http://schemas.microsoft.com/office/drawing/2014/main" id="{5FCF259E-7F07-410A-A9C9-DA612EECD58E}"/>
                </a:ext>
              </a:extLst>
            </p:cNvPr>
            <p:cNvSpPr/>
            <p:nvPr/>
          </p:nvSpPr>
          <p:spPr>
            <a:xfrm>
              <a:off x="4635387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3" name="รูปแบบอิสระ: รูปร่าง 992">
              <a:extLst>
                <a:ext uri="{FF2B5EF4-FFF2-40B4-BE49-F238E27FC236}">
                  <a16:creationId xmlns:a16="http://schemas.microsoft.com/office/drawing/2014/main" id="{3B775497-5641-49F2-9062-8C49CB0FA9D3}"/>
                </a:ext>
              </a:extLst>
            </p:cNvPr>
            <p:cNvSpPr/>
            <p:nvPr/>
          </p:nvSpPr>
          <p:spPr>
            <a:xfrm>
              <a:off x="4699089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4" name="รูปแบบอิสระ: รูปร่าง 993">
              <a:extLst>
                <a:ext uri="{FF2B5EF4-FFF2-40B4-BE49-F238E27FC236}">
                  <a16:creationId xmlns:a16="http://schemas.microsoft.com/office/drawing/2014/main" id="{4C247C88-1178-4584-95EB-5E8DC2AAF507}"/>
                </a:ext>
              </a:extLst>
            </p:cNvPr>
            <p:cNvSpPr/>
            <p:nvPr/>
          </p:nvSpPr>
          <p:spPr>
            <a:xfrm>
              <a:off x="4764384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5" name="รูปแบบอิสระ: รูปร่าง 994">
              <a:extLst>
                <a:ext uri="{FF2B5EF4-FFF2-40B4-BE49-F238E27FC236}">
                  <a16:creationId xmlns:a16="http://schemas.microsoft.com/office/drawing/2014/main" id="{2149008C-0DC3-48DF-A2F1-7780A8C91783}"/>
                </a:ext>
              </a:extLst>
            </p:cNvPr>
            <p:cNvSpPr/>
            <p:nvPr/>
          </p:nvSpPr>
          <p:spPr>
            <a:xfrm>
              <a:off x="4829678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6" name="รูปแบบอิสระ: รูปร่าง 995">
              <a:extLst>
                <a:ext uri="{FF2B5EF4-FFF2-40B4-BE49-F238E27FC236}">
                  <a16:creationId xmlns:a16="http://schemas.microsoft.com/office/drawing/2014/main" id="{802EEC95-D336-4796-890A-98B9044EEF51}"/>
                </a:ext>
              </a:extLst>
            </p:cNvPr>
            <p:cNvSpPr/>
            <p:nvPr/>
          </p:nvSpPr>
          <p:spPr>
            <a:xfrm>
              <a:off x="4893380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7" name="รูปแบบอิสระ: รูปร่าง 996">
              <a:extLst>
                <a:ext uri="{FF2B5EF4-FFF2-40B4-BE49-F238E27FC236}">
                  <a16:creationId xmlns:a16="http://schemas.microsoft.com/office/drawing/2014/main" id="{D00861D1-50F8-4F6C-875E-9700C773A6A2}"/>
                </a:ext>
              </a:extLst>
            </p:cNvPr>
            <p:cNvSpPr/>
            <p:nvPr/>
          </p:nvSpPr>
          <p:spPr>
            <a:xfrm>
              <a:off x="4958674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8" name="รูปแบบอิสระ: รูปร่าง 997">
              <a:extLst>
                <a:ext uri="{FF2B5EF4-FFF2-40B4-BE49-F238E27FC236}">
                  <a16:creationId xmlns:a16="http://schemas.microsoft.com/office/drawing/2014/main" id="{B664ED47-EFF5-4746-802F-661ADD8F613A}"/>
                </a:ext>
              </a:extLst>
            </p:cNvPr>
            <p:cNvSpPr/>
            <p:nvPr/>
          </p:nvSpPr>
          <p:spPr>
            <a:xfrm>
              <a:off x="5022376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9" name="รูปแบบอิสระ: รูปร่าง 998">
              <a:extLst>
                <a:ext uri="{FF2B5EF4-FFF2-40B4-BE49-F238E27FC236}">
                  <a16:creationId xmlns:a16="http://schemas.microsoft.com/office/drawing/2014/main" id="{6DFE0CCD-28D6-4B97-B32A-299262654218}"/>
                </a:ext>
              </a:extLst>
            </p:cNvPr>
            <p:cNvSpPr/>
            <p:nvPr/>
          </p:nvSpPr>
          <p:spPr>
            <a:xfrm>
              <a:off x="5087670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0" name="รูปแบบอิสระ: รูปร่าง 999">
              <a:extLst>
                <a:ext uri="{FF2B5EF4-FFF2-40B4-BE49-F238E27FC236}">
                  <a16:creationId xmlns:a16="http://schemas.microsoft.com/office/drawing/2014/main" id="{374F1E4E-1076-422F-8F85-1ED8D6627168}"/>
                </a:ext>
              </a:extLst>
            </p:cNvPr>
            <p:cNvSpPr/>
            <p:nvPr/>
          </p:nvSpPr>
          <p:spPr>
            <a:xfrm>
              <a:off x="5152965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1" name="รูปแบบอิสระ: รูปร่าง 1000">
              <a:extLst>
                <a:ext uri="{FF2B5EF4-FFF2-40B4-BE49-F238E27FC236}">
                  <a16:creationId xmlns:a16="http://schemas.microsoft.com/office/drawing/2014/main" id="{7A5BDB04-A1AD-4CA6-A2D9-4F8F665B96F4}"/>
                </a:ext>
              </a:extLst>
            </p:cNvPr>
            <p:cNvSpPr/>
            <p:nvPr/>
          </p:nvSpPr>
          <p:spPr>
            <a:xfrm>
              <a:off x="5216666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2" name="รูปแบบอิสระ: รูปร่าง 1001">
              <a:extLst>
                <a:ext uri="{FF2B5EF4-FFF2-40B4-BE49-F238E27FC236}">
                  <a16:creationId xmlns:a16="http://schemas.microsoft.com/office/drawing/2014/main" id="{F9CCA73F-9C95-4E63-A7DD-DEE717041086}"/>
                </a:ext>
              </a:extLst>
            </p:cNvPr>
            <p:cNvSpPr/>
            <p:nvPr/>
          </p:nvSpPr>
          <p:spPr>
            <a:xfrm>
              <a:off x="5281961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3" name="รูปแบบอิสระ: รูปร่าง 1002">
              <a:extLst>
                <a:ext uri="{FF2B5EF4-FFF2-40B4-BE49-F238E27FC236}">
                  <a16:creationId xmlns:a16="http://schemas.microsoft.com/office/drawing/2014/main" id="{D942FB15-4E7A-4837-A896-210BF368BC31}"/>
                </a:ext>
              </a:extLst>
            </p:cNvPr>
            <p:cNvSpPr/>
            <p:nvPr/>
          </p:nvSpPr>
          <p:spPr>
            <a:xfrm>
              <a:off x="5347255" y="1940890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4" name="รูปแบบอิสระ: รูปร่าง 1003">
              <a:extLst>
                <a:ext uri="{FF2B5EF4-FFF2-40B4-BE49-F238E27FC236}">
                  <a16:creationId xmlns:a16="http://schemas.microsoft.com/office/drawing/2014/main" id="{9018B862-D0A6-4C05-9D94-7284DD96AD59}"/>
                </a:ext>
              </a:extLst>
            </p:cNvPr>
            <p:cNvSpPr/>
            <p:nvPr/>
          </p:nvSpPr>
          <p:spPr>
            <a:xfrm>
              <a:off x="818055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5" name="รูปแบบอิสระ: รูปร่าง 1004">
              <a:extLst>
                <a:ext uri="{FF2B5EF4-FFF2-40B4-BE49-F238E27FC236}">
                  <a16:creationId xmlns:a16="http://schemas.microsoft.com/office/drawing/2014/main" id="{94BF6691-74E2-49A2-881D-BF8D50E4B8E7}"/>
                </a:ext>
              </a:extLst>
            </p:cNvPr>
            <p:cNvSpPr/>
            <p:nvPr/>
          </p:nvSpPr>
          <p:spPr>
            <a:xfrm>
              <a:off x="883350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6" name="รูปแบบอิสระ: รูปร่าง 1005">
              <a:extLst>
                <a:ext uri="{FF2B5EF4-FFF2-40B4-BE49-F238E27FC236}">
                  <a16:creationId xmlns:a16="http://schemas.microsoft.com/office/drawing/2014/main" id="{87FA9F7F-6E36-4A17-B7F2-93B91D63F954}"/>
                </a:ext>
              </a:extLst>
            </p:cNvPr>
            <p:cNvSpPr/>
            <p:nvPr/>
          </p:nvSpPr>
          <p:spPr>
            <a:xfrm>
              <a:off x="947052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7" name="รูปแบบอิสระ: รูปร่าง 1006">
              <a:extLst>
                <a:ext uri="{FF2B5EF4-FFF2-40B4-BE49-F238E27FC236}">
                  <a16:creationId xmlns:a16="http://schemas.microsoft.com/office/drawing/2014/main" id="{22802E05-40AD-424B-A4CF-85901CF35BA1}"/>
                </a:ext>
              </a:extLst>
            </p:cNvPr>
            <p:cNvSpPr/>
            <p:nvPr/>
          </p:nvSpPr>
          <p:spPr>
            <a:xfrm>
              <a:off x="1012346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8" name="รูปแบบอิสระ: รูปร่าง 1007">
              <a:extLst>
                <a:ext uri="{FF2B5EF4-FFF2-40B4-BE49-F238E27FC236}">
                  <a16:creationId xmlns:a16="http://schemas.microsoft.com/office/drawing/2014/main" id="{ACD84FA0-24B9-4F4E-A77C-8F37BBC921C5}"/>
                </a:ext>
              </a:extLst>
            </p:cNvPr>
            <p:cNvSpPr/>
            <p:nvPr/>
          </p:nvSpPr>
          <p:spPr>
            <a:xfrm>
              <a:off x="1077640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9" name="รูปแบบอิสระ: รูปร่าง 1008">
              <a:extLst>
                <a:ext uri="{FF2B5EF4-FFF2-40B4-BE49-F238E27FC236}">
                  <a16:creationId xmlns:a16="http://schemas.microsoft.com/office/drawing/2014/main" id="{59D4FAB5-5F2D-42F5-9AB0-922CD3DE3BE2}"/>
                </a:ext>
              </a:extLst>
            </p:cNvPr>
            <p:cNvSpPr/>
            <p:nvPr/>
          </p:nvSpPr>
          <p:spPr>
            <a:xfrm>
              <a:off x="1400927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0" name="รูปแบบอิสระ: รูปร่าง 1009">
              <a:extLst>
                <a:ext uri="{FF2B5EF4-FFF2-40B4-BE49-F238E27FC236}">
                  <a16:creationId xmlns:a16="http://schemas.microsoft.com/office/drawing/2014/main" id="{3BE20990-6512-475B-A53D-30439A492A13}"/>
                </a:ext>
              </a:extLst>
            </p:cNvPr>
            <p:cNvSpPr/>
            <p:nvPr/>
          </p:nvSpPr>
          <p:spPr>
            <a:xfrm>
              <a:off x="2694074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1" name="รูปแบบอิสระ: รูปร่าง 1010">
              <a:extLst>
                <a:ext uri="{FF2B5EF4-FFF2-40B4-BE49-F238E27FC236}">
                  <a16:creationId xmlns:a16="http://schemas.microsoft.com/office/drawing/2014/main" id="{29C003EB-1F6B-4940-8E9B-1D141A2E3E3A}"/>
                </a:ext>
              </a:extLst>
            </p:cNvPr>
            <p:cNvSpPr/>
            <p:nvPr/>
          </p:nvSpPr>
          <p:spPr>
            <a:xfrm>
              <a:off x="2759369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2" name="รูปแบบอิสระ: รูปร่าง 1011">
              <a:extLst>
                <a:ext uri="{FF2B5EF4-FFF2-40B4-BE49-F238E27FC236}">
                  <a16:creationId xmlns:a16="http://schemas.microsoft.com/office/drawing/2014/main" id="{49A5E6BE-AF93-4438-A525-9AA3C2CCABD0}"/>
                </a:ext>
              </a:extLst>
            </p:cNvPr>
            <p:cNvSpPr/>
            <p:nvPr/>
          </p:nvSpPr>
          <p:spPr>
            <a:xfrm>
              <a:off x="2823070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3" name="รูปแบบอิสระ: รูปร่าง 1012">
              <a:extLst>
                <a:ext uri="{FF2B5EF4-FFF2-40B4-BE49-F238E27FC236}">
                  <a16:creationId xmlns:a16="http://schemas.microsoft.com/office/drawing/2014/main" id="{3DE0DD98-094B-4C0D-9FB1-D51EAF5D4E1D}"/>
                </a:ext>
              </a:extLst>
            </p:cNvPr>
            <p:cNvSpPr/>
            <p:nvPr/>
          </p:nvSpPr>
          <p:spPr>
            <a:xfrm>
              <a:off x="2888365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4" name="รูปแบบอิสระ: รูปร่าง 1013">
              <a:extLst>
                <a:ext uri="{FF2B5EF4-FFF2-40B4-BE49-F238E27FC236}">
                  <a16:creationId xmlns:a16="http://schemas.microsoft.com/office/drawing/2014/main" id="{6E2FD254-2484-4B34-AC10-85517287E41B}"/>
                </a:ext>
              </a:extLst>
            </p:cNvPr>
            <p:cNvSpPr/>
            <p:nvPr/>
          </p:nvSpPr>
          <p:spPr>
            <a:xfrm>
              <a:off x="2953659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5" name="รูปแบบอิสระ: รูปร่าง 1014">
              <a:extLst>
                <a:ext uri="{FF2B5EF4-FFF2-40B4-BE49-F238E27FC236}">
                  <a16:creationId xmlns:a16="http://schemas.microsoft.com/office/drawing/2014/main" id="{1FF140D8-0407-4843-A8CC-32D22B1035CF}"/>
                </a:ext>
              </a:extLst>
            </p:cNvPr>
            <p:cNvSpPr/>
            <p:nvPr/>
          </p:nvSpPr>
          <p:spPr>
            <a:xfrm>
              <a:off x="3017361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6" name="รูปแบบอิสระ: รูปร่าง 1015">
              <a:extLst>
                <a:ext uri="{FF2B5EF4-FFF2-40B4-BE49-F238E27FC236}">
                  <a16:creationId xmlns:a16="http://schemas.microsoft.com/office/drawing/2014/main" id="{937580EA-39E4-4DF2-8E3D-50AF1DDC96E1}"/>
                </a:ext>
              </a:extLst>
            </p:cNvPr>
            <p:cNvSpPr/>
            <p:nvPr/>
          </p:nvSpPr>
          <p:spPr>
            <a:xfrm>
              <a:off x="3082655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7" name="รูปแบบอิสระ: รูปร่าง 1016">
              <a:extLst>
                <a:ext uri="{FF2B5EF4-FFF2-40B4-BE49-F238E27FC236}">
                  <a16:creationId xmlns:a16="http://schemas.microsoft.com/office/drawing/2014/main" id="{BB515524-AF98-441F-9CF1-7D33CC1F0151}"/>
                </a:ext>
              </a:extLst>
            </p:cNvPr>
            <p:cNvSpPr/>
            <p:nvPr/>
          </p:nvSpPr>
          <p:spPr>
            <a:xfrm>
              <a:off x="3146357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8" name="รูปแบบอิสระ: รูปร่าง 1017">
              <a:extLst>
                <a:ext uri="{FF2B5EF4-FFF2-40B4-BE49-F238E27FC236}">
                  <a16:creationId xmlns:a16="http://schemas.microsoft.com/office/drawing/2014/main" id="{42C411CB-CA76-4750-9514-8781618DE94A}"/>
                </a:ext>
              </a:extLst>
            </p:cNvPr>
            <p:cNvSpPr/>
            <p:nvPr/>
          </p:nvSpPr>
          <p:spPr>
            <a:xfrm>
              <a:off x="3211652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9" name="รูปแบบอิสระ: รูปร่าง 1018">
              <a:extLst>
                <a:ext uri="{FF2B5EF4-FFF2-40B4-BE49-F238E27FC236}">
                  <a16:creationId xmlns:a16="http://schemas.microsoft.com/office/drawing/2014/main" id="{1909602D-966A-45AC-AFF9-F2782265FB20}"/>
                </a:ext>
              </a:extLst>
            </p:cNvPr>
            <p:cNvSpPr/>
            <p:nvPr/>
          </p:nvSpPr>
          <p:spPr>
            <a:xfrm>
              <a:off x="3276946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0" name="รูปแบบอิสระ: รูปร่าง 1019">
              <a:extLst>
                <a:ext uri="{FF2B5EF4-FFF2-40B4-BE49-F238E27FC236}">
                  <a16:creationId xmlns:a16="http://schemas.microsoft.com/office/drawing/2014/main" id="{093592E2-DDFE-440B-B956-4BB3662E4033}"/>
                </a:ext>
              </a:extLst>
            </p:cNvPr>
            <p:cNvSpPr/>
            <p:nvPr/>
          </p:nvSpPr>
          <p:spPr>
            <a:xfrm>
              <a:off x="3340648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1" name="รูปแบบอิสระ: รูปร่าง 1020">
              <a:extLst>
                <a:ext uri="{FF2B5EF4-FFF2-40B4-BE49-F238E27FC236}">
                  <a16:creationId xmlns:a16="http://schemas.microsoft.com/office/drawing/2014/main" id="{A699C07D-B1C0-4889-8FDB-D27D8E9C106D}"/>
                </a:ext>
              </a:extLst>
            </p:cNvPr>
            <p:cNvSpPr/>
            <p:nvPr/>
          </p:nvSpPr>
          <p:spPr>
            <a:xfrm>
              <a:off x="3405942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2" name="รูปแบบอิสระ: รูปร่าง 1021">
              <a:extLst>
                <a:ext uri="{FF2B5EF4-FFF2-40B4-BE49-F238E27FC236}">
                  <a16:creationId xmlns:a16="http://schemas.microsoft.com/office/drawing/2014/main" id="{C3878D5E-D97C-4DEA-B912-27E809D173C1}"/>
                </a:ext>
              </a:extLst>
            </p:cNvPr>
            <p:cNvSpPr/>
            <p:nvPr/>
          </p:nvSpPr>
          <p:spPr>
            <a:xfrm>
              <a:off x="3471237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3" name="รูปแบบอิสระ: รูปร่าง 1022">
              <a:extLst>
                <a:ext uri="{FF2B5EF4-FFF2-40B4-BE49-F238E27FC236}">
                  <a16:creationId xmlns:a16="http://schemas.microsoft.com/office/drawing/2014/main" id="{C3D52F62-51A1-4F32-B39A-D6A2C0227401}"/>
                </a:ext>
              </a:extLst>
            </p:cNvPr>
            <p:cNvSpPr/>
            <p:nvPr/>
          </p:nvSpPr>
          <p:spPr>
            <a:xfrm>
              <a:off x="3534938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4" name="รูปแบบอิสระ: รูปร่าง 1023">
              <a:extLst>
                <a:ext uri="{FF2B5EF4-FFF2-40B4-BE49-F238E27FC236}">
                  <a16:creationId xmlns:a16="http://schemas.microsoft.com/office/drawing/2014/main" id="{58780E70-A9D5-444B-B434-320FE92FB1A2}"/>
                </a:ext>
              </a:extLst>
            </p:cNvPr>
            <p:cNvSpPr/>
            <p:nvPr/>
          </p:nvSpPr>
          <p:spPr>
            <a:xfrm>
              <a:off x="3600233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" name="รูปแบบอิสระ: รูปร่าง 1024">
              <a:extLst>
                <a:ext uri="{FF2B5EF4-FFF2-40B4-BE49-F238E27FC236}">
                  <a16:creationId xmlns:a16="http://schemas.microsoft.com/office/drawing/2014/main" id="{3F7061D1-9556-49F0-BBF6-AE14BB468DAE}"/>
                </a:ext>
              </a:extLst>
            </p:cNvPr>
            <p:cNvSpPr/>
            <p:nvPr/>
          </p:nvSpPr>
          <p:spPr>
            <a:xfrm>
              <a:off x="3729229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" name="รูปแบบอิสระ: รูปร่าง 1025">
              <a:extLst>
                <a:ext uri="{FF2B5EF4-FFF2-40B4-BE49-F238E27FC236}">
                  <a16:creationId xmlns:a16="http://schemas.microsoft.com/office/drawing/2014/main" id="{C8B0BF57-4D9F-438D-B70D-94C6C455B81C}"/>
                </a:ext>
              </a:extLst>
            </p:cNvPr>
            <p:cNvSpPr/>
            <p:nvPr/>
          </p:nvSpPr>
          <p:spPr>
            <a:xfrm>
              <a:off x="3794523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" name="รูปแบบอิสระ: รูปร่าง 1026">
              <a:extLst>
                <a:ext uri="{FF2B5EF4-FFF2-40B4-BE49-F238E27FC236}">
                  <a16:creationId xmlns:a16="http://schemas.microsoft.com/office/drawing/2014/main" id="{18897A1F-23EE-4AE8-AE17-ADDCCE1899EE}"/>
                </a:ext>
              </a:extLst>
            </p:cNvPr>
            <p:cNvSpPr/>
            <p:nvPr/>
          </p:nvSpPr>
          <p:spPr>
            <a:xfrm>
              <a:off x="3858225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" name="รูปแบบอิสระ: รูปร่าง 1027">
              <a:extLst>
                <a:ext uri="{FF2B5EF4-FFF2-40B4-BE49-F238E27FC236}">
                  <a16:creationId xmlns:a16="http://schemas.microsoft.com/office/drawing/2014/main" id="{1E08BF9B-6235-46F8-ABB0-429807F6B164}"/>
                </a:ext>
              </a:extLst>
            </p:cNvPr>
            <p:cNvSpPr/>
            <p:nvPr/>
          </p:nvSpPr>
          <p:spPr>
            <a:xfrm>
              <a:off x="3923519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9" name="รูปแบบอิสระ: รูปร่าง 1028">
              <a:extLst>
                <a:ext uri="{FF2B5EF4-FFF2-40B4-BE49-F238E27FC236}">
                  <a16:creationId xmlns:a16="http://schemas.microsoft.com/office/drawing/2014/main" id="{4383693E-3610-491C-8163-B859FF5F3740}"/>
                </a:ext>
              </a:extLst>
            </p:cNvPr>
            <p:cNvSpPr/>
            <p:nvPr/>
          </p:nvSpPr>
          <p:spPr>
            <a:xfrm>
              <a:off x="4312101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0" name="รูปแบบอิสระ: รูปร่าง 1029">
              <a:extLst>
                <a:ext uri="{FF2B5EF4-FFF2-40B4-BE49-F238E27FC236}">
                  <a16:creationId xmlns:a16="http://schemas.microsoft.com/office/drawing/2014/main" id="{8012C9AA-BE47-4FDB-BBC2-784D38BC05B7}"/>
                </a:ext>
              </a:extLst>
            </p:cNvPr>
            <p:cNvSpPr/>
            <p:nvPr/>
          </p:nvSpPr>
          <p:spPr>
            <a:xfrm>
              <a:off x="4375803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" name="รูปแบบอิสระ: รูปร่าง 1030">
              <a:extLst>
                <a:ext uri="{FF2B5EF4-FFF2-40B4-BE49-F238E27FC236}">
                  <a16:creationId xmlns:a16="http://schemas.microsoft.com/office/drawing/2014/main" id="{FD6F9E76-CE1F-4975-8F5D-1286489E1283}"/>
                </a:ext>
              </a:extLst>
            </p:cNvPr>
            <p:cNvSpPr/>
            <p:nvPr/>
          </p:nvSpPr>
          <p:spPr>
            <a:xfrm>
              <a:off x="4441097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" name="รูปแบบอิสระ: รูปร่าง 1031">
              <a:extLst>
                <a:ext uri="{FF2B5EF4-FFF2-40B4-BE49-F238E27FC236}">
                  <a16:creationId xmlns:a16="http://schemas.microsoft.com/office/drawing/2014/main" id="{7FC327F7-80DC-4BC8-A326-E1F568F1115A}"/>
                </a:ext>
              </a:extLst>
            </p:cNvPr>
            <p:cNvSpPr/>
            <p:nvPr/>
          </p:nvSpPr>
          <p:spPr>
            <a:xfrm>
              <a:off x="4504799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" name="รูปแบบอิสระ: รูปร่าง 1032">
              <a:extLst>
                <a:ext uri="{FF2B5EF4-FFF2-40B4-BE49-F238E27FC236}">
                  <a16:creationId xmlns:a16="http://schemas.microsoft.com/office/drawing/2014/main" id="{45F51439-F1D6-43EC-9673-11A734403F2A}"/>
                </a:ext>
              </a:extLst>
            </p:cNvPr>
            <p:cNvSpPr/>
            <p:nvPr/>
          </p:nvSpPr>
          <p:spPr>
            <a:xfrm>
              <a:off x="4570093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" name="รูปแบบอิสระ: รูปร่าง 1033">
              <a:extLst>
                <a:ext uri="{FF2B5EF4-FFF2-40B4-BE49-F238E27FC236}">
                  <a16:creationId xmlns:a16="http://schemas.microsoft.com/office/drawing/2014/main" id="{7B449B0C-ECAC-4405-AC50-EEE22719EFC2}"/>
                </a:ext>
              </a:extLst>
            </p:cNvPr>
            <p:cNvSpPr/>
            <p:nvPr/>
          </p:nvSpPr>
          <p:spPr>
            <a:xfrm>
              <a:off x="4635387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5" name="รูปแบบอิสระ: รูปร่าง 1034">
              <a:extLst>
                <a:ext uri="{FF2B5EF4-FFF2-40B4-BE49-F238E27FC236}">
                  <a16:creationId xmlns:a16="http://schemas.microsoft.com/office/drawing/2014/main" id="{EF2A75BF-F504-487B-A31E-FA6BBC307741}"/>
                </a:ext>
              </a:extLst>
            </p:cNvPr>
            <p:cNvSpPr/>
            <p:nvPr/>
          </p:nvSpPr>
          <p:spPr>
            <a:xfrm>
              <a:off x="4699089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รูปแบบอิสระ: รูปร่าง 1035">
              <a:extLst>
                <a:ext uri="{FF2B5EF4-FFF2-40B4-BE49-F238E27FC236}">
                  <a16:creationId xmlns:a16="http://schemas.microsoft.com/office/drawing/2014/main" id="{515960C7-3FAB-46C2-A22D-70FCCC9A4C64}"/>
                </a:ext>
              </a:extLst>
            </p:cNvPr>
            <p:cNvSpPr/>
            <p:nvPr/>
          </p:nvSpPr>
          <p:spPr>
            <a:xfrm>
              <a:off x="4764384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รูปแบบอิสระ: รูปร่าง 1036">
              <a:extLst>
                <a:ext uri="{FF2B5EF4-FFF2-40B4-BE49-F238E27FC236}">
                  <a16:creationId xmlns:a16="http://schemas.microsoft.com/office/drawing/2014/main" id="{3CADB1F4-566A-4407-8777-3BD466208989}"/>
                </a:ext>
              </a:extLst>
            </p:cNvPr>
            <p:cNvSpPr/>
            <p:nvPr/>
          </p:nvSpPr>
          <p:spPr>
            <a:xfrm>
              <a:off x="4829678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รูปแบบอิสระ: รูปร่าง 1037">
              <a:extLst>
                <a:ext uri="{FF2B5EF4-FFF2-40B4-BE49-F238E27FC236}">
                  <a16:creationId xmlns:a16="http://schemas.microsoft.com/office/drawing/2014/main" id="{CA721A86-D8A4-416F-8109-8AF7747F018C}"/>
                </a:ext>
              </a:extLst>
            </p:cNvPr>
            <p:cNvSpPr/>
            <p:nvPr/>
          </p:nvSpPr>
          <p:spPr>
            <a:xfrm>
              <a:off x="4893380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รูปแบบอิสระ: รูปร่าง 1038">
              <a:extLst>
                <a:ext uri="{FF2B5EF4-FFF2-40B4-BE49-F238E27FC236}">
                  <a16:creationId xmlns:a16="http://schemas.microsoft.com/office/drawing/2014/main" id="{B878E03E-E8C0-489A-ACED-B7B898C6FF4F}"/>
                </a:ext>
              </a:extLst>
            </p:cNvPr>
            <p:cNvSpPr/>
            <p:nvPr/>
          </p:nvSpPr>
          <p:spPr>
            <a:xfrm>
              <a:off x="4958674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รูปแบบอิสระ: รูปร่าง 1039">
              <a:extLst>
                <a:ext uri="{FF2B5EF4-FFF2-40B4-BE49-F238E27FC236}">
                  <a16:creationId xmlns:a16="http://schemas.microsoft.com/office/drawing/2014/main" id="{36CFAF25-880F-48AE-B9C6-E9A3184082FB}"/>
                </a:ext>
              </a:extLst>
            </p:cNvPr>
            <p:cNvSpPr/>
            <p:nvPr/>
          </p:nvSpPr>
          <p:spPr>
            <a:xfrm>
              <a:off x="5022376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รูปแบบอิสระ: รูปร่าง 1040">
              <a:extLst>
                <a:ext uri="{FF2B5EF4-FFF2-40B4-BE49-F238E27FC236}">
                  <a16:creationId xmlns:a16="http://schemas.microsoft.com/office/drawing/2014/main" id="{A1580DEE-83C3-448E-92C7-0DC55D63660B}"/>
                </a:ext>
              </a:extLst>
            </p:cNvPr>
            <p:cNvSpPr/>
            <p:nvPr/>
          </p:nvSpPr>
          <p:spPr>
            <a:xfrm>
              <a:off x="5087670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รูปแบบอิสระ: รูปร่าง 1041">
              <a:extLst>
                <a:ext uri="{FF2B5EF4-FFF2-40B4-BE49-F238E27FC236}">
                  <a16:creationId xmlns:a16="http://schemas.microsoft.com/office/drawing/2014/main" id="{D5C26A39-8634-48F4-97D9-EAB235506E4E}"/>
                </a:ext>
              </a:extLst>
            </p:cNvPr>
            <p:cNvSpPr/>
            <p:nvPr/>
          </p:nvSpPr>
          <p:spPr>
            <a:xfrm>
              <a:off x="5152965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รูปแบบอิสระ: รูปร่าง 1042">
              <a:extLst>
                <a:ext uri="{FF2B5EF4-FFF2-40B4-BE49-F238E27FC236}">
                  <a16:creationId xmlns:a16="http://schemas.microsoft.com/office/drawing/2014/main" id="{DAD95F4A-54F0-408B-B736-A62457E47B19}"/>
                </a:ext>
              </a:extLst>
            </p:cNvPr>
            <p:cNvSpPr/>
            <p:nvPr/>
          </p:nvSpPr>
          <p:spPr>
            <a:xfrm>
              <a:off x="5216666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รูปแบบอิสระ: รูปร่าง 1043">
              <a:extLst>
                <a:ext uri="{FF2B5EF4-FFF2-40B4-BE49-F238E27FC236}">
                  <a16:creationId xmlns:a16="http://schemas.microsoft.com/office/drawing/2014/main" id="{A89150FE-AC4E-4BB4-8FAB-EB074352FA8C}"/>
                </a:ext>
              </a:extLst>
            </p:cNvPr>
            <p:cNvSpPr/>
            <p:nvPr/>
          </p:nvSpPr>
          <p:spPr>
            <a:xfrm>
              <a:off x="5281961" y="200603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รูปแบบอิสระ: รูปร่าง 1044">
              <a:extLst>
                <a:ext uri="{FF2B5EF4-FFF2-40B4-BE49-F238E27FC236}">
                  <a16:creationId xmlns:a16="http://schemas.microsoft.com/office/drawing/2014/main" id="{5436FDC6-6477-466F-94B4-631018F4F513}"/>
                </a:ext>
              </a:extLst>
            </p:cNvPr>
            <p:cNvSpPr/>
            <p:nvPr/>
          </p:nvSpPr>
          <p:spPr>
            <a:xfrm>
              <a:off x="818055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รูปแบบอิสระ: รูปร่าง 1045">
              <a:extLst>
                <a:ext uri="{FF2B5EF4-FFF2-40B4-BE49-F238E27FC236}">
                  <a16:creationId xmlns:a16="http://schemas.microsoft.com/office/drawing/2014/main" id="{AEA89A65-D797-4D88-BC30-60AAA98A4F5B}"/>
                </a:ext>
              </a:extLst>
            </p:cNvPr>
            <p:cNvSpPr/>
            <p:nvPr/>
          </p:nvSpPr>
          <p:spPr>
            <a:xfrm>
              <a:off x="883350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รูปแบบอิสระ: รูปร่าง 1046">
              <a:extLst>
                <a:ext uri="{FF2B5EF4-FFF2-40B4-BE49-F238E27FC236}">
                  <a16:creationId xmlns:a16="http://schemas.microsoft.com/office/drawing/2014/main" id="{C97B7245-41AA-402D-A172-2B5243FFCA52}"/>
                </a:ext>
              </a:extLst>
            </p:cNvPr>
            <p:cNvSpPr/>
            <p:nvPr/>
          </p:nvSpPr>
          <p:spPr>
            <a:xfrm>
              <a:off x="947052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8" name="รูปแบบอิสระ: รูปร่าง 1047">
              <a:extLst>
                <a:ext uri="{FF2B5EF4-FFF2-40B4-BE49-F238E27FC236}">
                  <a16:creationId xmlns:a16="http://schemas.microsoft.com/office/drawing/2014/main" id="{78E52457-2B3B-4854-95BE-B8D0299D5D62}"/>
                </a:ext>
              </a:extLst>
            </p:cNvPr>
            <p:cNvSpPr/>
            <p:nvPr/>
          </p:nvSpPr>
          <p:spPr>
            <a:xfrm>
              <a:off x="1012346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9" name="รูปแบบอิสระ: รูปร่าง 1048">
              <a:extLst>
                <a:ext uri="{FF2B5EF4-FFF2-40B4-BE49-F238E27FC236}">
                  <a16:creationId xmlns:a16="http://schemas.microsoft.com/office/drawing/2014/main" id="{9DB5EEDF-6F37-47AC-ACBB-63CAF856D5AA}"/>
                </a:ext>
              </a:extLst>
            </p:cNvPr>
            <p:cNvSpPr/>
            <p:nvPr/>
          </p:nvSpPr>
          <p:spPr>
            <a:xfrm>
              <a:off x="1335633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รูปแบบอิสระ: รูปร่าง 1049">
              <a:extLst>
                <a:ext uri="{FF2B5EF4-FFF2-40B4-BE49-F238E27FC236}">
                  <a16:creationId xmlns:a16="http://schemas.microsoft.com/office/drawing/2014/main" id="{C7AA47E0-05AA-46E5-94B6-3E3ED75ADFD3}"/>
                </a:ext>
              </a:extLst>
            </p:cNvPr>
            <p:cNvSpPr/>
            <p:nvPr/>
          </p:nvSpPr>
          <p:spPr>
            <a:xfrm>
              <a:off x="1400927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รูปแบบอิสระ: รูปร่าง 1050">
              <a:extLst>
                <a:ext uri="{FF2B5EF4-FFF2-40B4-BE49-F238E27FC236}">
                  <a16:creationId xmlns:a16="http://schemas.microsoft.com/office/drawing/2014/main" id="{FC49EC61-1252-4737-BEDD-258B2FC49002}"/>
                </a:ext>
              </a:extLst>
            </p:cNvPr>
            <p:cNvSpPr/>
            <p:nvPr/>
          </p:nvSpPr>
          <p:spPr>
            <a:xfrm>
              <a:off x="2694074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รูปแบบอิสระ: รูปร่าง 1051">
              <a:extLst>
                <a:ext uri="{FF2B5EF4-FFF2-40B4-BE49-F238E27FC236}">
                  <a16:creationId xmlns:a16="http://schemas.microsoft.com/office/drawing/2014/main" id="{8D636CF5-CFEA-41CC-A7D5-8290F7B141B6}"/>
                </a:ext>
              </a:extLst>
            </p:cNvPr>
            <p:cNvSpPr/>
            <p:nvPr/>
          </p:nvSpPr>
          <p:spPr>
            <a:xfrm>
              <a:off x="2759369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รูปแบบอิสระ: รูปร่าง 1052">
              <a:extLst>
                <a:ext uri="{FF2B5EF4-FFF2-40B4-BE49-F238E27FC236}">
                  <a16:creationId xmlns:a16="http://schemas.microsoft.com/office/drawing/2014/main" id="{FBB5D0AB-A6CF-4F16-B0FF-F788462E2BAF}"/>
                </a:ext>
              </a:extLst>
            </p:cNvPr>
            <p:cNvSpPr/>
            <p:nvPr/>
          </p:nvSpPr>
          <p:spPr>
            <a:xfrm>
              <a:off x="2823070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รูปแบบอิสระ: รูปร่าง 1053">
              <a:extLst>
                <a:ext uri="{FF2B5EF4-FFF2-40B4-BE49-F238E27FC236}">
                  <a16:creationId xmlns:a16="http://schemas.microsoft.com/office/drawing/2014/main" id="{DCA9D917-56B7-4A96-B26A-B0036DA03D67}"/>
                </a:ext>
              </a:extLst>
            </p:cNvPr>
            <p:cNvSpPr/>
            <p:nvPr/>
          </p:nvSpPr>
          <p:spPr>
            <a:xfrm>
              <a:off x="2888365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รูปแบบอิสระ: รูปร่าง 1054">
              <a:extLst>
                <a:ext uri="{FF2B5EF4-FFF2-40B4-BE49-F238E27FC236}">
                  <a16:creationId xmlns:a16="http://schemas.microsoft.com/office/drawing/2014/main" id="{94C3333B-ACF7-4CF3-8D95-1B31EE413AE7}"/>
                </a:ext>
              </a:extLst>
            </p:cNvPr>
            <p:cNvSpPr/>
            <p:nvPr/>
          </p:nvSpPr>
          <p:spPr>
            <a:xfrm>
              <a:off x="2953659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6" name="รูปแบบอิสระ: รูปร่าง 1055">
              <a:extLst>
                <a:ext uri="{FF2B5EF4-FFF2-40B4-BE49-F238E27FC236}">
                  <a16:creationId xmlns:a16="http://schemas.microsoft.com/office/drawing/2014/main" id="{33D287A3-5FAA-4B7E-A4CD-032466034157}"/>
                </a:ext>
              </a:extLst>
            </p:cNvPr>
            <p:cNvSpPr/>
            <p:nvPr/>
          </p:nvSpPr>
          <p:spPr>
            <a:xfrm>
              <a:off x="3017361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รูปแบบอิสระ: รูปร่าง 1056">
              <a:extLst>
                <a:ext uri="{FF2B5EF4-FFF2-40B4-BE49-F238E27FC236}">
                  <a16:creationId xmlns:a16="http://schemas.microsoft.com/office/drawing/2014/main" id="{9A491EE9-8FFC-4D24-B9F7-43E151E017D4}"/>
                </a:ext>
              </a:extLst>
            </p:cNvPr>
            <p:cNvSpPr/>
            <p:nvPr/>
          </p:nvSpPr>
          <p:spPr>
            <a:xfrm>
              <a:off x="3082655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รูปแบบอิสระ: รูปร่าง 1057">
              <a:extLst>
                <a:ext uri="{FF2B5EF4-FFF2-40B4-BE49-F238E27FC236}">
                  <a16:creationId xmlns:a16="http://schemas.microsoft.com/office/drawing/2014/main" id="{B0AB0D09-2530-43DB-9DFD-6A5923CA5DAF}"/>
                </a:ext>
              </a:extLst>
            </p:cNvPr>
            <p:cNvSpPr/>
            <p:nvPr/>
          </p:nvSpPr>
          <p:spPr>
            <a:xfrm>
              <a:off x="3146357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รูปแบบอิสระ: รูปร่าง 1058">
              <a:extLst>
                <a:ext uri="{FF2B5EF4-FFF2-40B4-BE49-F238E27FC236}">
                  <a16:creationId xmlns:a16="http://schemas.microsoft.com/office/drawing/2014/main" id="{8F482DF1-0B97-45F7-8EBC-4D9A942E3770}"/>
                </a:ext>
              </a:extLst>
            </p:cNvPr>
            <p:cNvSpPr/>
            <p:nvPr/>
          </p:nvSpPr>
          <p:spPr>
            <a:xfrm>
              <a:off x="3211652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รูปแบบอิสระ: รูปร่าง 1059">
              <a:extLst>
                <a:ext uri="{FF2B5EF4-FFF2-40B4-BE49-F238E27FC236}">
                  <a16:creationId xmlns:a16="http://schemas.microsoft.com/office/drawing/2014/main" id="{38F430A3-1D4F-4DA3-BB0C-918FFACE5F55}"/>
                </a:ext>
              </a:extLst>
            </p:cNvPr>
            <p:cNvSpPr/>
            <p:nvPr/>
          </p:nvSpPr>
          <p:spPr>
            <a:xfrm>
              <a:off x="3276946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รูปแบบอิสระ: รูปร่าง 1060">
              <a:extLst>
                <a:ext uri="{FF2B5EF4-FFF2-40B4-BE49-F238E27FC236}">
                  <a16:creationId xmlns:a16="http://schemas.microsoft.com/office/drawing/2014/main" id="{3CBEB480-D6CA-4669-B8DB-E64F93C9C4FB}"/>
                </a:ext>
              </a:extLst>
            </p:cNvPr>
            <p:cNvSpPr/>
            <p:nvPr/>
          </p:nvSpPr>
          <p:spPr>
            <a:xfrm>
              <a:off x="3340648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รูปแบบอิสระ: รูปร่าง 1061">
              <a:extLst>
                <a:ext uri="{FF2B5EF4-FFF2-40B4-BE49-F238E27FC236}">
                  <a16:creationId xmlns:a16="http://schemas.microsoft.com/office/drawing/2014/main" id="{A97EEE8C-BB9D-4B01-BF51-0AD7CE82DF3E}"/>
                </a:ext>
              </a:extLst>
            </p:cNvPr>
            <p:cNvSpPr/>
            <p:nvPr/>
          </p:nvSpPr>
          <p:spPr>
            <a:xfrm>
              <a:off x="3405942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รูปแบบอิสระ: รูปร่าง 1062">
              <a:extLst>
                <a:ext uri="{FF2B5EF4-FFF2-40B4-BE49-F238E27FC236}">
                  <a16:creationId xmlns:a16="http://schemas.microsoft.com/office/drawing/2014/main" id="{FF839FDD-F2F7-46A6-BDBB-B1AFF0D5BD3C}"/>
                </a:ext>
              </a:extLst>
            </p:cNvPr>
            <p:cNvSpPr/>
            <p:nvPr/>
          </p:nvSpPr>
          <p:spPr>
            <a:xfrm>
              <a:off x="3469644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รูปแบบอิสระ: รูปร่าง 1063">
              <a:extLst>
                <a:ext uri="{FF2B5EF4-FFF2-40B4-BE49-F238E27FC236}">
                  <a16:creationId xmlns:a16="http://schemas.microsoft.com/office/drawing/2014/main" id="{B9FD594A-C46A-4477-AF50-FE15BFD677C3}"/>
                </a:ext>
              </a:extLst>
            </p:cNvPr>
            <p:cNvSpPr/>
            <p:nvPr/>
          </p:nvSpPr>
          <p:spPr>
            <a:xfrm>
              <a:off x="3534938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รูปแบบอิสระ: รูปร่าง 1064">
              <a:extLst>
                <a:ext uri="{FF2B5EF4-FFF2-40B4-BE49-F238E27FC236}">
                  <a16:creationId xmlns:a16="http://schemas.microsoft.com/office/drawing/2014/main" id="{D01A7A90-A2F2-4A01-8BE7-89C3467B9073}"/>
                </a:ext>
              </a:extLst>
            </p:cNvPr>
            <p:cNvSpPr/>
            <p:nvPr/>
          </p:nvSpPr>
          <p:spPr>
            <a:xfrm>
              <a:off x="3600233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รูปแบบอิสระ: รูปร่าง 1065">
              <a:extLst>
                <a:ext uri="{FF2B5EF4-FFF2-40B4-BE49-F238E27FC236}">
                  <a16:creationId xmlns:a16="http://schemas.microsoft.com/office/drawing/2014/main" id="{F5DC572F-DCFB-41F4-A637-343209537410}"/>
                </a:ext>
              </a:extLst>
            </p:cNvPr>
            <p:cNvSpPr/>
            <p:nvPr/>
          </p:nvSpPr>
          <p:spPr>
            <a:xfrm>
              <a:off x="3663934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รูปแบบอิสระ: รูปร่าง 1066">
              <a:extLst>
                <a:ext uri="{FF2B5EF4-FFF2-40B4-BE49-F238E27FC236}">
                  <a16:creationId xmlns:a16="http://schemas.microsoft.com/office/drawing/2014/main" id="{8BAFA588-ED95-4791-B0F1-4AB7F6D58425}"/>
                </a:ext>
              </a:extLst>
            </p:cNvPr>
            <p:cNvSpPr/>
            <p:nvPr/>
          </p:nvSpPr>
          <p:spPr>
            <a:xfrm>
              <a:off x="3792931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รูปแบบอิสระ: รูปร่าง 1067">
              <a:extLst>
                <a:ext uri="{FF2B5EF4-FFF2-40B4-BE49-F238E27FC236}">
                  <a16:creationId xmlns:a16="http://schemas.microsoft.com/office/drawing/2014/main" id="{6BBE4C77-DD2B-4063-A4A6-D1920E31CCD8}"/>
                </a:ext>
              </a:extLst>
            </p:cNvPr>
            <p:cNvSpPr/>
            <p:nvPr/>
          </p:nvSpPr>
          <p:spPr>
            <a:xfrm>
              <a:off x="3858225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รูปแบบอิสระ: รูปร่าง 1068">
              <a:extLst>
                <a:ext uri="{FF2B5EF4-FFF2-40B4-BE49-F238E27FC236}">
                  <a16:creationId xmlns:a16="http://schemas.microsoft.com/office/drawing/2014/main" id="{C7D632C7-90C1-411C-A8F0-21B6CE13DF6E}"/>
                </a:ext>
              </a:extLst>
            </p:cNvPr>
            <p:cNvSpPr/>
            <p:nvPr/>
          </p:nvSpPr>
          <p:spPr>
            <a:xfrm>
              <a:off x="3923519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รูปแบบอิสระ: รูปร่าง 1069">
              <a:extLst>
                <a:ext uri="{FF2B5EF4-FFF2-40B4-BE49-F238E27FC236}">
                  <a16:creationId xmlns:a16="http://schemas.microsoft.com/office/drawing/2014/main" id="{952694D7-8C03-4481-8FD7-DFDA51970EB9}"/>
                </a:ext>
              </a:extLst>
            </p:cNvPr>
            <p:cNvSpPr/>
            <p:nvPr/>
          </p:nvSpPr>
          <p:spPr>
            <a:xfrm>
              <a:off x="3988814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รูปแบบอิสระ: รูปร่าง 1070">
              <a:extLst>
                <a:ext uri="{FF2B5EF4-FFF2-40B4-BE49-F238E27FC236}">
                  <a16:creationId xmlns:a16="http://schemas.microsoft.com/office/drawing/2014/main" id="{4CADC223-8046-4FBE-9F52-FBD8200F100E}"/>
                </a:ext>
              </a:extLst>
            </p:cNvPr>
            <p:cNvSpPr/>
            <p:nvPr/>
          </p:nvSpPr>
          <p:spPr>
            <a:xfrm>
              <a:off x="4052516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รูปแบบอิสระ: รูปร่าง 1071">
              <a:extLst>
                <a:ext uri="{FF2B5EF4-FFF2-40B4-BE49-F238E27FC236}">
                  <a16:creationId xmlns:a16="http://schemas.microsoft.com/office/drawing/2014/main" id="{793190A8-7C3A-4D54-BDDF-93D3FAB9838E}"/>
                </a:ext>
              </a:extLst>
            </p:cNvPr>
            <p:cNvSpPr/>
            <p:nvPr/>
          </p:nvSpPr>
          <p:spPr>
            <a:xfrm>
              <a:off x="4117810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รูปแบบอิสระ: รูปร่าง 1072">
              <a:extLst>
                <a:ext uri="{FF2B5EF4-FFF2-40B4-BE49-F238E27FC236}">
                  <a16:creationId xmlns:a16="http://schemas.microsoft.com/office/drawing/2014/main" id="{EFC50B97-9853-4C72-A347-02C4BDCDD13F}"/>
                </a:ext>
              </a:extLst>
            </p:cNvPr>
            <p:cNvSpPr/>
            <p:nvPr/>
          </p:nvSpPr>
          <p:spPr>
            <a:xfrm>
              <a:off x="4375803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รูปแบบอิสระ: รูปร่าง 1073">
              <a:extLst>
                <a:ext uri="{FF2B5EF4-FFF2-40B4-BE49-F238E27FC236}">
                  <a16:creationId xmlns:a16="http://schemas.microsoft.com/office/drawing/2014/main" id="{7BCAF938-B6BE-402B-BE5D-94E63C12C12A}"/>
                </a:ext>
              </a:extLst>
            </p:cNvPr>
            <p:cNvSpPr/>
            <p:nvPr/>
          </p:nvSpPr>
          <p:spPr>
            <a:xfrm>
              <a:off x="4441097" y="2069886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รูปแบบอิสระ: รูปร่าง 1074">
              <a:extLst>
                <a:ext uri="{FF2B5EF4-FFF2-40B4-BE49-F238E27FC236}">
                  <a16:creationId xmlns:a16="http://schemas.microsoft.com/office/drawing/2014/main" id="{AB0C92DC-5087-4EA9-BC32-E4E188DEC6D3}"/>
                </a:ext>
              </a:extLst>
            </p:cNvPr>
            <p:cNvSpPr/>
            <p:nvPr/>
          </p:nvSpPr>
          <p:spPr>
            <a:xfrm>
              <a:off x="4504799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6" name="รูปแบบอิสระ: รูปร่าง 1075">
              <a:extLst>
                <a:ext uri="{FF2B5EF4-FFF2-40B4-BE49-F238E27FC236}">
                  <a16:creationId xmlns:a16="http://schemas.microsoft.com/office/drawing/2014/main" id="{A9D0B662-159C-4C5E-A097-60159F978BA7}"/>
                </a:ext>
              </a:extLst>
            </p:cNvPr>
            <p:cNvSpPr/>
            <p:nvPr/>
          </p:nvSpPr>
          <p:spPr>
            <a:xfrm>
              <a:off x="4570093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รูปแบบอิสระ: รูปร่าง 1076">
              <a:extLst>
                <a:ext uri="{FF2B5EF4-FFF2-40B4-BE49-F238E27FC236}">
                  <a16:creationId xmlns:a16="http://schemas.microsoft.com/office/drawing/2014/main" id="{57BD6EFC-1AEE-44AC-A175-02F505B571F0}"/>
                </a:ext>
              </a:extLst>
            </p:cNvPr>
            <p:cNvSpPr/>
            <p:nvPr/>
          </p:nvSpPr>
          <p:spPr>
            <a:xfrm>
              <a:off x="4635387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รูปแบบอิสระ: รูปร่าง 1077">
              <a:extLst>
                <a:ext uri="{FF2B5EF4-FFF2-40B4-BE49-F238E27FC236}">
                  <a16:creationId xmlns:a16="http://schemas.microsoft.com/office/drawing/2014/main" id="{8D697188-BEFA-4B9E-A1C5-D0E7C01F11A3}"/>
                </a:ext>
              </a:extLst>
            </p:cNvPr>
            <p:cNvSpPr/>
            <p:nvPr/>
          </p:nvSpPr>
          <p:spPr>
            <a:xfrm>
              <a:off x="4699089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รูปแบบอิสระ: รูปร่าง 1078">
              <a:extLst>
                <a:ext uri="{FF2B5EF4-FFF2-40B4-BE49-F238E27FC236}">
                  <a16:creationId xmlns:a16="http://schemas.microsoft.com/office/drawing/2014/main" id="{8D12EFD5-F040-4F87-B20E-5CF366166A7D}"/>
                </a:ext>
              </a:extLst>
            </p:cNvPr>
            <p:cNvSpPr/>
            <p:nvPr/>
          </p:nvSpPr>
          <p:spPr>
            <a:xfrm>
              <a:off x="4764384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0" name="รูปแบบอิสระ: รูปร่าง 1079">
              <a:extLst>
                <a:ext uri="{FF2B5EF4-FFF2-40B4-BE49-F238E27FC236}">
                  <a16:creationId xmlns:a16="http://schemas.microsoft.com/office/drawing/2014/main" id="{D0B6C135-8594-4946-99AB-11A7ADB72763}"/>
                </a:ext>
              </a:extLst>
            </p:cNvPr>
            <p:cNvSpPr/>
            <p:nvPr/>
          </p:nvSpPr>
          <p:spPr>
            <a:xfrm>
              <a:off x="4829678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รูปแบบอิสระ: รูปร่าง 1080">
              <a:extLst>
                <a:ext uri="{FF2B5EF4-FFF2-40B4-BE49-F238E27FC236}">
                  <a16:creationId xmlns:a16="http://schemas.microsoft.com/office/drawing/2014/main" id="{4C54185F-3ABB-4D1C-B958-C67FC41D50F0}"/>
                </a:ext>
              </a:extLst>
            </p:cNvPr>
            <p:cNvSpPr/>
            <p:nvPr/>
          </p:nvSpPr>
          <p:spPr>
            <a:xfrm>
              <a:off x="4893380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รูปแบบอิสระ: รูปร่าง 1081">
              <a:extLst>
                <a:ext uri="{FF2B5EF4-FFF2-40B4-BE49-F238E27FC236}">
                  <a16:creationId xmlns:a16="http://schemas.microsoft.com/office/drawing/2014/main" id="{64051EDF-48E0-4950-B840-D8FA705DF2B4}"/>
                </a:ext>
              </a:extLst>
            </p:cNvPr>
            <p:cNvSpPr/>
            <p:nvPr/>
          </p:nvSpPr>
          <p:spPr>
            <a:xfrm>
              <a:off x="4958674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รูปแบบอิสระ: รูปร่าง 1082">
              <a:extLst>
                <a:ext uri="{FF2B5EF4-FFF2-40B4-BE49-F238E27FC236}">
                  <a16:creationId xmlns:a16="http://schemas.microsoft.com/office/drawing/2014/main" id="{D05577DD-0C59-4CF5-8949-800E53C3DA8D}"/>
                </a:ext>
              </a:extLst>
            </p:cNvPr>
            <p:cNvSpPr/>
            <p:nvPr/>
          </p:nvSpPr>
          <p:spPr>
            <a:xfrm>
              <a:off x="5022376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รูปแบบอิสระ: รูปร่าง 1083">
              <a:extLst>
                <a:ext uri="{FF2B5EF4-FFF2-40B4-BE49-F238E27FC236}">
                  <a16:creationId xmlns:a16="http://schemas.microsoft.com/office/drawing/2014/main" id="{8EBD9F7B-CA6B-443D-850A-60369AB9A447}"/>
                </a:ext>
              </a:extLst>
            </p:cNvPr>
            <p:cNvSpPr/>
            <p:nvPr/>
          </p:nvSpPr>
          <p:spPr>
            <a:xfrm>
              <a:off x="5087670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รูปแบบอิสระ: รูปร่าง 1084">
              <a:extLst>
                <a:ext uri="{FF2B5EF4-FFF2-40B4-BE49-F238E27FC236}">
                  <a16:creationId xmlns:a16="http://schemas.microsoft.com/office/drawing/2014/main" id="{45409C20-5C3B-4EC2-ABE4-C1F9F1383646}"/>
                </a:ext>
              </a:extLst>
            </p:cNvPr>
            <p:cNvSpPr/>
            <p:nvPr/>
          </p:nvSpPr>
          <p:spPr>
            <a:xfrm>
              <a:off x="5152965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รูปแบบอิสระ: รูปร่าง 1085">
              <a:extLst>
                <a:ext uri="{FF2B5EF4-FFF2-40B4-BE49-F238E27FC236}">
                  <a16:creationId xmlns:a16="http://schemas.microsoft.com/office/drawing/2014/main" id="{9ECBC7D1-A380-488F-A535-F8B0C01394E5}"/>
                </a:ext>
              </a:extLst>
            </p:cNvPr>
            <p:cNvSpPr/>
            <p:nvPr/>
          </p:nvSpPr>
          <p:spPr>
            <a:xfrm>
              <a:off x="5216667" y="206988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รูปแบบอิสระ: รูปร่าง 1086">
              <a:extLst>
                <a:ext uri="{FF2B5EF4-FFF2-40B4-BE49-F238E27FC236}">
                  <a16:creationId xmlns:a16="http://schemas.microsoft.com/office/drawing/2014/main" id="{67FF87BE-52C7-495D-866C-00AF29D901DA}"/>
                </a:ext>
              </a:extLst>
            </p:cNvPr>
            <p:cNvSpPr/>
            <p:nvPr/>
          </p:nvSpPr>
          <p:spPr>
            <a:xfrm>
              <a:off x="883350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รูปแบบอิสระ: รูปร่าง 1087">
              <a:extLst>
                <a:ext uri="{FF2B5EF4-FFF2-40B4-BE49-F238E27FC236}">
                  <a16:creationId xmlns:a16="http://schemas.microsoft.com/office/drawing/2014/main" id="{2567FE1C-02A5-4E01-B1AF-31D2622813A0}"/>
                </a:ext>
              </a:extLst>
            </p:cNvPr>
            <p:cNvSpPr/>
            <p:nvPr/>
          </p:nvSpPr>
          <p:spPr>
            <a:xfrm>
              <a:off x="947052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รูปแบบอิสระ: รูปร่าง 1088">
              <a:extLst>
                <a:ext uri="{FF2B5EF4-FFF2-40B4-BE49-F238E27FC236}">
                  <a16:creationId xmlns:a16="http://schemas.microsoft.com/office/drawing/2014/main" id="{8F4975CB-AA6F-4C80-97CA-4D0FFF2AD44D}"/>
                </a:ext>
              </a:extLst>
            </p:cNvPr>
            <p:cNvSpPr/>
            <p:nvPr/>
          </p:nvSpPr>
          <p:spPr>
            <a:xfrm>
              <a:off x="1012346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รูปแบบอิสระ: รูปร่าง 1089">
              <a:extLst>
                <a:ext uri="{FF2B5EF4-FFF2-40B4-BE49-F238E27FC236}">
                  <a16:creationId xmlns:a16="http://schemas.microsoft.com/office/drawing/2014/main" id="{7733A38A-8CFE-4546-8775-1E02B897BBE4}"/>
                </a:ext>
              </a:extLst>
            </p:cNvPr>
            <p:cNvSpPr/>
            <p:nvPr/>
          </p:nvSpPr>
          <p:spPr>
            <a:xfrm>
              <a:off x="1077640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รูปแบบอิสระ: รูปร่าง 1090">
              <a:extLst>
                <a:ext uri="{FF2B5EF4-FFF2-40B4-BE49-F238E27FC236}">
                  <a16:creationId xmlns:a16="http://schemas.microsoft.com/office/drawing/2014/main" id="{4E249185-015D-4B15-B003-0A6F57B96753}"/>
                </a:ext>
              </a:extLst>
            </p:cNvPr>
            <p:cNvSpPr/>
            <p:nvPr/>
          </p:nvSpPr>
          <p:spPr>
            <a:xfrm>
              <a:off x="1206636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รูปแบบอิสระ: รูปร่าง 1091">
              <a:extLst>
                <a:ext uri="{FF2B5EF4-FFF2-40B4-BE49-F238E27FC236}">
                  <a16:creationId xmlns:a16="http://schemas.microsoft.com/office/drawing/2014/main" id="{488984F0-BB18-4A2C-81D9-EFB77C7B6961}"/>
                </a:ext>
              </a:extLst>
            </p:cNvPr>
            <p:cNvSpPr/>
            <p:nvPr/>
          </p:nvSpPr>
          <p:spPr>
            <a:xfrm>
              <a:off x="1464629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รูปแบบอิสระ: รูปร่าง 1092">
              <a:extLst>
                <a:ext uri="{FF2B5EF4-FFF2-40B4-BE49-F238E27FC236}">
                  <a16:creationId xmlns:a16="http://schemas.microsoft.com/office/drawing/2014/main" id="{60C4AED0-4E83-4B01-AB5D-A2C89E8E8215}"/>
                </a:ext>
              </a:extLst>
            </p:cNvPr>
            <p:cNvSpPr/>
            <p:nvPr/>
          </p:nvSpPr>
          <p:spPr>
            <a:xfrm>
              <a:off x="1529923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รูปแบบอิสระ: รูปร่าง 1093">
              <a:extLst>
                <a:ext uri="{FF2B5EF4-FFF2-40B4-BE49-F238E27FC236}">
                  <a16:creationId xmlns:a16="http://schemas.microsoft.com/office/drawing/2014/main" id="{CB913836-3385-4D29-9FCA-0A0F5843B160}"/>
                </a:ext>
              </a:extLst>
            </p:cNvPr>
            <p:cNvSpPr/>
            <p:nvPr/>
          </p:nvSpPr>
          <p:spPr>
            <a:xfrm>
              <a:off x="1595218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รูปแบบอิสระ: รูปร่าง 1094">
              <a:extLst>
                <a:ext uri="{FF2B5EF4-FFF2-40B4-BE49-F238E27FC236}">
                  <a16:creationId xmlns:a16="http://schemas.microsoft.com/office/drawing/2014/main" id="{5DAB8067-2F9A-497B-B04B-83B9A72CDB9F}"/>
                </a:ext>
              </a:extLst>
            </p:cNvPr>
            <p:cNvSpPr/>
            <p:nvPr/>
          </p:nvSpPr>
          <p:spPr>
            <a:xfrm>
              <a:off x="2694074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รูปแบบอิสระ: รูปร่าง 1095">
              <a:extLst>
                <a:ext uri="{FF2B5EF4-FFF2-40B4-BE49-F238E27FC236}">
                  <a16:creationId xmlns:a16="http://schemas.microsoft.com/office/drawing/2014/main" id="{473A83C7-1FAB-4327-9147-49B30D93B680}"/>
                </a:ext>
              </a:extLst>
            </p:cNvPr>
            <p:cNvSpPr/>
            <p:nvPr/>
          </p:nvSpPr>
          <p:spPr>
            <a:xfrm>
              <a:off x="2759369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รูปแบบอิสระ: รูปร่าง 1096">
              <a:extLst>
                <a:ext uri="{FF2B5EF4-FFF2-40B4-BE49-F238E27FC236}">
                  <a16:creationId xmlns:a16="http://schemas.microsoft.com/office/drawing/2014/main" id="{3DA6DB01-57C2-45A7-A04F-003155B86867}"/>
                </a:ext>
              </a:extLst>
            </p:cNvPr>
            <p:cNvSpPr/>
            <p:nvPr/>
          </p:nvSpPr>
          <p:spPr>
            <a:xfrm>
              <a:off x="2823070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รูปแบบอิสระ: รูปร่าง 1097">
              <a:extLst>
                <a:ext uri="{FF2B5EF4-FFF2-40B4-BE49-F238E27FC236}">
                  <a16:creationId xmlns:a16="http://schemas.microsoft.com/office/drawing/2014/main" id="{614122EA-86CD-493E-BC3A-17EDF7ED445B}"/>
                </a:ext>
              </a:extLst>
            </p:cNvPr>
            <p:cNvSpPr/>
            <p:nvPr/>
          </p:nvSpPr>
          <p:spPr>
            <a:xfrm>
              <a:off x="2888365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รูปแบบอิสระ: รูปร่าง 1098">
              <a:extLst>
                <a:ext uri="{FF2B5EF4-FFF2-40B4-BE49-F238E27FC236}">
                  <a16:creationId xmlns:a16="http://schemas.microsoft.com/office/drawing/2014/main" id="{4D0FE52A-D3B1-43BE-86F4-A9508FE7CED4}"/>
                </a:ext>
              </a:extLst>
            </p:cNvPr>
            <p:cNvSpPr/>
            <p:nvPr/>
          </p:nvSpPr>
          <p:spPr>
            <a:xfrm>
              <a:off x="2953659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รูปแบบอิสระ: รูปร่าง 1099">
              <a:extLst>
                <a:ext uri="{FF2B5EF4-FFF2-40B4-BE49-F238E27FC236}">
                  <a16:creationId xmlns:a16="http://schemas.microsoft.com/office/drawing/2014/main" id="{EA5E1F57-2A15-4116-96BD-4442C713F729}"/>
                </a:ext>
              </a:extLst>
            </p:cNvPr>
            <p:cNvSpPr/>
            <p:nvPr/>
          </p:nvSpPr>
          <p:spPr>
            <a:xfrm>
              <a:off x="3017361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รูปแบบอิสระ: รูปร่าง 1100">
              <a:extLst>
                <a:ext uri="{FF2B5EF4-FFF2-40B4-BE49-F238E27FC236}">
                  <a16:creationId xmlns:a16="http://schemas.microsoft.com/office/drawing/2014/main" id="{5263F903-3B7C-4BCE-9ACA-D66DE97701B1}"/>
                </a:ext>
              </a:extLst>
            </p:cNvPr>
            <p:cNvSpPr/>
            <p:nvPr/>
          </p:nvSpPr>
          <p:spPr>
            <a:xfrm>
              <a:off x="3082655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รูปแบบอิสระ: รูปร่าง 1101">
              <a:extLst>
                <a:ext uri="{FF2B5EF4-FFF2-40B4-BE49-F238E27FC236}">
                  <a16:creationId xmlns:a16="http://schemas.microsoft.com/office/drawing/2014/main" id="{56E0050F-44B4-4A75-ABBC-B68FB76B7C83}"/>
                </a:ext>
              </a:extLst>
            </p:cNvPr>
            <p:cNvSpPr/>
            <p:nvPr/>
          </p:nvSpPr>
          <p:spPr>
            <a:xfrm>
              <a:off x="3146357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รูปแบบอิสระ: รูปร่าง 1102">
              <a:extLst>
                <a:ext uri="{FF2B5EF4-FFF2-40B4-BE49-F238E27FC236}">
                  <a16:creationId xmlns:a16="http://schemas.microsoft.com/office/drawing/2014/main" id="{3C01D059-06AC-4BC5-B045-3B1624DBCF9B}"/>
                </a:ext>
              </a:extLst>
            </p:cNvPr>
            <p:cNvSpPr/>
            <p:nvPr/>
          </p:nvSpPr>
          <p:spPr>
            <a:xfrm>
              <a:off x="3211652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รูปแบบอิสระ: รูปร่าง 1103">
              <a:extLst>
                <a:ext uri="{FF2B5EF4-FFF2-40B4-BE49-F238E27FC236}">
                  <a16:creationId xmlns:a16="http://schemas.microsoft.com/office/drawing/2014/main" id="{7A5B6961-193F-4CF7-BB1E-B6BB12840B7E}"/>
                </a:ext>
              </a:extLst>
            </p:cNvPr>
            <p:cNvSpPr/>
            <p:nvPr/>
          </p:nvSpPr>
          <p:spPr>
            <a:xfrm>
              <a:off x="3276946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รูปแบบอิสระ: รูปร่าง 1104">
              <a:extLst>
                <a:ext uri="{FF2B5EF4-FFF2-40B4-BE49-F238E27FC236}">
                  <a16:creationId xmlns:a16="http://schemas.microsoft.com/office/drawing/2014/main" id="{D7CB4A29-BFF6-4696-83E5-6F48BDD4D86B}"/>
                </a:ext>
              </a:extLst>
            </p:cNvPr>
            <p:cNvSpPr/>
            <p:nvPr/>
          </p:nvSpPr>
          <p:spPr>
            <a:xfrm>
              <a:off x="3340648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รูปแบบอิสระ: รูปร่าง 1105">
              <a:extLst>
                <a:ext uri="{FF2B5EF4-FFF2-40B4-BE49-F238E27FC236}">
                  <a16:creationId xmlns:a16="http://schemas.microsoft.com/office/drawing/2014/main" id="{E22BA543-7BA5-43F1-8CDD-73E3135077CF}"/>
                </a:ext>
              </a:extLst>
            </p:cNvPr>
            <p:cNvSpPr/>
            <p:nvPr/>
          </p:nvSpPr>
          <p:spPr>
            <a:xfrm>
              <a:off x="3405942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รูปแบบอิสระ: รูปร่าง 1106">
              <a:extLst>
                <a:ext uri="{FF2B5EF4-FFF2-40B4-BE49-F238E27FC236}">
                  <a16:creationId xmlns:a16="http://schemas.microsoft.com/office/drawing/2014/main" id="{EF05E023-1534-498C-9B5E-EF1963A010A7}"/>
                </a:ext>
              </a:extLst>
            </p:cNvPr>
            <p:cNvSpPr/>
            <p:nvPr/>
          </p:nvSpPr>
          <p:spPr>
            <a:xfrm>
              <a:off x="3471237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รูปแบบอิสระ: รูปร่าง 1107">
              <a:extLst>
                <a:ext uri="{FF2B5EF4-FFF2-40B4-BE49-F238E27FC236}">
                  <a16:creationId xmlns:a16="http://schemas.microsoft.com/office/drawing/2014/main" id="{1E005845-7752-425F-A8A1-6040DFB3B5BD}"/>
                </a:ext>
              </a:extLst>
            </p:cNvPr>
            <p:cNvSpPr/>
            <p:nvPr/>
          </p:nvSpPr>
          <p:spPr>
            <a:xfrm>
              <a:off x="3534938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รูปแบบอิสระ: รูปร่าง 1108">
              <a:extLst>
                <a:ext uri="{FF2B5EF4-FFF2-40B4-BE49-F238E27FC236}">
                  <a16:creationId xmlns:a16="http://schemas.microsoft.com/office/drawing/2014/main" id="{60F5AECF-58E1-4849-8DB8-EBEB04CE2C8B}"/>
                </a:ext>
              </a:extLst>
            </p:cNvPr>
            <p:cNvSpPr/>
            <p:nvPr/>
          </p:nvSpPr>
          <p:spPr>
            <a:xfrm>
              <a:off x="3600233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รูปแบบอิสระ: รูปร่าง 1109">
              <a:extLst>
                <a:ext uri="{FF2B5EF4-FFF2-40B4-BE49-F238E27FC236}">
                  <a16:creationId xmlns:a16="http://schemas.microsoft.com/office/drawing/2014/main" id="{D3B9D3B7-A40F-490F-A570-4DEDB88978B0}"/>
                </a:ext>
              </a:extLst>
            </p:cNvPr>
            <p:cNvSpPr/>
            <p:nvPr/>
          </p:nvSpPr>
          <p:spPr>
            <a:xfrm>
              <a:off x="3663934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รูปแบบอิสระ: รูปร่าง 1110">
              <a:extLst>
                <a:ext uri="{FF2B5EF4-FFF2-40B4-BE49-F238E27FC236}">
                  <a16:creationId xmlns:a16="http://schemas.microsoft.com/office/drawing/2014/main" id="{E7EA2B0E-0896-4C8A-B92C-E4BC644E2C5B}"/>
                </a:ext>
              </a:extLst>
            </p:cNvPr>
            <p:cNvSpPr/>
            <p:nvPr/>
          </p:nvSpPr>
          <p:spPr>
            <a:xfrm>
              <a:off x="3794523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รูปแบบอิสระ: รูปร่าง 1111">
              <a:extLst>
                <a:ext uri="{FF2B5EF4-FFF2-40B4-BE49-F238E27FC236}">
                  <a16:creationId xmlns:a16="http://schemas.microsoft.com/office/drawing/2014/main" id="{03CF7B4F-D87B-4036-95B7-CC347B4E1458}"/>
                </a:ext>
              </a:extLst>
            </p:cNvPr>
            <p:cNvSpPr/>
            <p:nvPr/>
          </p:nvSpPr>
          <p:spPr>
            <a:xfrm>
              <a:off x="3858225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รูปแบบอิสระ: รูปร่าง 1112">
              <a:extLst>
                <a:ext uri="{FF2B5EF4-FFF2-40B4-BE49-F238E27FC236}">
                  <a16:creationId xmlns:a16="http://schemas.microsoft.com/office/drawing/2014/main" id="{50CDBA54-F84E-40C7-BE75-E005A5FF18B2}"/>
                </a:ext>
              </a:extLst>
            </p:cNvPr>
            <p:cNvSpPr/>
            <p:nvPr/>
          </p:nvSpPr>
          <p:spPr>
            <a:xfrm>
              <a:off x="3923519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รูปแบบอิสระ: รูปร่าง 1113">
              <a:extLst>
                <a:ext uri="{FF2B5EF4-FFF2-40B4-BE49-F238E27FC236}">
                  <a16:creationId xmlns:a16="http://schemas.microsoft.com/office/drawing/2014/main" id="{ABE19BEC-0B45-42AC-9EF7-5A80A1417990}"/>
                </a:ext>
              </a:extLst>
            </p:cNvPr>
            <p:cNvSpPr/>
            <p:nvPr/>
          </p:nvSpPr>
          <p:spPr>
            <a:xfrm>
              <a:off x="3988814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รูปแบบอิสระ: รูปร่าง 1114">
              <a:extLst>
                <a:ext uri="{FF2B5EF4-FFF2-40B4-BE49-F238E27FC236}">
                  <a16:creationId xmlns:a16="http://schemas.microsoft.com/office/drawing/2014/main" id="{A3AD1135-2D62-4701-AFAF-18775C48926A}"/>
                </a:ext>
              </a:extLst>
            </p:cNvPr>
            <p:cNvSpPr/>
            <p:nvPr/>
          </p:nvSpPr>
          <p:spPr>
            <a:xfrm>
              <a:off x="4052516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รูปแบบอิสระ: รูปร่าง 1115">
              <a:extLst>
                <a:ext uri="{FF2B5EF4-FFF2-40B4-BE49-F238E27FC236}">
                  <a16:creationId xmlns:a16="http://schemas.microsoft.com/office/drawing/2014/main" id="{FDE607AE-7979-4BED-BE92-ECBCC07C0D05}"/>
                </a:ext>
              </a:extLst>
            </p:cNvPr>
            <p:cNvSpPr/>
            <p:nvPr/>
          </p:nvSpPr>
          <p:spPr>
            <a:xfrm>
              <a:off x="4117810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รูปแบบอิสระ: รูปร่าง 1116">
              <a:extLst>
                <a:ext uri="{FF2B5EF4-FFF2-40B4-BE49-F238E27FC236}">
                  <a16:creationId xmlns:a16="http://schemas.microsoft.com/office/drawing/2014/main" id="{2696FAD6-A186-4198-9DA5-FDC9990D77AF}"/>
                </a:ext>
              </a:extLst>
            </p:cNvPr>
            <p:cNvSpPr/>
            <p:nvPr/>
          </p:nvSpPr>
          <p:spPr>
            <a:xfrm>
              <a:off x="4441097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รูปแบบอิสระ: รูปร่าง 1117">
              <a:extLst>
                <a:ext uri="{FF2B5EF4-FFF2-40B4-BE49-F238E27FC236}">
                  <a16:creationId xmlns:a16="http://schemas.microsoft.com/office/drawing/2014/main" id="{BF51219B-C2C7-469C-ADBF-709BF60065BF}"/>
                </a:ext>
              </a:extLst>
            </p:cNvPr>
            <p:cNvSpPr/>
            <p:nvPr/>
          </p:nvSpPr>
          <p:spPr>
            <a:xfrm>
              <a:off x="4504799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รูปแบบอิสระ: รูปร่าง 1118">
              <a:extLst>
                <a:ext uri="{FF2B5EF4-FFF2-40B4-BE49-F238E27FC236}">
                  <a16:creationId xmlns:a16="http://schemas.microsoft.com/office/drawing/2014/main" id="{EC30170B-3286-4B38-8C49-4D7769B6C6A2}"/>
                </a:ext>
              </a:extLst>
            </p:cNvPr>
            <p:cNvSpPr/>
            <p:nvPr/>
          </p:nvSpPr>
          <p:spPr>
            <a:xfrm>
              <a:off x="4570093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รูปแบบอิสระ: รูปร่าง 1119">
              <a:extLst>
                <a:ext uri="{FF2B5EF4-FFF2-40B4-BE49-F238E27FC236}">
                  <a16:creationId xmlns:a16="http://schemas.microsoft.com/office/drawing/2014/main" id="{0637738F-047E-404F-9704-30FCF5263FC6}"/>
                </a:ext>
              </a:extLst>
            </p:cNvPr>
            <p:cNvSpPr/>
            <p:nvPr/>
          </p:nvSpPr>
          <p:spPr>
            <a:xfrm>
              <a:off x="4635387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รูปแบบอิสระ: รูปร่าง 1120">
              <a:extLst>
                <a:ext uri="{FF2B5EF4-FFF2-40B4-BE49-F238E27FC236}">
                  <a16:creationId xmlns:a16="http://schemas.microsoft.com/office/drawing/2014/main" id="{7EEDCF90-ABE1-43B3-857A-627C5820CDF2}"/>
                </a:ext>
              </a:extLst>
            </p:cNvPr>
            <p:cNvSpPr/>
            <p:nvPr/>
          </p:nvSpPr>
          <p:spPr>
            <a:xfrm>
              <a:off x="4829678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รูปแบบอิสระ: รูปร่าง 1121">
              <a:extLst>
                <a:ext uri="{FF2B5EF4-FFF2-40B4-BE49-F238E27FC236}">
                  <a16:creationId xmlns:a16="http://schemas.microsoft.com/office/drawing/2014/main" id="{F9D140FA-CB3A-4102-ABD4-6C37239D6F09}"/>
                </a:ext>
              </a:extLst>
            </p:cNvPr>
            <p:cNvSpPr/>
            <p:nvPr/>
          </p:nvSpPr>
          <p:spPr>
            <a:xfrm>
              <a:off x="4893380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รูปแบบอิสระ: รูปร่าง 1122">
              <a:extLst>
                <a:ext uri="{FF2B5EF4-FFF2-40B4-BE49-F238E27FC236}">
                  <a16:creationId xmlns:a16="http://schemas.microsoft.com/office/drawing/2014/main" id="{6D6B132A-B16D-42E2-B14A-45179E2B4FC6}"/>
                </a:ext>
              </a:extLst>
            </p:cNvPr>
            <p:cNvSpPr/>
            <p:nvPr/>
          </p:nvSpPr>
          <p:spPr>
            <a:xfrm>
              <a:off x="4958674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รูปแบบอิสระ: รูปร่าง 1123">
              <a:extLst>
                <a:ext uri="{FF2B5EF4-FFF2-40B4-BE49-F238E27FC236}">
                  <a16:creationId xmlns:a16="http://schemas.microsoft.com/office/drawing/2014/main" id="{EFC50FAC-7FF6-4B49-87C7-D83FA5080103}"/>
                </a:ext>
              </a:extLst>
            </p:cNvPr>
            <p:cNvSpPr/>
            <p:nvPr/>
          </p:nvSpPr>
          <p:spPr>
            <a:xfrm>
              <a:off x="5022376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รูปแบบอิสระ: รูปร่าง 1124">
              <a:extLst>
                <a:ext uri="{FF2B5EF4-FFF2-40B4-BE49-F238E27FC236}">
                  <a16:creationId xmlns:a16="http://schemas.microsoft.com/office/drawing/2014/main" id="{2E8BE541-5B3A-473E-A21D-C383B3939924}"/>
                </a:ext>
              </a:extLst>
            </p:cNvPr>
            <p:cNvSpPr/>
            <p:nvPr/>
          </p:nvSpPr>
          <p:spPr>
            <a:xfrm>
              <a:off x="5087670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รูปแบบอิสระ: รูปร่าง 1125">
              <a:extLst>
                <a:ext uri="{FF2B5EF4-FFF2-40B4-BE49-F238E27FC236}">
                  <a16:creationId xmlns:a16="http://schemas.microsoft.com/office/drawing/2014/main" id="{DC28D4D9-79C9-4332-BE56-498291E7CC06}"/>
                </a:ext>
              </a:extLst>
            </p:cNvPr>
            <p:cNvSpPr/>
            <p:nvPr/>
          </p:nvSpPr>
          <p:spPr>
            <a:xfrm>
              <a:off x="5152965" y="213518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รูปแบบอิสระ: รูปร่าง 1126">
              <a:extLst>
                <a:ext uri="{FF2B5EF4-FFF2-40B4-BE49-F238E27FC236}">
                  <a16:creationId xmlns:a16="http://schemas.microsoft.com/office/drawing/2014/main" id="{0DF7551D-3121-4DCF-ADE8-311BFE4E354A}"/>
                </a:ext>
              </a:extLst>
            </p:cNvPr>
            <p:cNvSpPr/>
            <p:nvPr/>
          </p:nvSpPr>
          <p:spPr>
            <a:xfrm>
              <a:off x="947052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รูปแบบอิสระ: รูปร่าง 1127">
              <a:extLst>
                <a:ext uri="{FF2B5EF4-FFF2-40B4-BE49-F238E27FC236}">
                  <a16:creationId xmlns:a16="http://schemas.microsoft.com/office/drawing/2014/main" id="{A2700DED-9D4A-4F86-BF50-EA6DBA94AED7}"/>
                </a:ext>
              </a:extLst>
            </p:cNvPr>
            <p:cNvSpPr/>
            <p:nvPr/>
          </p:nvSpPr>
          <p:spPr>
            <a:xfrm>
              <a:off x="1012346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รูปแบบอิสระ: รูปร่าง 1128">
              <a:extLst>
                <a:ext uri="{FF2B5EF4-FFF2-40B4-BE49-F238E27FC236}">
                  <a16:creationId xmlns:a16="http://schemas.microsoft.com/office/drawing/2014/main" id="{A9D0AD42-0529-4A9B-BE94-474E17DB67A8}"/>
                </a:ext>
              </a:extLst>
            </p:cNvPr>
            <p:cNvSpPr/>
            <p:nvPr/>
          </p:nvSpPr>
          <p:spPr>
            <a:xfrm>
              <a:off x="1076048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รูปแบบอิสระ: รูปร่าง 1129">
              <a:extLst>
                <a:ext uri="{FF2B5EF4-FFF2-40B4-BE49-F238E27FC236}">
                  <a16:creationId xmlns:a16="http://schemas.microsoft.com/office/drawing/2014/main" id="{4C6283AC-5FE2-41FA-B1BA-300667766880}"/>
                </a:ext>
              </a:extLst>
            </p:cNvPr>
            <p:cNvSpPr/>
            <p:nvPr/>
          </p:nvSpPr>
          <p:spPr>
            <a:xfrm>
              <a:off x="1141342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รูปแบบอิสระ: รูปร่าง 1130">
              <a:extLst>
                <a:ext uri="{FF2B5EF4-FFF2-40B4-BE49-F238E27FC236}">
                  <a16:creationId xmlns:a16="http://schemas.microsoft.com/office/drawing/2014/main" id="{55E59A74-0C2B-4EC4-B4F7-6244E231DFBC}"/>
                </a:ext>
              </a:extLst>
            </p:cNvPr>
            <p:cNvSpPr/>
            <p:nvPr/>
          </p:nvSpPr>
          <p:spPr>
            <a:xfrm>
              <a:off x="1206636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รูปแบบอิสระ: รูปร่าง 1131">
              <a:extLst>
                <a:ext uri="{FF2B5EF4-FFF2-40B4-BE49-F238E27FC236}">
                  <a16:creationId xmlns:a16="http://schemas.microsoft.com/office/drawing/2014/main" id="{2B6D39A1-A977-44FB-95B8-AB687BEB4034}"/>
                </a:ext>
              </a:extLst>
            </p:cNvPr>
            <p:cNvSpPr/>
            <p:nvPr/>
          </p:nvSpPr>
          <p:spPr>
            <a:xfrm>
              <a:off x="2694074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รูปแบบอิสระ: รูปร่าง 1132">
              <a:extLst>
                <a:ext uri="{FF2B5EF4-FFF2-40B4-BE49-F238E27FC236}">
                  <a16:creationId xmlns:a16="http://schemas.microsoft.com/office/drawing/2014/main" id="{F77B2C5E-351E-4545-A67E-9A5CD72C220B}"/>
                </a:ext>
              </a:extLst>
            </p:cNvPr>
            <p:cNvSpPr/>
            <p:nvPr/>
          </p:nvSpPr>
          <p:spPr>
            <a:xfrm>
              <a:off x="2759369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รูปแบบอิสระ: รูปร่าง 1133">
              <a:extLst>
                <a:ext uri="{FF2B5EF4-FFF2-40B4-BE49-F238E27FC236}">
                  <a16:creationId xmlns:a16="http://schemas.microsoft.com/office/drawing/2014/main" id="{0D2F75EB-057A-471C-A4BE-69AD486F6A6A}"/>
                </a:ext>
              </a:extLst>
            </p:cNvPr>
            <p:cNvSpPr/>
            <p:nvPr/>
          </p:nvSpPr>
          <p:spPr>
            <a:xfrm>
              <a:off x="2823070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รูปแบบอิสระ: รูปร่าง 1134">
              <a:extLst>
                <a:ext uri="{FF2B5EF4-FFF2-40B4-BE49-F238E27FC236}">
                  <a16:creationId xmlns:a16="http://schemas.microsoft.com/office/drawing/2014/main" id="{6DDE0948-1AB3-4782-BD94-01EE9B1020C2}"/>
                </a:ext>
              </a:extLst>
            </p:cNvPr>
            <p:cNvSpPr/>
            <p:nvPr/>
          </p:nvSpPr>
          <p:spPr>
            <a:xfrm>
              <a:off x="2888365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รูปแบบอิสระ: รูปร่าง 1135">
              <a:extLst>
                <a:ext uri="{FF2B5EF4-FFF2-40B4-BE49-F238E27FC236}">
                  <a16:creationId xmlns:a16="http://schemas.microsoft.com/office/drawing/2014/main" id="{6A6247AA-8E25-4CA1-B993-02D84051339A}"/>
                </a:ext>
              </a:extLst>
            </p:cNvPr>
            <p:cNvSpPr/>
            <p:nvPr/>
          </p:nvSpPr>
          <p:spPr>
            <a:xfrm>
              <a:off x="2953659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รูปแบบอิสระ: รูปร่าง 1136">
              <a:extLst>
                <a:ext uri="{FF2B5EF4-FFF2-40B4-BE49-F238E27FC236}">
                  <a16:creationId xmlns:a16="http://schemas.microsoft.com/office/drawing/2014/main" id="{80FE8E95-38C7-456A-8B78-59C8B6DBE98B}"/>
                </a:ext>
              </a:extLst>
            </p:cNvPr>
            <p:cNvSpPr/>
            <p:nvPr/>
          </p:nvSpPr>
          <p:spPr>
            <a:xfrm>
              <a:off x="3017361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รูปแบบอิสระ: รูปร่าง 1137">
              <a:extLst>
                <a:ext uri="{FF2B5EF4-FFF2-40B4-BE49-F238E27FC236}">
                  <a16:creationId xmlns:a16="http://schemas.microsoft.com/office/drawing/2014/main" id="{5E1A3145-53CF-4717-80AC-7AC910A3578C}"/>
                </a:ext>
              </a:extLst>
            </p:cNvPr>
            <p:cNvSpPr/>
            <p:nvPr/>
          </p:nvSpPr>
          <p:spPr>
            <a:xfrm>
              <a:off x="3082655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รูปแบบอิสระ: รูปร่าง 1138">
              <a:extLst>
                <a:ext uri="{FF2B5EF4-FFF2-40B4-BE49-F238E27FC236}">
                  <a16:creationId xmlns:a16="http://schemas.microsoft.com/office/drawing/2014/main" id="{DF8B8AE4-AB5E-40D9-9283-973F050BA3EC}"/>
                </a:ext>
              </a:extLst>
            </p:cNvPr>
            <p:cNvSpPr/>
            <p:nvPr/>
          </p:nvSpPr>
          <p:spPr>
            <a:xfrm>
              <a:off x="3146357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รูปแบบอิสระ: รูปร่าง 1139">
              <a:extLst>
                <a:ext uri="{FF2B5EF4-FFF2-40B4-BE49-F238E27FC236}">
                  <a16:creationId xmlns:a16="http://schemas.microsoft.com/office/drawing/2014/main" id="{DB8E872D-F484-4879-9167-F93D06704EF1}"/>
                </a:ext>
              </a:extLst>
            </p:cNvPr>
            <p:cNvSpPr/>
            <p:nvPr/>
          </p:nvSpPr>
          <p:spPr>
            <a:xfrm>
              <a:off x="3211652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รูปแบบอิสระ: รูปร่าง 1140">
              <a:extLst>
                <a:ext uri="{FF2B5EF4-FFF2-40B4-BE49-F238E27FC236}">
                  <a16:creationId xmlns:a16="http://schemas.microsoft.com/office/drawing/2014/main" id="{3BC4B5EE-5ED2-49A9-88E0-8AC6211DC387}"/>
                </a:ext>
              </a:extLst>
            </p:cNvPr>
            <p:cNvSpPr/>
            <p:nvPr/>
          </p:nvSpPr>
          <p:spPr>
            <a:xfrm>
              <a:off x="3276946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รูปแบบอิสระ: รูปร่าง 1141">
              <a:extLst>
                <a:ext uri="{FF2B5EF4-FFF2-40B4-BE49-F238E27FC236}">
                  <a16:creationId xmlns:a16="http://schemas.microsoft.com/office/drawing/2014/main" id="{9B1886A4-9249-4CAC-83C2-52A6236763B1}"/>
                </a:ext>
              </a:extLst>
            </p:cNvPr>
            <p:cNvSpPr/>
            <p:nvPr/>
          </p:nvSpPr>
          <p:spPr>
            <a:xfrm>
              <a:off x="3340648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รูปแบบอิสระ: รูปร่าง 1142">
              <a:extLst>
                <a:ext uri="{FF2B5EF4-FFF2-40B4-BE49-F238E27FC236}">
                  <a16:creationId xmlns:a16="http://schemas.microsoft.com/office/drawing/2014/main" id="{1219BB94-2EB6-493B-9E22-1B81EB7B3933}"/>
                </a:ext>
              </a:extLst>
            </p:cNvPr>
            <p:cNvSpPr/>
            <p:nvPr/>
          </p:nvSpPr>
          <p:spPr>
            <a:xfrm>
              <a:off x="3405942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รูปแบบอิสระ: รูปร่าง 1143">
              <a:extLst>
                <a:ext uri="{FF2B5EF4-FFF2-40B4-BE49-F238E27FC236}">
                  <a16:creationId xmlns:a16="http://schemas.microsoft.com/office/drawing/2014/main" id="{8B5AFB6F-CEDA-4328-8F55-880C08125CBC}"/>
                </a:ext>
              </a:extLst>
            </p:cNvPr>
            <p:cNvSpPr/>
            <p:nvPr/>
          </p:nvSpPr>
          <p:spPr>
            <a:xfrm>
              <a:off x="3469644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รูปแบบอิสระ: รูปร่าง 1144">
              <a:extLst>
                <a:ext uri="{FF2B5EF4-FFF2-40B4-BE49-F238E27FC236}">
                  <a16:creationId xmlns:a16="http://schemas.microsoft.com/office/drawing/2014/main" id="{BA12711C-3D34-452B-A790-02E0C95EB0F2}"/>
                </a:ext>
              </a:extLst>
            </p:cNvPr>
            <p:cNvSpPr/>
            <p:nvPr/>
          </p:nvSpPr>
          <p:spPr>
            <a:xfrm>
              <a:off x="3534938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รูปแบบอิสระ: รูปร่าง 1145">
              <a:extLst>
                <a:ext uri="{FF2B5EF4-FFF2-40B4-BE49-F238E27FC236}">
                  <a16:creationId xmlns:a16="http://schemas.microsoft.com/office/drawing/2014/main" id="{DF629B73-F7C7-4279-A8BD-90B82E73168E}"/>
                </a:ext>
              </a:extLst>
            </p:cNvPr>
            <p:cNvSpPr/>
            <p:nvPr/>
          </p:nvSpPr>
          <p:spPr>
            <a:xfrm>
              <a:off x="3600233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รูปแบบอิสระ: รูปร่าง 1146">
              <a:extLst>
                <a:ext uri="{FF2B5EF4-FFF2-40B4-BE49-F238E27FC236}">
                  <a16:creationId xmlns:a16="http://schemas.microsoft.com/office/drawing/2014/main" id="{42FD75B0-14EC-4B07-B485-81F5A329503F}"/>
                </a:ext>
              </a:extLst>
            </p:cNvPr>
            <p:cNvSpPr/>
            <p:nvPr/>
          </p:nvSpPr>
          <p:spPr>
            <a:xfrm>
              <a:off x="3663934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รูปแบบอิสระ: รูปร่าง 1147">
              <a:extLst>
                <a:ext uri="{FF2B5EF4-FFF2-40B4-BE49-F238E27FC236}">
                  <a16:creationId xmlns:a16="http://schemas.microsoft.com/office/drawing/2014/main" id="{2658FCCD-CBC7-42B2-A1FC-600E9BDB20FB}"/>
                </a:ext>
              </a:extLst>
            </p:cNvPr>
            <p:cNvSpPr/>
            <p:nvPr/>
          </p:nvSpPr>
          <p:spPr>
            <a:xfrm>
              <a:off x="3729229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รูปแบบอิสระ: รูปร่าง 1148">
              <a:extLst>
                <a:ext uri="{FF2B5EF4-FFF2-40B4-BE49-F238E27FC236}">
                  <a16:creationId xmlns:a16="http://schemas.microsoft.com/office/drawing/2014/main" id="{B1294023-8A1C-4A61-A719-F01663860BB8}"/>
                </a:ext>
              </a:extLst>
            </p:cNvPr>
            <p:cNvSpPr/>
            <p:nvPr/>
          </p:nvSpPr>
          <p:spPr>
            <a:xfrm>
              <a:off x="3858225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รูปแบบอิสระ: รูปร่าง 1149">
              <a:extLst>
                <a:ext uri="{FF2B5EF4-FFF2-40B4-BE49-F238E27FC236}">
                  <a16:creationId xmlns:a16="http://schemas.microsoft.com/office/drawing/2014/main" id="{E1BABE2C-BFC0-4171-813D-681EFB7E71CD}"/>
                </a:ext>
              </a:extLst>
            </p:cNvPr>
            <p:cNvSpPr/>
            <p:nvPr/>
          </p:nvSpPr>
          <p:spPr>
            <a:xfrm>
              <a:off x="3923519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รูปแบบอิสระ: รูปร่าง 1150">
              <a:extLst>
                <a:ext uri="{FF2B5EF4-FFF2-40B4-BE49-F238E27FC236}">
                  <a16:creationId xmlns:a16="http://schemas.microsoft.com/office/drawing/2014/main" id="{CA730FC8-676C-417A-A18B-22E9DC7379FB}"/>
                </a:ext>
              </a:extLst>
            </p:cNvPr>
            <p:cNvSpPr/>
            <p:nvPr/>
          </p:nvSpPr>
          <p:spPr>
            <a:xfrm>
              <a:off x="3988814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รูปแบบอิสระ: รูปร่าง 1151">
              <a:extLst>
                <a:ext uri="{FF2B5EF4-FFF2-40B4-BE49-F238E27FC236}">
                  <a16:creationId xmlns:a16="http://schemas.microsoft.com/office/drawing/2014/main" id="{7CAC01CB-4EE4-40F9-AA1C-6DB601DAC541}"/>
                </a:ext>
              </a:extLst>
            </p:cNvPr>
            <p:cNvSpPr/>
            <p:nvPr/>
          </p:nvSpPr>
          <p:spPr>
            <a:xfrm>
              <a:off x="4052516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รูปแบบอิสระ: รูปร่าง 1152">
              <a:extLst>
                <a:ext uri="{FF2B5EF4-FFF2-40B4-BE49-F238E27FC236}">
                  <a16:creationId xmlns:a16="http://schemas.microsoft.com/office/drawing/2014/main" id="{ED7527C0-4434-4355-95B8-429734F7501D}"/>
                </a:ext>
              </a:extLst>
            </p:cNvPr>
            <p:cNvSpPr/>
            <p:nvPr/>
          </p:nvSpPr>
          <p:spPr>
            <a:xfrm>
              <a:off x="4441097" y="2200475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รูปแบบอิสระ: รูปร่าง 1153">
              <a:extLst>
                <a:ext uri="{FF2B5EF4-FFF2-40B4-BE49-F238E27FC236}">
                  <a16:creationId xmlns:a16="http://schemas.microsoft.com/office/drawing/2014/main" id="{EB248613-D51A-4B4A-89CA-DE63BE5F3E4A}"/>
                </a:ext>
              </a:extLst>
            </p:cNvPr>
            <p:cNvSpPr/>
            <p:nvPr/>
          </p:nvSpPr>
          <p:spPr>
            <a:xfrm>
              <a:off x="4504799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รูปแบบอิสระ: รูปร่าง 1154">
              <a:extLst>
                <a:ext uri="{FF2B5EF4-FFF2-40B4-BE49-F238E27FC236}">
                  <a16:creationId xmlns:a16="http://schemas.microsoft.com/office/drawing/2014/main" id="{ACB8CD5C-8090-4E4A-9F64-150AA87200E0}"/>
                </a:ext>
              </a:extLst>
            </p:cNvPr>
            <p:cNvSpPr/>
            <p:nvPr/>
          </p:nvSpPr>
          <p:spPr>
            <a:xfrm>
              <a:off x="4570093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รูปแบบอิสระ: รูปร่าง 1155">
              <a:extLst>
                <a:ext uri="{FF2B5EF4-FFF2-40B4-BE49-F238E27FC236}">
                  <a16:creationId xmlns:a16="http://schemas.microsoft.com/office/drawing/2014/main" id="{D618D2FA-1863-47AF-BCD6-A2F26F2C9F13}"/>
                </a:ext>
              </a:extLst>
            </p:cNvPr>
            <p:cNvSpPr/>
            <p:nvPr/>
          </p:nvSpPr>
          <p:spPr>
            <a:xfrm>
              <a:off x="4893380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รูปแบบอิสระ: รูปร่าง 1156">
              <a:extLst>
                <a:ext uri="{FF2B5EF4-FFF2-40B4-BE49-F238E27FC236}">
                  <a16:creationId xmlns:a16="http://schemas.microsoft.com/office/drawing/2014/main" id="{D7CD506E-1E51-48AB-BC8B-5E7052EDA662}"/>
                </a:ext>
              </a:extLst>
            </p:cNvPr>
            <p:cNvSpPr/>
            <p:nvPr/>
          </p:nvSpPr>
          <p:spPr>
            <a:xfrm>
              <a:off x="4958674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รูปแบบอิสระ: รูปร่าง 1157">
              <a:extLst>
                <a:ext uri="{FF2B5EF4-FFF2-40B4-BE49-F238E27FC236}">
                  <a16:creationId xmlns:a16="http://schemas.microsoft.com/office/drawing/2014/main" id="{29B9DFFB-CF17-4AFB-B539-96B48EDE560B}"/>
                </a:ext>
              </a:extLst>
            </p:cNvPr>
            <p:cNvSpPr/>
            <p:nvPr/>
          </p:nvSpPr>
          <p:spPr>
            <a:xfrm>
              <a:off x="5022376" y="2200323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รูปแบบอิสระ: รูปร่าง 1158">
              <a:extLst>
                <a:ext uri="{FF2B5EF4-FFF2-40B4-BE49-F238E27FC236}">
                  <a16:creationId xmlns:a16="http://schemas.microsoft.com/office/drawing/2014/main" id="{12797D40-06D9-4C31-B3DA-D5D82A3B0647}"/>
                </a:ext>
              </a:extLst>
            </p:cNvPr>
            <p:cNvSpPr/>
            <p:nvPr/>
          </p:nvSpPr>
          <p:spPr>
            <a:xfrm>
              <a:off x="5087670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รูปแบบอิสระ: รูปร่าง 1159">
              <a:extLst>
                <a:ext uri="{FF2B5EF4-FFF2-40B4-BE49-F238E27FC236}">
                  <a16:creationId xmlns:a16="http://schemas.microsoft.com/office/drawing/2014/main" id="{534C2E85-19B6-45B6-9125-705C52F9C659}"/>
                </a:ext>
              </a:extLst>
            </p:cNvPr>
            <p:cNvSpPr/>
            <p:nvPr/>
          </p:nvSpPr>
          <p:spPr>
            <a:xfrm>
              <a:off x="5410957" y="220047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รูปแบบอิสระ: รูปร่าง 1160">
              <a:extLst>
                <a:ext uri="{FF2B5EF4-FFF2-40B4-BE49-F238E27FC236}">
                  <a16:creationId xmlns:a16="http://schemas.microsoft.com/office/drawing/2014/main" id="{AF01C0F1-0836-4DBA-B050-6DBD1E64D667}"/>
                </a:ext>
              </a:extLst>
            </p:cNvPr>
            <p:cNvSpPr/>
            <p:nvPr/>
          </p:nvSpPr>
          <p:spPr>
            <a:xfrm>
              <a:off x="1141342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รูปแบบอิสระ: รูปร่าง 1161">
              <a:extLst>
                <a:ext uri="{FF2B5EF4-FFF2-40B4-BE49-F238E27FC236}">
                  <a16:creationId xmlns:a16="http://schemas.microsoft.com/office/drawing/2014/main" id="{60CFA5AF-E9DF-4E1A-9C22-B87A8C8D4AC6}"/>
                </a:ext>
              </a:extLst>
            </p:cNvPr>
            <p:cNvSpPr/>
            <p:nvPr/>
          </p:nvSpPr>
          <p:spPr>
            <a:xfrm>
              <a:off x="1206636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รูปแบบอิสระ: รูปร่าง 1162">
              <a:extLst>
                <a:ext uri="{FF2B5EF4-FFF2-40B4-BE49-F238E27FC236}">
                  <a16:creationId xmlns:a16="http://schemas.microsoft.com/office/drawing/2014/main" id="{39B5A96A-BDFC-4182-A86C-EAEBAD1340E9}"/>
                </a:ext>
              </a:extLst>
            </p:cNvPr>
            <p:cNvSpPr/>
            <p:nvPr/>
          </p:nvSpPr>
          <p:spPr>
            <a:xfrm>
              <a:off x="1271931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รูปแบบอิสระ: รูปร่าง 1163">
              <a:extLst>
                <a:ext uri="{FF2B5EF4-FFF2-40B4-BE49-F238E27FC236}">
                  <a16:creationId xmlns:a16="http://schemas.microsoft.com/office/drawing/2014/main" id="{A2A87387-81D4-404E-B0F8-788039885300}"/>
                </a:ext>
              </a:extLst>
            </p:cNvPr>
            <p:cNvSpPr/>
            <p:nvPr/>
          </p:nvSpPr>
          <p:spPr>
            <a:xfrm>
              <a:off x="2694074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รูปแบบอิสระ: รูปร่าง 1164">
              <a:extLst>
                <a:ext uri="{FF2B5EF4-FFF2-40B4-BE49-F238E27FC236}">
                  <a16:creationId xmlns:a16="http://schemas.microsoft.com/office/drawing/2014/main" id="{9A6FAE53-D553-4462-A033-DB8A6B6AD06E}"/>
                </a:ext>
              </a:extLst>
            </p:cNvPr>
            <p:cNvSpPr/>
            <p:nvPr/>
          </p:nvSpPr>
          <p:spPr>
            <a:xfrm>
              <a:off x="2759369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รูปแบบอิสระ: รูปร่าง 1165">
              <a:extLst>
                <a:ext uri="{FF2B5EF4-FFF2-40B4-BE49-F238E27FC236}">
                  <a16:creationId xmlns:a16="http://schemas.microsoft.com/office/drawing/2014/main" id="{1D3DA0DE-DA35-46F2-9E2C-80084C5A2E07}"/>
                </a:ext>
              </a:extLst>
            </p:cNvPr>
            <p:cNvSpPr/>
            <p:nvPr/>
          </p:nvSpPr>
          <p:spPr>
            <a:xfrm>
              <a:off x="2823070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รูปแบบอิสระ: รูปร่าง 1166">
              <a:extLst>
                <a:ext uri="{FF2B5EF4-FFF2-40B4-BE49-F238E27FC236}">
                  <a16:creationId xmlns:a16="http://schemas.microsoft.com/office/drawing/2014/main" id="{C6058CC3-A0B7-42B2-B2E0-5CB4DA8F12F3}"/>
                </a:ext>
              </a:extLst>
            </p:cNvPr>
            <p:cNvSpPr/>
            <p:nvPr/>
          </p:nvSpPr>
          <p:spPr>
            <a:xfrm>
              <a:off x="2888365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รูปแบบอิสระ: รูปร่าง 1167">
              <a:extLst>
                <a:ext uri="{FF2B5EF4-FFF2-40B4-BE49-F238E27FC236}">
                  <a16:creationId xmlns:a16="http://schemas.microsoft.com/office/drawing/2014/main" id="{5B44654B-F008-49BF-A78C-788607AE1048}"/>
                </a:ext>
              </a:extLst>
            </p:cNvPr>
            <p:cNvSpPr/>
            <p:nvPr/>
          </p:nvSpPr>
          <p:spPr>
            <a:xfrm>
              <a:off x="2953659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รูปแบบอิสระ: รูปร่าง 1168">
              <a:extLst>
                <a:ext uri="{FF2B5EF4-FFF2-40B4-BE49-F238E27FC236}">
                  <a16:creationId xmlns:a16="http://schemas.microsoft.com/office/drawing/2014/main" id="{5999E92D-0176-4A00-AAE5-AE9F95458EE8}"/>
                </a:ext>
              </a:extLst>
            </p:cNvPr>
            <p:cNvSpPr/>
            <p:nvPr/>
          </p:nvSpPr>
          <p:spPr>
            <a:xfrm>
              <a:off x="3017361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รูปแบบอิสระ: รูปร่าง 1169">
              <a:extLst>
                <a:ext uri="{FF2B5EF4-FFF2-40B4-BE49-F238E27FC236}">
                  <a16:creationId xmlns:a16="http://schemas.microsoft.com/office/drawing/2014/main" id="{91A15EE3-DC55-4D57-B0D2-BB91B2C6C4C8}"/>
                </a:ext>
              </a:extLst>
            </p:cNvPr>
            <p:cNvSpPr/>
            <p:nvPr/>
          </p:nvSpPr>
          <p:spPr>
            <a:xfrm>
              <a:off x="3082655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รูปแบบอิสระ: รูปร่าง 1170">
              <a:extLst>
                <a:ext uri="{FF2B5EF4-FFF2-40B4-BE49-F238E27FC236}">
                  <a16:creationId xmlns:a16="http://schemas.microsoft.com/office/drawing/2014/main" id="{B4B62A3B-5AA7-4BC9-93FE-B5CBCAFE6868}"/>
                </a:ext>
              </a:extLst>
            </p:cNvPr>
            <p:cNvSpPr/>
            <p:nvPr/>
          </p:nvSpPr>
          <p:spPr>
            <a:xfrm>
              <a:off x="3146357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รูปแบบอิสระ: รูปร่าง 1171">
              <a:extLst>
                <a:ext uri="{FF2B5EF4-FFF2-40B4-BE49-F238E27FC236}">
                  <a16:creationId xmlns:a16="http://schemas.microsoft.com/office/drawing/2014/main" id="{D681CAF0-5402-4FE7-872D-675AB8D1F800}"/>
                </a:ext>
              </a:extLst>
            </p:cNvPr>
            <p:cNvSpPr/>
            <p:nvPr/>
          </p:nvSpPr>
          <p:spPr>
            <a:xfrm>
              <a:off x="3211652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รูปแบบอิสระ: รูปร่าง 1172">
              <a:extLst>
                <a:ext uri="{FF2B5EF4-FFF2-40B4-BE49-F238E27FC236}">
                  <a16:creationId xmlns:a16="http://schemas.microsoft.com/office/drawing/2014/main" id="{D51EC474-BA5D-43DA-AF52-53646781A2AD}"/>
                </a:ext>
              </a:extLst>
            </p:cNvPr>
            <p:cNvSpPr/>
            <p:nvPr/>
          </p:nvSpPr>
          <p:spPr>
            <a:xfrm>
              <a:off x="3276946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รูปแบบอิสระ: รูปร่าง 1173">
              <a:extLst>
                <a:ext uri="{FF2B5EF4-FFF2-40B4-BE49-F238E27FC236}">
                  <a16:creationId xmlns:a16="http://schemas.microsoft.com/office/drawing/2014/main" id="{D5DE650C-3AC6-41C6-A8C4-0BF1649E94BA}"/>
                </a:ext>
              </a:extLst>
            </p:cNvPr>
            <p:cNvSpPr/>
            <p:nvPr/>
          </p:nvSpPr>
          <p:spPr>
            <a:xfrm>
              <a:off x="3340648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รูปแบบอิสระ: รูปร่าง 1174">
              <a:extLst>
                <a:ext uri="{FF2B5EF4-FFF2-40B4-BE49-F238E27FC236}">
                  <a16:creationId xmlns:a16="http://schemas.microsoft.com/office/drawing/2014/main" id="{37697AEA-419A-47DD-A496-1BFCFD308027}"/>
                </a:ext>
              </a:extLst>
            </p:cNvPr>
            <p:cNvSpPr/>
            <p:nvPr/>
          </p:nvSpPr>
          <p:spPr>
            <a:xfrm>
              <a:off x="3405942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รูปแบบอิสระ: รูปร่าง 1175">
              <a:extLst>
                <a:ext uri="{FF2B5EF4-FFF2-40B4-BE49-F238E27FC236}">
                  <a16:creationId xmlns:a16="http://schemas.microsoft.com/office/drawing/2014/main" id="{6F0BB2E3-247A-4BDF-B3B6-EEC6B01B1AFE}"/>
                </a:ext>
              </a:extLst>
            </p:cNvPr>
            <p:cNvSpPr/>
            <p:nvPr/>
          </p:nvSpPr>
          <p:spPr>
            <a:xfrm>
              <a:off x="3471237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รูปแบบอิสระ: รูปร่าง 1176">
              <a:extLst>
                <a:ext uri="{FF2B5EF4-FFF2-40B4-BE49-F238E27FC236}">
                  <a16:creationId xmlns:a16="http://schemas.microsoft.com/office/drawing/2014/main" id="{003F414B-5377-4228-BE41-631385CB5F60}"/>
                </a:ext>
              </a:extLst>
            </p:cNvPr>
            <p:cNvSpPr/>
            <p:nvPr/>
          </p:nvSpPr>
          <p:spPr>
            <a:xfrm>
              <a:off x="3534938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รูปแบบอิสระ: รูปร่าง 1177">
              <a:extLst>
                <a:ext uri="{FF2B5EF4-FFF2-40B4-BE49-F238E27FC236}">
                  <a16:creationId xmlns:a16="http://schemas.microsoft.com/office/drawing/2014/main" id="{DAB59EDE-B796-4687-BCBE-640D19967F94}"/>
                </a:ext>
              </a:extLst>
            </p:cNvPr>
            <p:cNvSpPr/>
            <p:nvPr/>
          </p:nvSpPr>
          <p:spPr>
            <a:xfrm>
              <a:off x="3600233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รูปแบบอิสระ: รูปร่าง 1178">
              <a:extLst>
                <a:ext uri="{FF2B5EF4-FFF2-40B4-BE49-F238E27FC236}">
                  <a16:creationId xmlns:a16="http://schemas.microsoft.com/office/drawing/2014/main" id="{8648B1D9-FDCD-4C72-A6BC-F8F69DBD8A04}"/>
                </a:ext>
              </a:extLst>
            </p:cNvPr>
            <p:cNvSpPr/>
            <p:nvPr/>
          </p:nvSpPr>
          <p:spPr>
            <a:xfrm>
              <a:off x="3663934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รูปแบบอิสระ: รูปร่าง 1179">
              <a:extLst>
                <a:ext uri="{FF2B5EF4-FFF2-40B4-BE49-F238E27FC236}">
                  <a16:creationId xmlns:a16="http://schemas.microsoft.com/office/drawing/2014/main" id="{FF694677-5D88-4489-B475-16ABE30A91F5}"/>
                </a:ext>
              </a:extLst>
            </p:cNvPr>
            <p:cNvSpPr/>
            <p:nvPr/>
          </p:nvSpPr>
          <p:spPr>
            <a:xfrm>
              <a:off x="3729229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รูปแบบอิสระ: รูปร่าง 1180">
              <a:extLst>
                <a:ext uri="{FF2B5EF4-FFF2-40B4-BE49-F238E27FC236}">
                  <a16:creationId xmlns:a16="http://schemas.microsoft.com/office/drawing/2014/main" id="{E0409F75-2EC4-49E9-85DC-3A68B5745D4C}"/>
                </a:ext>
              </a:extLst>
            </p:cNvPr>
            <p:cNvSpPr/>
            <p:nvPr/>
          </p:nvSpPr>
          <p:spPr>
            <a:xfrm>
              <a:off x="3794523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รูปแบบอิสระ: รูปร่าง 1181">
              <a:extLst>
                <a:ext uri="{FF2B5EF4-FFF2-40B4-BE49-F238E27FC236}">
                  <a16:creationId xmlns:a16="http://schemas.microsoft.com/office/drawing/2014/main" id="{6C7D1C09-4E59-4F93-875B-EC98DB5FF11D}"/>
                </a:ext>
              </a:extLst>
            </p:cNvPr>
            <p:cNvSpPr/>
            <p:nvPr/>
          </p:nvSpPr>
          <p:spPr>
            <a:xfrm>
              <a:off x="3858225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รูปแบบอิสระ: รูปร่าง 1182">
              <a:extLst>
                <a:ext uri="{FF2B5EF4-FFF2-40B4-BE49-F238E27FC236}">
                  <a16:creationId xmlns:a16="http://schemas.microsoft.com/office/drawing/2014/main" id="{B390B87D-500C-467B-89EB-2623908F59ED}"/>
                </a:ext>
              </a:extLst>
            </p:cNvPr>
            <p:cNvSpPr/>
            <p:nvPr/>
          </p:nvSpPr>
          <p:spPr>
            <a:xfrm>
              <a:off x="3923519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รูปแบบอิสระ: รูปร่าง 1183">
              <a:extLst>
                <a:ext uri="{FF2B5EF4-FFF2-40B4-BE49-F238E27FC236}">
                  <a16:creationId xmlns:a16="http://schemas.microsoft.com/office/drawing/2014/main" id="{073F7D3C-1FF1-4C32-B4DC-AE2B393854EF}"/>
                </a:ext>
              </a:extLst>
            </p:cNvPr>
            <p:cNvSpPr/>
            <p:nvPr/>
          </p:nvSpPr>
          <p:spPr>
            <a:xfrm>
              <a:off x="4504799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รูปแบบอิสระ: รูปร่าง 1184">
              <a:extLst>
                <a:ext uri="{FF2B5EF4-FFF2-40B4-BE49-F238E27FC236}">
                  <a16:creationId xmlns:a16="http://schemas.microsoft.com/office/drawing/2014/main" id="{AA70360F-30BF-4F96-B6CF-085F42757789}"/>
                </a:ext>
              </a:extLst>
            </p:cNvPr>
            <p:cNvSpPr/>
            <p:nvPr/>
          </p:nvSpPr>
          <p:spPr>
            <a:xfrm>
              <a:off x="4570093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รูปแบบอิสระ: รูปร่าง 1185">
              <a:extLst>
                <a:ext uri="{FF2B5EF4-FFF2-40B4-BE49-F238E27FC236}">
                  <a16:creationId xmlns:a16="http://schemas.microsoft.com/office/drawing/2014/main" id="{CFCA58FA-C050-41D0-AD54-3EE3992921B0}"/>
                </a:ext>
              </a:extLst>
            </p:cNvPr>
            <p:cNvSpPr/>
            <p:nvPr/>
          </p:nvSpPr>
          <p:spPr>
            <a:xfrm>
              <a:off x="4958674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รูปแบบอิสระ: รูปร่าง 1186">
              <a:extLst>
                <a:ext uri="{FF2B5EF4-FFF2-40B4-BE49-F238E27FC236}">
                  <a16:creationId xmlns:a16="http://schemas.microsoft.com/office/drawing/2014/main" id="{859564C3-B556-40B1-A79A-67E9242BDE63}"/>
                </a:ext>
              </a:extLst>
            </p:cNvPr>
            <p:cNvSpPr/>
            <p:nvPr/>
          </p:nvSpPr>
          <p:spPr>
            <a:xfrm>
              <a:off x="5022376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รูปแบบอิสระ: รูปร่าง 1187">
              <a:extLst>
                <a:ext uri="{FF2B5EF4-FFF2-40B4-BE49-F238E27FC236}">
                  <a16:creationId xmlns:a16="http://schemas.microsoft.com/office/drawing/2014/main" id="{EDEC2BCF-1C49-4836-8521-547AB4F80B29}"/>
                </a:ext>
              </a:extLst>
            </p:cNvPr>
            <p:cNvSpPr/>
            <p:nvPr/>
          </p:nvSpPr>
          <p:spPr>
            <a:xfrm>
              <a:off x="5087670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รูปแบบอิสระ: รูปร่าง 1188">
              <a:extLst>
                <a:ext uri="{FF2B5EF4-FFF2-40B4-BE49-F238E27FC236}">
                  <a16:creationId xmlns:a16="http://schemas.microsoft.com/office/drawing/2014/main" id="{EEB7B3DE-1E62-4B8A-ABE8-3786114E6F57}"/>
                </a:ext>
              </a:extLst>
            </p:cNvPr>
            <p:cNvSpPr/>
            <p:nvPr/>
          </p:nvSpPr>
          <p:spPr>
            <a:xfrm>
              <a:off x="5152965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รูปแบบอิสระ: รูปร่าง 1189">
              <a:extLst>
                <a:ext uri="{FF2B5EF4-FFF2-40B4-BE49-F238E27FC236}">
                  <a16:creationId xmlns:a16="http://schemas.microsoft.com/office/drawing/2014/main" id="{18734446-8542-45A4-8E20-7B1655F2AD78}"/>
                </a:ext>
              </a:extLst>
            </p:cNvPr>
            <p:cNvSpPr/>
            <p:nvPr/>
          </p:nvSpPr>
          <p:spPr>
            <a:xfrm>
              <a:off x="5410957" y="226417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รูปแบบอิสระ: รูปร่าง 1190">
              <a:extLst>
                <a:ext uri="{FF2B5EF4-FFF2-40B4-BE49-F238E27FC236}">
                  <a16:creationId xmlns:a16="http://schemas.microsoft.com/office/drawing/2014/main" id="{B3FE0540-6C39-4684-9B89-2BCE67D8997A}"/>
                </a:ext>
              </a:extLst>
            </p:cNvPr>
            <p:cNvSpPr/>
            <p:nvPr/>
          </p:nvSpPr>
          <p:spPr>
            <a:xfrm>
              <a:off x="1270338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รูปแบบอิสระ: รูปร่าง 1191">
              <a:extLst>
                <a:ext uri="{FF2B5EF4-FFF2-40B4-BE49-F238E27FC236}">
                  <a16:creationId xmlns:a16="http://schemas.microsoft.com/office/drawing/2014/main" id="{8874B2EF-5E6B-47DB-B4B3-C23EE789E41B}"/>
                </a:ext>
              </a:extLst>
            </p:cNvPr>
            <p:cNvSpPr/>
            <p:nvPr/>
          </p:nvSpPr>
          <p:spPr>
            <a:xfrm>
              <a:off x="1529923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รูปแบบอิสระ: รูปร่าง 1192">
              <a:extLst>
                <a:ext uri="{FF2B5EF4-FFF2-40B4-BE49-F238E27FC236}">
                  <a16:creationId xmlns:a16="http://schemas.microsoft.com/office/drawing/2014/main" id="{A3507CE1-ABC5-47FD-9D36-47D6E5371777}"/>
                </a:ext>
              </a:extLst>
            </p:cNvPr>
            <p:cNvSpPr/>
            <p:nvPr/>
          </p:nvSpPr>
          <p:spPr>
            <a:xfrm>
              <a:off x="2694074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รูปแบบอิสระ: รูปร่าง 1193">
              <a:extLst>
                <a:ext uri="{FF2B5EF4-FFF2-40B4-BE49-F238E27FC236}">
                  <a16:creationId xmlns:a16="http://schemas.microsoft.com/office/drawing/2014/main" id="{10DBBE14-516F-4716-BC7E-096464FBB3E7}"/>
                </a:ext>
              </a:extLst>
            </p:cNvPr>
            <p:cNvSpPr/>
            <p:nvPr/>
          </p:nvSpPr>
          <p:spPr>
            <a:xfrm>
              <a:off x="2759369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รูปแบบอิสระ: รูปร่าง 1194">
              <a:extLst>
                <a:ext uri="{FF2B5EF4-FFF2-40B4-BE49-F238E27FC236}">
                  <a16:creationId xmlns:a16="http://schemas.microsoft.com/office/drawing/2014/main" id="{EA197CD2-F36D-43D9-B89C-8BC442D73F06}"/>
                </a:ext>
              </a:extLst>
            </p:cNvPr>
            <p:cNvSpPr/>
            <p:nvPr/>
          </p:nvSpPr>
          <p:spPr>
            <a:xfrm>
              <a:off x="2823070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รูปแบบอิสระ: รูปร่าง 1195">
              <a:extLst>
                <a:ext uri="{FF2B5EF4-FFF2-40B4-BE49-F238E27FC236}">
                  <a16:creationId xmlns:a16="http://schemas.microsoft.com/office/drawing/2014/main" id="{FB28E7B9-27F3-485C-A772-4ECAA221AE08}"/>
                </a:ext>
              </a:extLst>
            </p:cNvPr>
            <p:cNvSpPr/>
            <p:nvPr/>
          </p:nvSpPr>
          <p:spPr>
            <a:xfrm>
              <a:off x="2888365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รูปแบบอิสระ: รูปร่าง 1196">
              <a:extLst>
                <a:ext uri="{FF2B5EF4-FFF2-40B4-BE49-F238E27FC236}">
                  <a16:creationId xmlns:a16="http://schemas.microsoft.com/office/drawing/2014/main" id="{77D000A6-53A4-4E3F-9D00-EB8E7FEF33DF}"/>
                </a:ext>
              </a:extLst>
            </p:cNvPr>
            <p:cNvSpPr/>
            <p:nvPr/>
          </p:nvSpPr>
          <p:spPr>
            <a:xfrm>
              <a:off x="2953659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รูปแบบอิสระ: รูปร่าง 1197">
              <a:extLst>
                <a:ext uri="{FF2B5EF4-FFF2-40B4-BE49-F238E27FC236}">
                  <a16:creationId xmlns:a16="http://schemas.microsoft.com/office/drawing/2014/main" id="{D4B8C8E8-9E3A-46CB-9D43-BC52FEE4D549}"/>
                </a:ext>
              </a:extLst>
            </p:cNvPr>
            <p:cNvSpPr/>
            <p:nvPr/>
          </p:nvSpPr>
          <p:spPr>
            <a:xfrm>
              <a:off x="3017361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รูปแบบอิสระ: รูปร่าง 1198">
              <a:extLst>
                <a:ext uri="{FF2B5EF4-FFF2-40B4-BE49-F238E27FC236}">
                  <a16:creationId xmlns:a16="http://schemas.microsoft.com/office/drawing/2014/main" id="{8F6C1D4C-F713-403F-A27F-80DCA8FEE9BF}"/>
                </a:ext>
              </a:extLst>
            </p:cNvPr>
            <p:cNvSpPr/>
            <p:nvPr/>
          </p:nvSpPr>
          <p:spPr>
            <a:xfrm>
              <a:off x="3082655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รูปแบบอิสระ: รูปร่าง 1199">
              <a:extLst>
                <a:ext uri="{FF2B5EF4-FFF2-40B4-BE49-F238E27FC236}">
                  <a16:creationId xmlns:a16="http://schemas.microsoft.com/office/drawing/2014/main" id="{311497CD-EC29-4C1F-898E-376DA79D00F1}"/>
                </a:ext>
              </a:extLst>
            </p:cNvPr>
            <p:cNvSpPr/>
            <p:nvPr/>
          </p:nvSpPr>
          <p:spPr>
            <a:xfrm>
              <a:off x="3146357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รูปแบบอิสระ: รูปร่าง 1200">
              <a:extLst>
                <a:ext uri="{FF2B5EF4-FFF2-40B4-BE49-F238E27FC236}">
                  <a16:creationId xmlns:a16="http://schemas.microsoft.com/office/drawing/2014/main" id="{D820E345-85F2-413A-AD02-2C58C48A7BDA}"/>
                </a:ext>
              </a:extLst>
            </p:cNvPr>
            <p:cNvSpPr/>
            <p:nvPr/>
          </p:nvSpPr>
          <p:spPr>
            <a:xfrm>
              <a:off x="3211652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รูปแบบอิสระ: รูปร่าง 1201">
              <a:extLst>
                <a:ext uri="{FF2B5EF4-FFF2-40B4-BE49-F238E27FC236}">
                  <a16:creationId xmlns:a16="http://schemas.microsoft.com/office/drawing/2014/main" id="{4B2B2849-58FA-4DDC-B34D-90F811B8FF00}"/>
                </a:ext>
              </a:extLst>
            </p:cNvPr>
            <p:cNvSpPr/>
            <p:nvPr/>
          </p:nvSpPr>
          <p:spPr>
            <a:xfrm>
              <a:off x="3276946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รูปแบบอิสระ: รูปร่าง 1202">
              <a:extLst>
                <a:ext uri="{FF2B5EF4-FFF2-40B4-BE49-F238E27FC236}">
                  <a16:creationId xmlns:a16="http://schemas.microsoft.com/office/drawing/2014/main" id="{63EE750B-2F95-422C-869B-0901C82E6149}"/>
                </a:ext>
              </a:extLst>
            </p:cNvPr>
            <p:cNvSpPr/>
            <p:nvPr/>
          </p:nvSpPr>
          <p:spPr>
            <a:xfrm>
              <a:off x="3340648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รูปแบบอิสระ: รูปร่าง 1203">
              <a:extLst>
                <a:ext uri="{FF2B5EF4-FFF2-40B4-BE49-F238E27FC236}">
                  <a16:creationId xmlns:a16="http://schemas.microsoft.com/office/drawing/2014/main" id="{8858C99D-54A2-466D-B830-BD6693ACF498}"/>
                </a:ext>
              </a:extLst>
            </p:cNvPr>
            <p:cNvSpPr/>
            <p:nvPr/>
          </p:nvSpPr>
          <p:spPr>
            <a:xfrm>
              <a:off x="3405942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รูปแบบอิสระ: รูปร่าง 1204">
              <a:extLst>
                <a:ext uri="{FF2B5EF4-FFF2-40B4-BE49-F238E27FC236}">
                  <a16:creationId xmlns:a16="http://schemas.microsoft.com/office/drawing/2014/main" id="{68883303-593D-4436-AE32-51A7E40705BE}"/>
                </a:ext>
              </a:extLst>
            </p:cNvPr>
            <p:cNvSpPr/>
            <p:nvPr/>
          </p:nvSpPr>
          <p:spPr>
            <a:xfrm>
              <a:off x="3469644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รูปแบบอิสระ: รูปร่าง 1205">
              <a:extLst>
                <a:ext uri="{FF2B5EF4-FFF2-40B4-BE49-F238E27FC236}">
                  <a16:creationId xmlns:a16="http://schemas.microsoft.com/office/drawing/2014/main" id="{81797EB8-5AFD-45F1-891E-57C5E554604D}"/>
                </a:ext>
              </a:extLst>
            </p:cNvPr>
            <p:cNvSpPr/>
            <p:nvPr/>
          </p:nvSpPr>
          <p:spPr>
            <a:xfrm>
              <a:off x="3534938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รูปแบบอิสระ: รูปร่าง 1206">
              <a:extLst>
                <a:ext uri="{FF2B5EF4-FFF2-40B4-BE49-F238E27FC236}">
                  <a16:creationId xmlns:a16="http://schemas.microsoft.com/office/drawing/2014/main" id="{6034AFD8-1A2B-460B-9121-783C3BF0D8C8}"/>
                </a:ext>
              </a:extLst>
            </p:cNvPr>
            <p:cNvSpPr/>
            <p:nvPr/>
          </p:nvSpPr>
          <p:spPr>
            <a:xfrm>
              <a:off x="3600233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รูปแบบอิสระ: รูปร่าง 1207">
              <a:extLst>
                <a:ext uri="{FF2B5EF4-FFF2-40B4-BE49-F238E27FC236}">
                  <a16:creationId xmlns:a16="http://schemas.microsoft.com/office/drawing/2014/main" id="{02FF14D2-79DB-42FD-ACBB-F4BFEBC67502}"/>
                </a:ext>
              </a:extLst>
            </p:cNvPr>
            <p:cNvSpPr/>
            <p:nvPr/>
          </p:nvSpPr>
          <p:spPr>
            <a:xfrm>
              <a:off x="3663934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รูปแบบอิสระ: รูปร่าง 1208">
              <a:extLst>
                <a:ext uri="{FF2B5EF4-FFF2-40B4-BE49-F238E27FC236}">
                  <a16:creationId xmlns:a16="http://schemas.microsoft.com/office/drawing/2014/main" id="{7596C6B1-4BAB-4C36-907D-45F5BB029FD9}"/>
                </a:ext>
              </a:extLst>
            </p:cNvPr>
            <p:cNvSpPr/>
            <p:nvPr/>
          </p:nvSpPr>
          <p:spPr>
            <a:xfrm>
              <a:off x="3729229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รูปแบบอิสระ: รูปร่าง 1209">
              <a:extLst>
                <a:ext uri="{FF2B5EF4-FFF2-40B4-BE49-F238E27FC236}">
                  <a16:creationId xmlns:a16="http://schemas.microsoft.com/office/drawing/2014/main" id="{24381885-2009-416A-9C75-244292A47D88}"/>
                </a:ext>
              </a:extLst>
            </p:cNvPr>
            <p:cNvSpPr/>
            <p:nvPr/>
          </p:nvSpPr>
          <p:spPr>
            <a:xfrm>
              <a:off x="3792931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รูปแบบอิสระ: รูปร่าง 1210">
              <a:extLst>
                <a:ext uri="{FF2B5EF4-FFF2-40B4-BE49-F238E27FC236}">
                  <a16:creationId xmlns:a16="http://schemas.microsoft.com/office/drawing/2014/main" id="{8D1892EA-3F44-4FDB-ACC1-2C07299EF254}"/>
                </a:ext>
              </a:extLst>
            </p:cNvPr>
            <p:cNvSpPr/>
            <p:nvPr/>
          </p:nvSpPr>
          <p:spPr>
            <a:xfrm>
              <a:off x="3858225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รูปแบบอิสระ: รูปร่าง 1211">
              <a:extLst>
                <a:ext uri="{FF2B5EF4-FFF2-40B4-BE49-F238E27FC236}">
                  <a16:creationId xmlns:a16="http://schemas.microsoft.com/office/drawing/2014/main" id="{0B61CAED-6C78-46A2-BABA-BB0E3ADFA2BB}"/>
                </a:ext>
              </a:extLst>
            </p:cNvPr>
            <p:cNvSpPr/>
            <p:nvPr/>
          </p:nvSpPr>
          <p:spPr>
            <a:xfrm>
              <a:off x="3923519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รูปแบบอิสระ: รูปร่าง 1212">
              <a:extLst>
                <a:ext uri="{FF2B5EF4-FFF2-40B4-BE49-F238E27FC236}">
                  <a16:creationId xmlns:a16="http://schemas.microsoft.com/office/drawing/2014/main" id="{E2AE86E1-30C8-41E7-B00D-69E3B44D05B3}"/>
                </a:ext>
              </a:extLst>
            </p:cNvPr>
            <p:cNvSpPr/>
            <p:nvPr/>
          </p:nvSpPr>
          <p:spPr>
            <a:xfrm>
              <a:off x="3988814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รูปแบบอิสระ: รูปร่าง 1213">
              <a:extLst>
                <a:ext uri="{FF2B5EF4-FFF2-40B4-BE49-F238E27FC236}">
                  <a16:creationId xmlns:a16="http://schemas.microsoft.com/office/drawing/2014/main" id="{731BD416-BA35-474A-B5EF-3A102391A58E}"/>
                </a:ext>
              </a:extLst>
            </p:cNvPr>
            <p:cNvSpPr/>
            <p:nvPr/>
          </p:nvSpPr>
          <p:spPr>
            <a:xfrm>
              <a:off x="4504799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รูปแบบอิสระ: รูปร่าง 1214">
              <a:extLst>
                <a:ext uri="{FF2B5EF4-FFF2-40B4-BE49-F238E27FC236}">
                  <a16:creationId xmlns:a16="http://schemas.microsoft.com/office/drawing/2014/main" id="{7903911E-928C-4243-9A7F-0F94F6AE2C71}"/>
                </a:ext>
              </a:extLst>
            </p:cNvPr>
            <p:cNvSpPr/>
            <p:nvPr/>
          </p:nvSpPr>
          <p:spPr>
            <a:xfrm>
              <a:off x="4570093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รูปแบบอิสระ: รูปร่าง 1215">
              <a:extLst>
                <a:ext uri="{FF2B5EF4-FFF2-40B4-BE49-F238E27FC236}">
                  <a16:creationId xmlns:a16="http://schemas.microsoft.com/office/drawing/2014/main" id="{919D390C-9494-4124-954F-204F84038437}"/>
                </a:ext>
              </a:extLst>
            </p:cNvPr>
            <p:cNvSpPr/>
            <p:nvPr/>
          </p:nvSpPr>
          <p:spPr>
            <a:xfrm>
              <a:off x="4958674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รูปแบบอิสระ: รูปร่าง 1216">
              <a:extLst>
                <a:ext uri="{FF2B5EF4-FFF2-40B4-BE49-F238E27FC236}">
                  <a16:creationId xmlns:a16="http://schemas.microsoft.com/office/drawing/2014/main" id="{6BC06CDD-B3FD-4881-AE7F-7CF81D25F84C}"/>
                </a:ext>
              </a:extLst>
            </p:cNvPr>
            <p:cNvSpPr/>
            <p:nvPr/>
          </p:nvSpPr>
          <p:spPr>
            <a:xfrm>
              <a:off x="5087670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รูปแบบอิสระ: รูปร่าง 1217">
              <a:extLst>
                <a:ext uri="{FF2B5EF4-FFF2-40B4-BE49-F238E27FC236}">
                  <a16:creationId xmlns:a16="http://schemas.microsoft.com/office/drawing/2014/main" id="{3AFF02A5-F7DD-454F-AC8E-4DBD9E219001}"/>
                </a:ext>
              </a:extLst>
            </p:cNvPr>
            <p:cNvSpPr/>
            <p:nvPr/>
          </p:nvSpPr>
          <p:spPr>
            <a:xfrm>
              <a:off x="5152965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รูปแบบอิสระ: รูปร่าง 1218">
              <a:extLst>
                <a:ext uri="{FF2B5EF4-FFF2-40B4-BE49-F238E27FC236}">
                  <a16:creationId xmlns:a16="http://schemas.microsoft.com/office/drawing/2014/main" id="{4F09DB5D-57FA-4938-8FE7-5578BF106E91}"/>
                </a:ext>
              </a:extLst>
            </p:cNvPr>
            <p:cNvSpPr/>
            <p:nvPr/>
          </p:nvSpPr>
          <p:spPr>
            <a:xfrm>
              <a:off x="5410957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รูปแบบอิสระ: รูปร่าง 1219">
              <a:extLst>
                <a:ext uri="{FF2B5EF4-FFF2-40B4-BE49-F238E27FC236}">
                  <a16:creationId xmlns:a16="http://schemas.microsoft.com/office/drawing/2014/main" id="{D6D40A77-D0BC-4ED2-9478-153D1BFD9E32}"/>
                </a:ext>
              </a:extLst>
            </p:cNvPr>
            <p:cNvSpPr/>
            <p:nvPr/>
          </p:nvSpPr>
          <p:spPr>
            <a:xfrm>
              <a:off x="5476252" y="232947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รูปแบบอิสระ: รูปร่าง 1220">
              <a:extLst>
                <a:ext uri="{FF2B5EF4-FFF2-40B4-BE49-F238E27FC236}">
                  <a16:creationId xmlns:a16="http://schemas.microsoft.com/office/drawing/2014/main" id="{5D5FA357-38D8-43E6-90AA-62374EF15E4D}"/>
                </a:ext>
              </a:extLst>
            </p:cNvPr>
            <p:cNvSpPr/>
            <p:nvPr/>
          </p:nvSpPr>
          <p:spPr>
            <a:xfrm>
              <a:off x="1335633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รูปแบบอิสระ: รูปร่าง 1221">
              <a:extLst>
                <a:ext uri="{FF2B5EF4-FFF2-40B4-BE49-F238E27FC236}">
                  <a16:creationId xmlns:a16="http://schemas.microsoft.com/office/drawing/2014/main" id="{4A84EA37-F2A6-4F50-908C-9FBF1BDBB573}"/>
                </a:ext>
              </a:extLst>
            </p:cNvPr>
            <p:cNvSpPr/>
            <p:nvPr/>
          </p:nvSpPr>
          <p:spPr>
            <a:xfrm>
              <a:off x="1400927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รูปแบบอิสระ: รูปร่าง 1222">
              <a:extLst>
                <a:ext uri="{FF2B5EF4-FFF2-40B4-BE49-F238E27FC236}">
                  <a16:creationId xmlns:a16="http://schemas.microsoft.com/office/drawing/2014/main" id="{2AE4000D-2781-4B42-A4DB-B3DFD3FC8102}"/>
                </a:ext>
              </a:extLst>
            </p:cNvPr>
            <p:cNvSpPr/>
            <p:nvPr/>
          </p:nvSpPr>
          <p:spPr>
            <a:xfrm>
              <a:off x="1464629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รูปแบบอิสระ: รูปร่าง 1223">
              <a:extLst>
                <a:ext uri="{FF2B5EF4-FFF2-40B4-BE49-F238E27FC236}">
                  <a16:creationId xmlns:a16="http://schemas.microsoft.com/office/drawing/2014/main" id="{81252B98-1E9A-4C30-B4DD-D8EDBF71F8DC}"/>
                </a:ext>
              </a:extLst>
            </p:cNvPr>
            <p:cNvSpPr/>
            <p:nvPr/>
          </p:nvSpPr>
          <p:spPr>
            <a:xfrm>
              <a:off x="1529923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รูปแบบอิสระ: รูปร่าง 1224">
              <a:extLst>
                <a:ext uri="{FF2B5EF4-FFF2-40B4-BE49-F238E27FC236}">
                  <a16:creationId xmlns:a16="http://schemas.microsoft.com/office/drawing/2014/main" id="{F6285340-D0D1-4598-8B7B-8C5D6D422F64}"/>
                </a:ext>
              </a:extLst>
            </p:cNvPr>
            <p:cNvSpPr/>
            <p:nvPr/>
          </p:nvSpPr>
          <p:spPr>
            <a:xfrm>
              <a:off x="1595218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รูปแบบอิสระ: รูปร่าง 1225">
              <a:extLst>
                <a:ext uri="{FF2B5EF4-FFF2-40B4-BE49-F238E27FC236}">
                  <a16:creationId xmlns:a16="http://schemas.microsoft.com/office/drawing/2014/main" id="{715208FC-20AA-426E-8746-D09EFBBD085E}"/>
                </a:ext>
              </a:extLst>
            </p:cNvPr>
            <p:cNvSpPr/>
            <p:nvPr/>
          </p:nvSpPr>
          <p:spPr>
            <a:xfrm>
              <a:off x="1658919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รูปแบบอิสระ: รูปร่าง 1226">
              <a:extLst>
                <a:ext uri="{FF2B5EF4-FFF2-40B4-BE49-F238E27FC236}">
                  <a16:creationId xmlns:a16="http://schemas.microsoft.com/office/drawing/2014/main" id="{A298D22F-C356-4B12-BED8-D91BC9E97A6B}"/>
                </a:ext>
              </a:extLst>
            </p:cNvPr>
            <p:cNvSpPr/>
            <p:nvPr/>
          </p:nvSpPr>
          <p:spPr>
            <a:xfrm>
              <a:off x="1724214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รูปแบบอิสระ: รูปร่าง 1227">
              <a:extLst>
                <a:ext uri="{FF2B5EF4-FFF2-40B4-BE49-F238E27FC236}">
                  <a16:creationId xmlns:a16="http://schemas.microsoft.com/office/drawing/2014/main" id="{E8D66E09-348C-46CA-8198-DB04CC19E198}"/>
                </a:ext>
              </a:extLst>
            </p:cNvPr>
            <p:cNvSpPr/>
            <p:nvPr/>
          </p:nvSpPr>
          <p:spPr>
            <a:xfrm>
              <a:off x="2759369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รูปแบบอิสระ: รูปร่าง 1228">
              <a:extLst>
                <a:ext uri="{FF2B5EF4-FFF2-40B4-BE49-F238E27FC236}">
                  <a16:creationId xmlns:a16="http://schemas.microsoft.com/office/drawing/2014/main" id="{74094EB2-C845-4195-84AE-EA4B5389ED88}"/>
                </a:ext>
              </a:extLst>
            </p:cNvPr>
            <p:cNvSpPr/>
            <p:nvPr/>
          </p:nvSpPr>
          <p:spPr>
            <a:xfrm>
              <a:off x="2823070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รูปแบบอิสระ: รูปร่าง 1229">
              <a:extLst>
                <a:ext uri="{FF2B5EF4-FFF2-40B4-BE49-F238E27FC236}">
                  <a16:creationId xmlns:a16="http://schemas.microsoft.com/office/drawing/2014/main" id="{CEC45742-A231-4109-8661-5CF923844855}"/>
                </a:ext>
              </a:extLst>
            </p:cNvPr>
            <p:cNvSpPr/>
            <p:nvPr/>
          </p:nvSpPr>
          <p:spPr>
            <a:xfrm>
              <a:off x="2888365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รูปแบบอิสระ: รูปร่าง 1230">
              <a:extLst>
                <a:ext uri="{FF2B5EF4-FFF2-40B4-BE49-F238E27FC236}">
                  <a16:creationId xmlns:a16="http://schemas.microsoft.com/office/drawing/2014/main" id="{BE295B3B-B378-4EAE-85A3-63A2D3F7E4CD}"/>
                </a:ext>
              </a:extLst>
            </p:cNvPr>
            <p:cNvSpPr/>
            <p:nvPr/>
          </p:nvSpPr>
          <p:spPr>
            <a:xfrm>
              <a:off x="2953659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รูปแบบอิสระ: รูปร่าง 1231">
              <a:extLst>
                <a:ext uri="{FF2B5EF4-FFF2-40B4-BE49-F238E27FC236}">
                  <a16:creationId xmlns:a16="http://schemas.microsoft.com/office/drawing/2014/main" id="{E994AED0-FB41-4FA0-ABED-C7C3A49B849B}"/>
                </a:ext>
              </a:extLst>
            </p:cNvPr>
            <p:cNvSpPr/>
            <p:nvPr/>
          </p:nvSpPr>
          <p:spPr>
            <a:xfrm>
              <a:off x="3017361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รูปแบบอิสระ: รูปร่าง 1232">
              <a:extLst>
                <a:ext uri="{FF2B5EF4-FFF2-40B4-BE49-F238E27FC236}">
                  <a16:creationId xmlns:a16="http://schemas.microsoft.com/office/drawing/2014/main" id="{7D9738B9-B076-4383-B8C5-2C66425D72F6}"/>
                </a:ext>
              </a:extLst>
            </p:cNvPr>
            <p:cNvSpPr/>
            <p:nvPr/>
          </p:nvSpPr>
          <p:spPr>
            <a:xfrm>
              <a:off x="3082655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รูปแบบอิสระ: รูปร่าง 1233">
              <a:extLst>
                <a:ext uri="{FF2B5EF4-FFF2-40B4-BE49-F238E27FC236}">
                  <a16:creationId xmlns:a16="http://schemas.microsoft.com/office/drawing/2014/main" id="{4E60FC7A-F4F3-4CC3-8ABB-44E875DDA801}"/>
                </a:ext>
              </a:extLst>
            </p:cNvPr>
            <p:cNvSpPr/>
            <p:nvPr/>
          </p:nvSpPr>
          <p:spPr>
            <a:xfrm>
              <a:off x="3146357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รูปแบบอิสระ: รูปร่าง 1234">
              <a:extLst>
                <a:ext uri="{FF2B5EF4-FFF2-40B4-BE49-F238E27FC236}">
                  <a16:creationId xmlns:a16="http://schemas.microsoft.com/office/drawing/2014/main" id="{211D416E-3E54-46F6-B5EC-B47D2AA6E155}"/>
                </a:ext>
              </a:extLst>
            </p:cNvPr>
            <p:cNvSpPr/>
            <p:nvPr/>
          </p:nvSpPr>
          <p:spPr>
            <a:xfrm>
              <a:off x="3211652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รูปแบบอิสระ: รูปร่าง 1235">
              <a:extLst>
                <a:ext uri="{FF2B5EF4-FFF2-40B4-BE49-F238E27FC236}">
                  <a16:creationId xmlns:a16="http://schemas.microsoft.com/office/drawing/2014/main" id="{58FAB4BB-4AB0-41D5-ABB7-CE3EA88B83AB}"/>
                </a:ext>
              </a:extLst>
            </p:cNvPr>
            <p:cNvSpPr/>
            <p:nvPr/>
          </p:nvSpPr>
          <p:spPr>
            <a:xfrm>
              <a:off x="3276946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รูปแบบอิสระ: รูปร่าง 1236">
              <a:extLst>
                <a:ext uri="{FF2B5EF4-FFF2-40B4-BE49-F238E27FC236}">
                  <a16:creationId xmlns:a16="http://schemas.microsoft.com/office/drawing/2014/main" id="{9AA9693A-5080-48CE-8C81-74F9CBFED541}"/>
                </a:ext>
              </a:extLst>
            </p:cNvPr>
            <p:cNvSpPr/>
            <p:nvPr/>
          </p:nvSpPr>
          <p:spPr>
            <a:xfrm>
              <a:off x="3340648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รูปแบบอิสระ: รูปร่าง 1237">
              <a:extLst>
                <a:ext uri="{FF2B5EF4-FFF2-40B4-BE49-F238E27FC236}">
                  <a16:creationId xmlns:a16="http://schemas.microsoft.com/office/drawing/2014/main" id="{680643BE-37DC-4772-A4B2-4EEAAC6420D1}"/>
                </a:ext>
              </a:extLst>
            </p:cNvPr>
            <p:cNvSpPr/>
            <p:nvPr/>
          </p:nvSpPr>
          <p:spPr>
            <a:xfrm>
              <a:off x="3405942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รูปแบบอิสระ: รูปร่าง 1238">
              <a:extLst>
                <a:ext uri="{FF2B5EF4-FFF2-40B4-BE49-F238E27FC236}">
                  <a16:creationId xmlns:a16="http://schemas.microsoft.com/office/drawing/2014/main" id="{EF839C0A-339D-4476-9F7D-271A6F543B62}"/>
                </a:ext>
              </a:extLst>
            </p:cNvPr>
            <p:cNvSpPr/>
            <p:nvPr/>
          </p:nvSpPr>
          <p:spPr>
            <a:xfrm>
              <a:off x="3471237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รูปแบบอิสระ: รูปร่าง 1239">
              <a:extLst>
                <a:ext uri="{FF2B5EF4-FFF2-40B4-BE49-F238E27FC236}">
                  <a16:creationId xmlns:a16="http://schemas.microsoft.com/office/drawing/2014/main" id="{D46FCE6A-FEEB-4DA0-BB39-64CA267D0013}"/>
                </a:ext>
              </a:extLst>
            </p:cNvPr>
            <p:cNvSpPr/>
            <p:nvPr/>
          </p:nvSpPr>
          <p:spPr>
            <a:xfrm>
              <a:off x="3534938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รูปแบบอิสระ: รูปร่าง 1240">
              <a:extLst>
                <a:ext uri="{FF2B5EF4-FFF2-40B4-BE49-F238E27FC236}">
                  <a16:creationId xmlns:a16="http://schemas.microsoft.com/office/drawing/2014/main" id="{E19C7D74-BCD3-4E9A-8CF9-752A463196D8}"/>
                </a:ext>
              </a:extLst>
            </p:cNvPr>
            <p:cNvSpPr/>
            <p:nvPr/>
          </p:nvSpPr>
          <p:spPr>
            <a:xfrm>
              <a:off x="3600233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รูปแบบอิสระ: รูปร่าง 1241">
              <a:extLst>
                <a:ext uri="{FF2B5EF4-FFF2-40B4-BE49-F238E27FC236}">
                  <a16:creationId xmlns:a16="http://schemas.microsoft.com/office/drawing/2014/main" id="{D08D799A-7CDE-4A52-9EAB-13B51973AC24}"/>
                </a:ext>
              </a:extLst>
            </p:cNvPr>
            <p:cNvSpPr/>
            <p:nvPr/>
          </p:nvSpPr>
          <p:spPr>
            <a:xfrm>
              <a:off x="3663934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3" name="รูปแบบอิสระ: รูปร่าง 1242">
              <a:extLst>
                <a:ext uri="{FF2B5EF4-FFF2-40B4-BE49-F238E27FC236}">
                  <a16:creationId xmlns:a16="http://schemas.microsoft.com/office/drawing/2014/main" id="{221F78CF-B59D-4209-8E26-17FA227EB4EB}"/>
                </a:ext>
              </a:extLst>
            </p:cNvPr>
            <p:cNvSpPr/>
            <p:nvPr/>
          </p:nvSpPr>
          <p:spPr>
            <a:xfrm>
              <a:off x="3729229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4" name="รูปแบบอิสระ: รูปร่าง 1243">
              <a:extLst>
                <a:ext uri="{FF2B5EF4-FFF2-40B4-BE49-F238E27FC236}">
                  <a16:creationId xmlns:a16="http://schemas.microsoft.com/office/drawing/2014/main" id="{44F7D1E1-9211-4D93-865D-C712267EDEC2}"/>
                </a:ext>
              </a:extLst>
            </p:cNvPr>
            <p:cNvSpPr/>
            <p:nvPr/>
          </p:nvSpPr>
          <p:spPr>
            <a:xfrm>
              <a:off x="3794523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5" name="รูปแบบอิสระ: รูปร่าง 1244">
              <a:extLst>
                <a:ext uri="{FF2B5EF4-FFF2-40B4-BE49-F238E27FC236}">
                  <a16:creationId xmlns:a16="http://schemas.microsoft.com/office/drawing/2014/main" id="{C1756F35-A5FA-47C8-9B1B-99CF870ECC43}"/>
                </a:ext>
              </a:extLst>
            </p:cNvPr>
            <p:cNvSpPr/>
            <p:nvPr/>
          </p:nvSpPr>
          <p:spPr>
            <a:xfrm>
              <a:off x="3858225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6" name="รูปแบบอิสระ: รูปร่าง 1245">
              <a:extLst>
                <a:ext uri="{FF2B5EF4-FFF2-40B4-BE49-F238E27FC236}">
                  <a16:creationId xmlns:a16="http://schemas.microsoft.com/office/drawing/2014/main" id="{C07F95F2-2232-4E18-87F0-D5E1BEDA9D82}"/>
                </a:ext>
              </a:extLst>
            </p:cNvPr>
            <p:cNvSpPr/>
            <p:nvPr/>
          </p:nvSpPr>
          <p:spPr>
            <a:xfrm>
              <a:off x="3923519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7" name="รูปแบบอิสระ: รูปร่าง 1246">
              <a:extLst>
                <a:ext uri="{FF2B5EF4-FFF2-40B4-BE49-F238E27FC236}">
                  <a16:creationId xmlns:a16="http://schemas.microsoft.com/office/drawing/2014/main" id="{789F525B-BBD6-48C7-906E-C0F651992513}"/>
                </a:ext>
              </a:extLst>
            </p:cNvPr>
            <p:cNvSpPr/>
            <p:nvPr/>
          </p:nvSpPr>
          <p:spPr>
            <a:xfrm>
              <a:off x="3988814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8" name="รูปแบบอิสระ: รูปร่าง 1247">
              <a:extLst>
                <a:ext uri="{FF2B5EF4-FFF2-40B4-BE49-F238E27FC236}">
                  <a16:creationId xmlns:a16="http://schemas.microsoft.com/office/drawing/2014/main" id="{53C434DA-60E3-4409-BEB0-C89BAF998463}"/>
                </a:ext>
              </a:extLst>
            </p:cNvPr>
            <p:cNvSpPr/>
            <p:nvPr/>
          </p:nvSpPr>
          <p:spPr>
            <a:xfrm>
              <a:off x="4504799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9" name="รูปแบบอิสระ: รูปร่าง 1248">
              <a:extLst>
                <a:ext uri="{FF2B5EF4-FFF2-40B4-BE49-F238E27FC236}">
                  <a16:creationId xmlns:a16="http://schemas.microsoft.com/office/drawing/2014/main" id="{4D5A5B97-9469-4BA2-9449-5303C25855AB}"/>
                </a:ext>
              </a:extLst>
            </p:cNvPr>
            <p:cNvSpPr/>
            <p:nvPr/>
          </p:nvSpPr>
          <p:spPr>
            <a:xfrm>
              <a:off x="4570093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0" name="รูปแบบอิสระ: รูปร่าง 1249">
              <a:extLst>
                <a:ext uri="{FF2B5EF4-FFF2-40B4-BE49-F238E27FC236}">
                  <a16:creationId xmlns:a16="http://schemas.microsoft.com/office/drawing/2014/main" id="{F595BED1-F6E0-41A5-81AD-94BF4FF45EB8}"/>
                </a:ext>
              </a:extLst>
            </p:cNvPr>
            <p:cNvSpPr/>
            <p:nvPr/>
          </p:nvSpPr>
          <p:spPr>
            <a:xfrm>
              <a:off x="4958674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1" name="รูปแบบอิสระ: รูปร่าง 1250">
              <a:extLst>
                <a:ext uri="{FF2B5EF4-FFF2-40B4-BE49-F238E27FC236}">
                  <a16:creationId xmlns:a16="http://schemas.microsoft.com/office/drawing/2014/main" id="{BFBC8B77-7158-4DB3-AB72-4AE3996397EC}"/>
                </a:ext>
              </a:extLst>
            </p:cNvPr>
            <p:cNvSpPr/>
            <p:nvPr/>
          </p:nvSpPr>
          <p:spPr>
            <a:xfrm>
              <a:off x="5347255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2" name="รูปแบบอิสระ: รูปร่าง 1251">
              <a:extLst>
                <a:ext uri="{FF2B5EF4-FFF2-40B4-BE49-F238E27FC236}">
                  <a16:creationId xmlns:a16="http://schemas.microsoft.com/office/drawing/2014/main" id="{D3C6CDF9-BEC9-4D3C-854C-9D41A48B98BE}"/>
                </a:ext>
              </a:extLst>
            </p:cNvPr>
            <p:cNvSpPr/>
            <p:nvPr/>
          </p:nvSpPr>
          <p:spPr>
            <a:xfrm>
              <a:off x="5476252" y="239317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3" name="รูปแบบอิสระ: รูปร่าง 1252">
              <a:extLst>
                <a:ext uri="{FF2B5EF4-FFF2-40B4-BE49-F238E27FC236}">
                  <a16:creationId xmlns:a16="http://schemas.microsoft.com/office/drawing/2014/main" id="{3FE300FA-92BF-4598-978A-F30C19EDD0C1}"/>
                </a:ext>
              </a:extLst>
            </p:cNvPr>
            <p:cNvSpPr/>
            <p:nvPr/>
          </p:nvSpPr>
          <p:spPr>
            <a:xfrm>
              <a:off x="1464629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4" name="รูปแบบอิสระ: รูปร่าง 1253">
              <a:extLst>
                <a:ext uri="{FF2B5EF4-FFF2-40B4-BE49-F238E27FC236}">
                  <a16:creationId xmlns:a16="http://schemas.microsoft.com/office/drawing/2014/main" id="{D6C7AC4C-9DA7-4D01-97B1-084804656F0B}"/>
                </a:ext>
              </a:extLst>
            </p:cNvPr>
            <p:cNvSpPr/>
            <p:nvPr/>
          </p:nvSpPr>
          <p:spPr>
            <a:xfrm>
              <a:off x="1529923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5" name="รูปแบบอิสระ: รูปร่าง 1254">
              <a:extLst>
                <a:ext uri="{FF2B5EF4-FFF2-40B4-BE49-F238E27FC236}">
                  <a16:creationId xmlns:a16="http://schemas.microsoft.com/office/drawing/2014/main" id="{1D33F884-204F-4939-A254-F1CF858A65AF}"/>
                </a:ext>
              </a:extLst>
            </p:cNvPr>
            <p:cNvSpPr/>
            <p:nvPr/>
          </p:nvSpPr>
          <p:spPr>
            <a:xfrm>
              <a:off x="1593625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6" name="รูปแบบอิสระ: รูปร่าง 1255">
              <a:extLst>
                <a:ext uri="{FF2B5EF4-FFF2-40B4-BE49-F238E27FC236}">
                  <a16:creationId xmlns:a16="http://schemas.microsoft.com/office/drawing/2014/main" id="{371E4F6A-1ED8-43F0-BC25-56ED65D6E903}"/>
                </a:ext>
              </a:extLst>
            </p:cNvPr>
            <p:cNvSpPr/>
            <p:nvPr/>
          </p:nvSpPr>
          <p:spPr>
            <a:xfrm>
              <a:off x="1658919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7" name="รูปแบบอิสระ: รูปร่าง 1256">
              <a:extLst>
                <a:ext uri="{FF2B5EF4-FFF2-40B4-BE49-F238E27FC236}">
                  <a16:creationId xmlns:a16="http://schemas.microsoft.com/office/drawing/2014/main" id="{41AE692A-06AE-46BC-BAC2-0FECC7E7B211}"/>
                </a:ext>
              </a:extLst>
            </p:cNvPr>
            <p:cNvSpPr/>
            <p:nvPr/>
          </p:nvSpPr>
          <p:spPr>
            <a:xfrm>
              <a:off x="1724214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8" name="รูปแบบอิสระ: รูปร่าง 1257">
              <a:extLst>
                <a:ext uri="{FF2B5EF4-FFF2-40B4-BE49-F238E27FC236}">
                  <a16:creationId xmlns:a16="http://schemas.microsoft.com/office/drawing/2014/main" id="{73E5A0ED-AC0F-4DBB-BE5B-F0AECC722176}"/>
                </a:ext>
              </a:extLst>
            </p:cNvPr>
            <p:cNvSpPr/>
            <p:nvPr/>
          </p:nvSpPr>
          <p:spPr>
            <a:xfrm>
              <a:off x="1787916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9" name="รูปแบบอิสระ: รูปร่าง 1258">
              <a:extLst>
                <a:ext uri="{FF2B5EF4-FFF2-40B4-BE49-F238E27FC236}">
                  <a16:creationId xmlns:a16="http://schemas.microsoft.com/office/drawing/2014/main" id="{58877691-25D6-46EF-B075-AEE699BD14BF}"/>
                </a:ext>
              </a:extLst>
            </p:cNvPr>
            <p:cNvSpPr/>
            <p:nvPr/>
          </p:nvSpPr>
          <p:spPr>
            <a:xfrm>
              <a:off x="1853210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0" name="รูปแบบอิสระ: รูปร่าง 1259">
              <a:extLst>
                <a:ext uri="{FF2B5EF4-FFF2-40B4-BE49-F238E27FC236}">
                  <a16:creationId xmlns:a16="http://schemas.microsoft.com/office/drawing/2014/main" id="{CD701D46-1344-4C02-9E23-69CFD63587DE}"/>
                </a:ext>
              </a:extLst>
            </p:cNvPr>
            <p:cNvSpPr/>
            <p:nvPr/>
          </p:nvSpPr>
          <p:spPr>
            <a:xfrm>
              <a:off x="2759369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1" name="รูปแบบอิสระ: รูปร่าง 1260">
              <a:extLst>
                <a:ext uri="{FF2B5EF4-FFF2-40B4-BE49-F238E27FC236}">
                  <a16:creationId xmlns:a16="http://schemas.microsoft.com/office/drawing/2014/main" id="{A5BC8487-C640-4132-ADE5-DE81BB69AEB1}"/>
                </a:ext>
              </a:extLst>
            </p:cNvPr>
            <p:cNvSpPr/>
            <p:nvPr/>
          </p:nvSpPr>
          <p:spPr>
            <a:xfrm>
              <a:off x="2823070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2" name="รูปแบบอิสระ: รูปร่าง 1261">
              <a:extLst>
                <a:ext uri="{FF2B5EF4-FFF2-40B4-BE49-F238E27FC236}">
                  <a16:creationId xmlns:a16="http://schemas.microsoft.com/office/drawing/2014/main" id="{F0485038-43DE-4B6A-AE18-9796ECDEBD2F}"/>
                </a:ext>
              </a:extLst>
            </p:cNvPr>
            <p:cNvSpPr/>
            <p:nvPr/>
          </p:nvSpPr>
          <p:spPr>
            <a:xfrm>
              <a:off x="2888365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3" name="รูปแบบอิสระ: รูปร่าง 1262">
              <a:extLst>
                <a:ext uri="{FF2B5EF4-FFF2-40B4-BE49-F238E27FC236}">
                  <a16:creationId xmlns:a16="http://schemas.microsoft.com/office/drawing/2014/main" id="{8F226A6B-9914-44F7-87F5-A484B1AFAF6C}"/>
                </a:ext>
              </a:extLst>
            </p:cNvPr>
            <p:cNvSpPr/>
            <p:nvPr/>
          </p:nvSpPr>
          <p:spPr>
            <a:xfrm>
              <a:off x="3082655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4" name="รูปแบบอิสระ: รูปร่าง 1263">
              <a:extLst>
                <a:ext uri="{FF2B5EF4-FFF2-40B4-BE49-F238E27FC236}">
                  <a16:creationId xmlns:a16="http://schemas.microsoft.com/office/drawing/2014/main" id="{0E555C2D-D34A-4171-A1A6-DD654520CA01}"/>
                </a:ext>
              </a:extLst>
            </p:cNvPr>
            <p:cNvSpPr/>
            <p:nvPr/>
          </p:nvSpPr>
          <p:spPr>
            <a:xfrm>
              <a:off x="3146357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5" name="รูปแบบอิสระ: รูปร่าง 1264">
              <a:extLst>
                <a:ext uri="{FF2B5EF4-FFF2-40B4-BE49-F238E27FC236}">
                  <a16:creationId xmlns:a16="http://schemas.microsoft.com/office/drawing/2014/main" id="{CA7AB8C6-DB18-48CC-A841-848E98758CD8}"/>
                </a:ext>
              </a:extLst>
            </p:cNvPr>
            <p:cNvSpPr/>
            <p:nvPr/>
          </p:nvSpPr>
          <p:spPr>
            <a:xfrm>
              <a:off x="3211652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6" name="รูปแบบอิสระ: รูปร่าง 1265">
              <a:extLst>
                <a:ext uri="{FF2B5EF4-FFF2-40B4-BE49-F238E27FC236}">
                  <a16:creationId xmlns:a16="http://schemas.microsoft.com/office/drawing/2014/main" id="{43EB7A66-26E7-4E25-A934-14D400070C32}"/>
                </a:ext>
              </a:extLst>
            </p:cNvPr>
            <p:cNvSpPr/>
            <p:nvPr/>
          </p:nvSpPr>
          <p:spPr>
            <a:xfrm>
              <a:off x="3276946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7" name="รูปแบบอิสระ: รูปร่าง 1266">
              <a:extLst>
                <a:ext uri="{FF2B5EF4-FFF2-40B4-BE49-F238E27FC236}">
                  <a16:creationId xmlns:a16="http://schemas.microsoft.com/office/drawing/2014/main" id="{10E97EFD-3FE4-4139-873B-172F105B5A34}"/>
                </a:ext>
              </a:extLst>
            </p:cNvPr>
            <p:cNvSpPr/>
            <p:nvPr/>
          </p:nvSpPr>
          <p:spPr>
            <a:xfrm>
              <a:off x="3340648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8" name="รูปแบบอิสระ: รูปร่าง 1267">
              <a:extLst>
                <a:ext uri="{FF2B5EF4-FFF2-40B4-BE49-F238E27FC236}">
                  <a16:creationId xmlns:a16="http://schemas.microsoft.com/office/drawing/2014/main" id="{FD0E204C-B47E-4FC3-AB55-74F2956F8FA1}"/>
                </a:ext>
              </a:extLst>
            </p:cNvPr>
            <p:cNvSpPr/>
            <p:nvPr/>
          </p:nvSpPr>
          <p:spPr>
            <a:xfrm>
              <a:off x="3405942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9" name="รูปแบบอิสระ: รูปร่าง 1268">
              <a:extLst>
                <a:ext uri="{FF2B5EF4-FFF2-40B4-BE49-F238E27FC236}">
                  <a16:creationId xmlns:a16="http://schemas.microsoft.com/office/drawing/2014/main" id="{3A75FFF7-F3C9-4B0B-9D0D-73825AAD047B}"/>
                </a:ext>
              </a:extLst>
            </p:cNvPr>
            <p:cNvSpPr/>
            <p:nvPr/>
          </p:nvSpPr>
          <p:spPr>
            <a:xfrm>
              <a:off x="3469644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0" name="รูปแบบอิสระ: รูปร่าง 1269">
              <a:extLst>
                <a:ext uri="{FF2B5EF4-FFF2-40B4-BE49-F238E27FC236}">
                  <a16:creationId xmlns:a16="http://schemas.microsoft.com/office/drawing/2014/main" id="{A62022A8-9C53-4312-BE1F-3D09A3EF4C2E}"/>
                </a:ext>
              </a:extLst>
            </p:cNvPr>
            <p:cNvSpPr/>
            <p:nvPr/>
          </p:nvSpPr>
          <p:spPr>
            <a:xfrm>
              <a:off x="3534938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1" name="รูปแบบอิสระ: รูปร่าง 1270">
              <a:extLst>
                <a:ext uri="{FF2B5EF4-FFF2-40B4-BE49-F238E27FC236}">
                  <a16:creationId xmlns:a16="http://schemas.microsoft.com/office/drawing/2014/main" id="{ABC8BC50-57DB-466A-9080-108483E3C5C0}"/>
                </a:ext>
              </a:extLst>
            </p:cNvPr>
            <p:cNvSpPr/>
            <p:nvPr/>
          </p:nvSpPr>
          <p:spPr>
            <a:xfrm>
              <a:off x="3600233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2" name="รูปแบบอิสระ: รูปร่าง 1271">
              <a:extLst>
                <a:ext uri="{FF2B5EF4-FFF2-40B4-BE49-F238E27FC236}">
                  <a16:creationId xmlns:a16="http://schemas.microsoft.com/office/drawing/2014/main" id="{27169FD9-B298-41CB-8192-C51623163EAC}"/>
                </a:ext>
              </a:extLst>
            </p:cNvPr>
            <p:cNvSpPr/>
            <p:nvPr/>
          </p:nvSpPr>
          <p:spPr>
            <a:xfrm>
              <a:off x="3663934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3" name="รูปแบบอิสระ: รูปร่าง 1272">
              <a:extLst>
                <a:ext uri="{FF2B5EF4-FFF2-40B4-BE49-F238E27FC236}">
                  <a16:creationId xmlns:a16="http://schemas.microsoft.com/office/drawing/2014/main" id="{A4F56EF0-8350-46ED-91E6-523752D0182A}"/>
                </a:ext>
              </a:extLst>
            </p:cNvPr>
            <p:cNvSpPr/>
            <p:nvPr/>
          </p:nvSpPr>
          <p:spPr>
            <a:xfrm>
              <a:off x="3729229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4" name="รูปแบบอิสระ: รูปร่าง 1273">
              <a:extLst>
                <a:ext uri="{FF2B5EF4-FFF2-40B4-BE49-F238E27FC236}">
                  <a16:creationId xmlns:a16="http://schemas.microsoft.com/office/drawing/2014/main" id="{C8CD1CCE-561C-449B-95FD-DF770E05DBB6}"/>
                </a:ext>
              </a:extLst>
            </p:cNvPr>
            <p:cNvSpPr/>
            <p:nvPr/>
          </p:nvSpPr>
          <p:spPr>
            <a:xfrm>
              <a:off x="3792931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5" name="รูปแบบอิสระ: รูปร่าง 1274">
              <a:extLst>
                <a:ext uri="{FF2B5EF4-FFF2-40B4-BE49-F238E27FC236}">
                  <a16:creationId xmlns:a16="http://schemas.microsoft.com/office/drawing/2014/main" id="{3B8B89A4-8E34-4751-BA45-C349E83701AE}"/>
                </a:ext>
              </a:extLst>
            </p:cNvPr>
            <p:cNvSpPr/>
            <p:nvPr/>
          </p:nvSpPr>
          <p:spPr>
            <a:xfrm>
              <a:off x="3858225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6" name="รูปแบบอิสระ: รูปร่าง 1275">
              <a:extLst>
                <a:ext uri="{FF2B5EF4-FFF2-40B4-BE49-F238E27FC236}">
                  <a16:creationId xmlns:a16="http://schemas.microsoft.com/office/drawing/2014/main" id="{62D74F8E-5C24-49E8-8C55-83E85BBD754D}"/>
                </a:ext>
              </a:extLst>
            </p:cNvPr>
            <p:cNvSpPr/>
            <p:nvPr/>
          </p:nvSpPr>
          <p:spPr>
            <a:xfrm>
              <a:off x="3923519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7" name="รูปแบบอิสระ: รูปร่าง 1276">
              <a:extLst>
                <a:ext uri="{FF2B5EF4-FFF2-40B4-BE49-F238E27FC236}">
                  <a16:creationId xmlns:a16="http://schemas.microsoft.com/office/drawing/2014/main" id="{B00F0DEE-BA37-4BC0-B4AC-8686728A5832}"/>
                </a:ext>
              </a:extLst>
            </p:cNvPr>
            <p:cNvSpPr/>
            <p:nvPr/>
          </p:nvSpPr>
          <p:spPr>
            <a:xfrm>
              <a:off x="4958674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8" name="รูปแบบอิสระ: รูปร่าง 1277">
              <a:extLst>
                <a:ext uri="{FF2B5EF4-FFF2-40B4-BE49-F238E27FC236}">
                  <a16:creationId xmlns:a16="http://schemas.microsoft.com/office/drawing/2014/main" id="{9F499508-4C69-4969-9AE6-4FB054BD13F7}"/>
                </a:ext>
              </a:extLst>
            </p:cNvPr>
            <p:cNvSpPr/>
            <p:nvPr/>
          </p:nvSpPr>
          <p:spPr>
            <a:xfrm>
              <a:off x="5022376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9" name="รูปแบบอิสระ: รูปร่าง 1278">
              <a:extLst>
                <a:ext uri="{FF2B5EF4-FFF2-40B4-BE49-F238E27FC236}">
                  <a16:creationId xmlns:a16="http://schemas.microsoft.com/office/drawing/2014/main" id="{1DC511E5-3B8D-4501-83B0-45B7D09E7EC5}"/>
                </a:ext>
              </a:extLst>
            </p:cNvPr>
            <p:cNvSpPr/>
            <p:nvPr/>
          </p:nvSpPr>
          <p:spPr>
            <a:xfrm>
              <a:off x="5347255" y="245846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0" name="รูปแบบอิสระ: รูปร่าง 1279">
              <a:extLst>
                <a:ext uri="{FF2B5EF4-FFF2-40B4-BE49-F238E27FC236}">
                  <a16:creationId xmlns:a16="http://schemas.microsoft.com/office/drawing/2014/main" id="{FFB8A0D9-BB2A-459D-B287-A919BD5CBB5F}"/>
                </a:ext>
              </a:extLst>
            </p:cNvPr>
            <p:cNvSpPr/>
            <p:nvPr/>
          </p:nvSpPr>
          <p:spPr>
            <a:xfrm>
              <a:off x="1400927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1" name="รูปแบบอิสระ: รูปร่าง 1280">
              <a:extLst>
                <a:ext uri="{FF2B5EF4-FFF2-40B4-BE49-F238E27FC236}">
                  <a16:creationId xmlns:a16="http://schemas.microsoft.com/office/drawing/2014/main" id="{FE04B05F-822E-47F1-BDB4-8F4D4B40FA46}"/>
                </a:ext>
              </a:extLst>
            </p:cNvPr>
            <p:cNvSpPr/>
            <p:nvPr/>
          </p:nvSpPr>
          <p:spPr>
            <a:xfrm>
              <a:off x="1464629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2" name="รูปแบบอิสระ: รูปร่าง 1281">
              <a:extLst>
                <a:ext uri="{FF2B5EF4-FFF2-40B4-BE49-F238E27FC236}">
                  <a16:creationId xmlns:a16="http://schemas.microsoft.com/office/drawing/2014/main" id="{21D50C57-C2D1-464A-B3FA-1A59F7F5081B}"/>
                </a:ext>
              </a:extLst>
            </p:cNvPr>
            <p:cNvSpPr/>
            <p:nvPr/>
          </p:nvSpPr>
          <p:spPr>
            <a:xfrm>
              <a:off x="1529923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3" name="รูปแบบอิสระ: รูปร่าง 1282">
              <a:extLst>
                <a:ext uri="{FF2B5EF4-FFF2-40B4-BE49-F238E27FC236}">
                  <a16:creationId xmlns:a16="http://schemas.microsoft.com/office/drawing/2014/main" id="{00FFA20E-F5C2-4D27-A70C-AD8B218D1FFF}"/>
                </a:ext>
              </a:extLst>
            </p:cNvPr>
            <p:cNvSpPr/>
            <p:nvPr/>
          </p:nvSpPr>
          <p:spPr>
            <a:xfrm>
              <a:off x="1595218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4" name="รูปแบบอิสระ: รูปร่าง 1283">
              <a:extLst>
                <a:ext uri="{FF2B5EF4-FFF2-40B4-BE49-F238E27FC236}">
                  <a16:creationId xmlns:a16="http://schemas.microsoft.com/office/drawing/2014/main" id="{7CB7E581-C6E9-4804-8B92-6AE3FC3216BD}"/>
                </a:ext>
              </a:extLst>
            </p:cNvPr>
            <p:cNvSpPr/>
            <p:nvPr/>
          </p:nvSpPr>
          <p:spPr>
            <a:xfrm>
              <a:off x="1658919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5" name="รูปแบบอิสระ: รูปร่าง 1284">
              <a:extLst>
                <a:ext uri="{FF2B5EF4-FFF2-40B4-BE49-F238E27FC236}">
                  <a16:creationId xmlns:a16="http://schemas.microsoft.com/office/drawing/2014/main" id="{11934B5A-8BA5-4950-A9FD-778E25F28466}"/>
                </a:ext>
              </a:extLst>
            </p:cNvPr>
            <p:cNvSpPr/>
            <p:nvPr/>
          </p:nvSpPr>
          <p:spPr>
            <a:xfrm>
              <a:off x="1724214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6" name="รูปแบบอิสระ: รูปร่าง 1285">
              <a:extLst>
                <a:ext uri="{FF2B5EF4-FFF2-40B4-BE49-F238E27FC236}">
                  <a16:creationId xmlns:a16="http://schemas.microsoft.com/office/drawing/2014/main" id="{31CC3BC4-D49B-4DAE-A34B-3765A9DC9737}"/>
                </a:ext>
              </a:extLst>
            </p:cNvPr>
            <p:cNvSpPr/>
            <p:nvPr/>
          </p:nvSpPr>
          <p:spPr>
            <a:xfrm>
              <a:off x="1787916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7" name="รูปแบบอิสระ: รูปร่าง 1286">
              <a:extLst>
                <a:ext uri="{FF2B5EF4-FFF2-40B4-BE49-F238E27FC236}">
                  <a16:creationId xmlns:a16="http://schemas.microsoft.com/office/drawing/2014/main" id="{38CBADD0-8BE7-4BCD-9869-979947E99AC6}"/>
                </a:ext>
              </a:extLst>
            </p:cNvPr>
            <p:cNvSpPr/>
            <p:nvPr/>
          </p:nvSpPr>
          <p:spPr>
            <a:xfrm>
              <a:off x="1853210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8" name="รูปแบบอิสระ: รูปร่าง 1287">
              <a:extLst>
                <a:ext uri="{FF2B5EF4-FFF2-40B4-BE49-F238E27FC236}">
                  <a16:creationId xmlns:a16="http://schemas.microsoft.com/office/drawing/2014/main" id="{E2AD6C05-FA28-422F-AF31-9B42125BDCA1}"/>
                </a:ext>
              </a:extLst>
            </p:cNvPr>
            <p:cNvSpPr/>
            <p:nvPr/>
          </p:nvSpPr>
          <p:spPr>
            <a:xfrm>
              <a:off x="1918504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9" name="รูปแบบอิสระ: รูปร่าง 1288">
              <a:extLst>
                <a:ext uri="{FF2B5EF4-FFF2-40B4-BE49-F238E27FC236}">
                  <a16:creationId xmlns:a16="http://schemas.microsoft.com/office/drawing/2014/main" id="{DF1B8401-0108-4EFE-8F44-C027E188987E}"/>
                </a:ext>
              </a:extLst>
            </p:cNvPr>
            <p:cNvSpPr/>
            <p:nvPr/>
          </p:nvSpPr>
          <p:spPr>
            <a:xfrm>
              <a:off x="3146357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0" name="รูปแบบอิสระ: รูปร่าง 1289">
              <a:extLst>
                <a:ext uri="{FF2B5EF4-FFF2-40B4-BE49-F238E27FC236}">
                  <a16:creationId xmlns:a16="http://schemas.microsoft.com/office/drawing/2014/main" id="{C3C794BC-1FCF-4F9A-9C4D-24F7DBAA9FC6}"/>
                </a:ext>
              </a:extLst>
            </p:cNvPr>
            <p:cNvSpPr/>
            <p:nvPr/>
          </p:nvSpPr>
          <p:spPr>
            <a:xfrm>
              <a:off x="3211652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1" name="รูปแบบอิสระ: รูปร่าง 1290">
              <a:extLst>
                <a:ext uri="{FF2B5EF4-FFF2-40B4-BE49-F238E27FC236}">
                  <a16:creationId xmlns:a16="http://schemas.microsoft.com/office/drawing/2014/main" id="{2B2B12B0-9BB1-4336-B2CF-EA6C8EEF644A}"/>
                </a:ext>
              </a:extLst>
            </p:cNvPr>
            <p:cNvSpPr/>
            <p:nvPr/>
          </p:nvSpPr>
          <p:spPr>
            <a:xfrm>
              <a:off x="3276946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2" name="รูปแบบอิสระ: รูปร่าง 1291">
              <a:extLst>
                <a:ext uri="{FF2B5EF4-FFF2-40B4-BE49-F238E27FC236}">
                  <a16:creationId xmlns:a16="http://schemas.microsoft.com/office/drawing/2014/main" id="{2FF46A5C-B0AC-4EBA-A58E-DF71D3101B86}"/>
                </a:ext>
              </a:extLst>
            </p:cNvPr>
            <p:cNvSpPr/>
            <p:nvPr/>
          </p:nvSpPr>
          <p:spPr>
            <a:xfrm>
              <a:off x="3340648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3" name="รูปแบบอิสระ: รูปร่าง 1292">
              <a:extLst>
                <a:ext uri="{FF2B5EF4-FFF2-40B4-BE49-F238E27FC236}">
                  <a16:creationId xmlns:a16="http://schemas.microsoft.com/office/drawing/2014/main" id="{26D45C0B-0592-4464-AB79-89702C690053}"/>
                </a:ext>
              </a:extLst>
            </p:cNvPr>
            <p:cNvSpPr/>
            <p:nvPr/>
          </p:nvSpPr>
          <p:spPr>
            <a:xfrm>
              <a:off x="3405942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4" name="รูปแบบอิสระ: รูปร่าง 1293">
              <a:extLst>
                <a:ext uri="{FF2B5EF4-FFF2-40B4-BE49-F238E27FC236}">
                  <a16:creationId xmlns:a16="http://schemas.microsoft.com/office/drawing/2014/main" id="{31CBA0D0-E5E1-49DD-A7A7-2C19DD7FA7DE}"/>
                </a:ext>
              </a:extLst>
            </p:cNvPr>
            <p:cNvSpPr/>
            <p:nvPr/>
          </p:nvSpPr>
          <p:spPr>
            <a:xfrm>
              <a:off x="3471237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5" name="รูปแบบอิสระ: รูปร่าง 1294">
              <a:extLst>
                <a:ext uri="{FF2B5EF4-FFF2-40B4-BE49-F238E27FC236}">
                  <a16:creationId xmlns:a16="http://schemas.microsoft.com/office/drawing/2014/main" id="{C6FC17C7-5C94-4CE0-8535-EF240599ECB3}"/>
                </a:ext>
              </a:extLst>
            </p:cNvPr>
            <p:cNvSpPr/>
            <p:nvPr/>
          </p:nvSpPr>
          <p:spPr>
            <a:xfrm>
              <a:off x="3534938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6" name="รูปแบบอิสระ: รูปร่าง 1295">
              <a:extLst>
                <a:ext uri="{FF2B5EF4-FFF2-40B4-BE49-F238E27FC236}">
                  <a16:creationId xmlns:a16="http://schemas.microsoft.com/office/drawing/2014/main" id="{095527F2-D69C-44CC-9DD1-98E7CD68F9EA}"/>
                </a:ext>
              </a:extLst>
            </p:cNvPr>
            <p:cNvSpPr/>
            <p:nvPr/>
          </p:nvSpPr>
          <p:spPr>
            <a:xfrm>
              <a:off x="3600233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7" name="รูปแบบอิสระ: รูปร่าง 1296">
              <a:extLst>
                <a:ext uri="{FF2B5EF4-FFF2-40B4-BE49-F238E27FC236}">
                  <a16:creationId xmlns:a16="http://schemas.microsoft.com/office/drawing/2014/main" id="{0264CA2F-799E-44EB-A1D5-E7DB0A624316}"/>
                </a:ext>
              </a:extLst>
            </p:cNvPr>
            <p:cNvSpPr/>
            <p:nvPr/>
          </p:nvSpPr>
          <p:spPr>
            <a:xfrm>
              <a:off x="3663934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8" name="รูปแบบอิสระ: รูปร่าง 1297">
              <a:extLst>
                <a:ext uri="{FF2B5EF4-FFF2-40B4-BE49-F238E27FC236}">
                  <a16:creationId xmlns:a16="http://schemas.microsoft.com/office/drawing/2014/main" id="{CD410BAC-8000-43FD-90C6-4B2648C2EC99}"/>
                </a:ext>
              </a:extLst>
            </p:cNvPr>
            <p:cNvSpPr/>
            <p:nvPr/>
          </p:nvSpPr>
          <p:spPr>
            <a:xfrm>
              <a:off x="3729229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9" name="รูปแบบอิสระ: รูปร่าง 1298">
              <a:extLst>
                <a:ext uri="{FF2B5EF4-FFF2-40B4-BE49-F238E27FC236}">
                  <a16:creationId xmlns:a16="http://schemas.microsoft.com/office/drawing/2014/main" id="{22F30C05-6A83-42E3-AED2-26AC9A2841D1}"/>
                </a:ext>
              </a:extLst>
            </p:cNvPr>
            <p:cNvSpPr/>
            <p:nvPr/>
          </p:nvSpPr>
          <p:spPr>
            <a:xfrm>
              <a:off x="3794523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0" name="รูปแบบอิสระ: รูปร่าง 1299">
              <a:extLst>
                <a:ext uri="{FF2B5EF4-FFF2-40B4-BE49-F238E27FC236}">
                  <a16:creationId xmlns:a16="http://schemas.microsoft.com/office/drawing/2014/main" id="{9013C53F-615D-4C1B-A2E9-64FBD7BEEAE1}"/>
                </a:ext>
              </a:extLst>
            </p:cNvPr>
            <p:cNvSpPr/>
            <p:nvPr/>
          </p:nvSpPr>
          <p:spPr>
            <a:xfrm>
              <a:off x="3858225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1" name="รูปแบบอิสระ: รูปร่าง 1300">
              <a:extLst>
                <a:ext uri="{FF2B5EF4-FFF2-40B4-BE49-F238E27FC236}">
                  <a16:creationId xmlns:a16="http://schemas.microsoft.com/office/drawing/2014/main" id="{C4E83F08-3AFA-480D-B59F-37B5B157CD83}"/>
                </a:ext>
              </a:extLst>
            </p:cNvPr>
            <p:cNvSpPr/>
            <p:nvPr/>
          </p:nvSpPr>
          <p:spPr>
            <a:xfrm>
              <a:off x="4958674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2" name="รูปแบบอิสระ: รูปร่าง 1301">
              <a:extLst>
                <a:ext uri="{FF2B5EF4-FFF2-40B4-BE49-F238E27FC236}">
                  <a16:creationId xmlns:a16="http://schemas.microsoft.com/office/drawing/2014/main" id="{49E53610-76BE-48A9-9A4A-214495540CF6}"/>
                </a:ext>
              </a:extLst>
            </p:cNvPr>
            <p:cNvSpPr/>
            <p:nvPr/>
          </p:nvSpPr>
          <p:spPr>
            <a:xfrm>
              <a:off x="5022376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3" name="รูปแบบอิสระ: รูปร่าง 1302">
              <a:extLst>
                <a:ext uri="{FF2B5EF4-FFF2-40B4-BE49-F238E27FC236}">
                  <a16:creationId xmlns:a16="http://schemas.microsoft.com/office/drawing/2014/main" id="{531A58E3-00E7-4339-9B5D-1C2F94B99DE7}"/>
                </a:ext>
              </a:extLst>
            </p:cNvPr>
            <p:cNvSpPr/>
            <p:nvPr/>
          </p:nvSpPr>
          <p:spPr>
            <a:xfrm>
              <a:off x="5216666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4" name="รูปแบบอิสระ: รูปร่าง 1303">
              <a:extLst>
                <a:ext uri="{FF2B5EF4-FFF2-40B4-BE49-F238E27FC236}">
                  <a16:creationId xmlns:a16="http://schemas.microsoft.com/office/drawing/2014/main" id="{3EEF5F7A-70FC-455A-94A1-40DFBD08B097}"/>
                </a:ext>
              </a:extLst>
            </p:cNvPr>
            <p:cNvSpPr/>
            <p:nvPr/>
          </p:nvSpPr>
          <p:spPr>
            <a:xfrm>
              <a:off x="5281961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5" name="รูปแบบอิสระ: รูปร่าง 1304">
              <a:extLst>
                <a:ext uri="{FF2B5EF4-FFF2-40B4-BE49-F238E27FC236}">
                  <a16:creationId xmlns:a16="http://schemas.microsoft.com/office/drawing/2014/main" id="{EC3A9E6A-29D0-407B-8605-601BEF33CFFB}"/>
                </a:ext>
              </a:extLst>
            </p:cNvPr>
            <p:cNvSpPr/>
            <p:nvPr/>
          </p:nvSpPr>
          <p:spPr>
            <a:xfrm>
              <a:off x="5347255" y="2523610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6" name="รูปแบบอิสระ: รูปร่าง 1305">
              <a:extLst>
                <a:ext uri="{FF2B5EF4-FFF2-40B4-BE49-F238E27FC236}">
                  <a16:creationId xmlns:a16="http://schemas.microsoft.com/office/drawing/2014/main" id="{0980AD5E-4517-40F8-86B7-F3CB3F22C801}"/>
                </a:ext>
              </a:extLst>
            </p:cNvPr>
            <p:cNvSpPr/>
            <p:nvPr/>
          </p:nvSpPr>
          <p:spPr>
            <a:xfrm>
              <a:off x="1400927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7" name="รูปแบบอิสระ: รูปร่าง 1306">
              <a:extLst>
                <a:ext uri="{FF2B5EF4-FFF2-40B4-BE49-F238E27FC236}">
                  <a16:creationId xmlns:a16="http://schemas.microsoft.com/office/drawing/2014/main" id="{5F82D7BD-4A96-4C7B-BA94-B20339AC43D0}"/>
                </a:ext>
              </a:extLst>
            </p:cNvPr>
            <p:cNvSpPr/>
            <p:nvPr/>
          </p:nvSpPr>
          <p:spPr>
            <a:xfrm>
              <a:off x="1464629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8" name="รูปแบบอิสระ: รูปร่าง 1307">
              <a:extLst>
                <a:ext uri="{FF2B5EF4-FFF2-40B4-BE49-F238E27FC236}">
                  <a16:creationId xmlns:a16="http://schemas.microsoft.com/office/drawing/2014/main" id="{6657AEE8-9879-4D40-B408-C52C88E5F111}"/>
                </a:ext>
              </a:extLst>
            </p:cNvPr>
            <p:cNvSpPr/>
            <p:nvPr/>
          </p:nvSpPr>
          <p:spPr>
            <a:xfrm>
              <a:off x="1529923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9" name="รูปแบบอิสระ: รูปร่าง 1308">
              <a:extLst>
                <a:ext uri="{FF2B5EF4-FFF2-40B4-BE49-F238E27FC236}">
                  <a16:creationId xmlns:a16="http://schemas.microsoft.com/office/drawing/2014/main" id="{F0DFA046-27BF-411D-9FFB-0AF32D977263}"/>
                </a:ext>
              </a:extLst>
            </p:cNvPr>
            <p:cNvSpPr/>
            <p:nvPr/>
          </p:nvSpPr>
          <p:spPr>
            <a:xfrm>
              <a:off x="1593625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0" name="รูปแบบอิสระ: รูปร่าง 1309">
              <a:extLst>
                <a:ext uri="{FF2B5EF4-FFF2-40B4-BE49-F238E27FC236}">
                  <a16:creationId xmlns:a16="http://schemas.microsoft.com/office/drawing/2014/main" id="{F9E56930-F942-4D5D-AC61-0586A39F08FB}"/>
                </a:ext>
              </a:extLst>
            </p:cNvPr>
            <p:cNvSpPr/>
            <p:nvPr/>
          </p:nvSpPr>
          <p:spPr>
            <a:xfrm>
              <a:off x="1658919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1" name="รูปแบบอิสระ: รูปร่าง 1310">
              <a:extLst>
                <a:ext uri="{FF2B5EF4-FFF2-40B4-BE49-F238E27FC236}">
                  <a16:creationId xmlns:a16="http://schemas.microsoft.com/office/drawing/2014/main" id="{D346B5DD-8CFB-43CA-BFD4-22DDA517D696}"/>
                </a:ext>
              </a:extLst>
            </p:cNvPr>
            <p:cNvSpPr/>
            <p:nvPr/>
          </p:nvSpPr>
          <p:spPr>
            <a:xfrm>
              <a:off x="1724214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2" name="รูปแบบอิสระ: รูปร่าง 1311">
              <a:extLst>
                <a:ext uri="{FF2B5EF4-FFF2-40B4-BE49-F238E27FC236}">
                  <a16:creationId xmlns:a16="http://schemas.microsoft.com/office/drawing/2014/main" id="{823CEC42-0DFC-42FF-AC78-C75FDAA4C62B}"/>
                </a:ext>
              </a:extLst>
            </p:cNvPr>
            <p:cNvSpPr/>
            <p:nvPr/>
          </p:nvSpPr>
          <p:spPr>
            <a:xfrm>
              <a:off x="1787916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3" name="รูปแบบอิสระ: รูปร่าง 1312">
              <a:extLst>
                <a:ext uri="{FF2B5EF4-FFF2-40B4-BE49-F238E27FC236}">
                  <a16:creationId xmlns:a16="http://schemas.microsoft.com/office/drawing/2014/main" id="{0399A4A9-A742-4103-982D-7BFD37AF18D7}"/>
                </a:ext>
              </a:extLst>
            </p:cNvPr>
            <p:cNvSpPr/>
            <p:nvPr/>
          </p:nvSpPr>
          <p:spPr>
            <a:xfrm>
              <a:off x="1853210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4" name="รูปแบบอิสระ: รูปร่าง 1313">
              <a:extLst>
                <a:ext uri="{FF2B5EF4-FFF2-40B4-BE49-F238E27FC236}">
                  <a16:creationId xmlns:a16="http://schemas.microsoft.com/office/drawing/2014/main" id="{3C4D8D75-D9A9-4C5F-A0D8-99FAFF38E5CB}"/>
                </a:ext>
              </a:extLst>
            </p:cNvPr>
            <p:cNvSpPr/>
            <p:nvPr/>
          </p:nvSpPr>
          <p:spPr>
            <a:xfrm>
              <a:off x="1916912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รูปแบบอิสระ: รูปร่าง 1314">
              <a:extLst>
                <a:ext uri="{FF2B5EF4-FFF2-40B4-BE49-F238E27FC236}">
                  <a16:creationId xmlns:a16="http://schemas.microsoft.com/office/drawing/2014/main" id="{A42529C7-AD7D-4B3A-963E-BC67712B1837}"/>
                </a:ext>
              </a:extLst>
            </p:cNvPr>
            <p:cNvSpPr/>
            <p:nvPr/>
          </p:nvSpPr>
          <p:spPr>
            <a:xfrm>
              <a:off x="1982206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รูปแบบอิสระ: รูปร่าง 1315">
              <a:extLst>
                <a:ext uri="{FF2B5EF4-FFF2-40B4-BE49-F238E27FC236}">
                  <a16:creationId xmlns:a16="http://schemas.microsoft.com/office/drawing/2014/main" id="{11D341D8-6F5C-4425-A4E9-48F181EFECAC}"/>
                </a:ext>
              </a:extLst>
            </p:cNvPr>
            <p:cNvSpPr/>
            <p:nvPr/>
          </p:nvSpPr>
          <p:spPr>
            <a:xfrm>
              <a:off x="3211652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7" name="รูปแบบอิสระ: รูปร่าง 1316">
              <a:extLst>
                <a:ext uri="{FF2B5EF4-FFF2-40B4-BE49-F238E27FC236}">
                  <a16:creationId xmlns:a16="http://schemas.microsoft.com/office/drawing/2014/main" id="{8A6B215C-644A-4AEE-9A77-54F7C5938AD0}"/>
                </a:ext>
              </a:extLst>
            </p:cNvPr>
            <p:cNvSpPr/>
            <p:nvPr/>
          </p:nvSpPr>
          <p:spPr>
            <a:xfrm>
              <a:off x="3276946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8" name="รูปแบบอิสระ: รูปร่าง 1317">
              <a:extLst>
                <a:ext uri="{FF2B5EF4-FFF2-40B4-BE49-F238E27FC236}">
                  <a16:creationId xmlns:a16="http://schemas.microsoft.com/office/drawing/2014/main" id="{11EABD2D-4B10-4520-923D-AB590EF7A6D3}"/>
                </a:ext>
              </a:extLst>
            </p:cNvPr>
            <p:cNvSpPr/>
            <p:nvPr/>
          </p:nvSpPr>
          <p:spPr>
            <a:xfrm>
              <a:off x="3340648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9" name="รูปแบบอิสระ: รูปร่าง 1318">
              <a:extLst>
                <a:ext uri="{FF2B5EF4-FFF2-40B4-BE49-F238E27FC236}">
                  <a16:creationId xmlns:a16="http://schemas.microsoft.com/office/drawing/2014/main" id="{5055E7D2-6920-42F4-9162-C36E88BB658B}"/>
                </a:ext>
              </a:extLst>
            </p:cNvPr>
            <p:cNvSpPr/>
            <p:nvPr/>
          </p:nvSpPr>
          <p:spPr>
            <a:xfrm>
              <a:off x="3405942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0" name="รูปแบบอิสระ: รูปร่าง 1319">
              <a:extLst>
                <a:ext uri="{FF2B5EF4-FFF2-40B4-BE49-F238E27FC236}">
                  <a16:creationId xmlns:a16="http://schemas.microsoft.com/office/drawing/2014/main" id="{EAF23C2A-8E78-4489-A5F7-882B0B8803A6}"/>
                </a:ext>
              </a:extLst>
            </p:cNvPr>
            <p:cNvSpPr/>
            <p:nvPr/>
          </p:nvSpPr>
          <p:spPr>
            <a:xfrm>
              <a:off x="3469644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1" name="รูปแบบอิสระ: รูปร่าง 1320">
              <a:extLst>
                <a:ext uri="{FF2B5EF4-FFF2-40B4-BE49-F238E27FC236}">
                  <a16:creationId xmlns:a16="http://schemas.microsoft.com/office/drawing/2014/main" id="{7086496B-4A07-438C-94CD-8F32B494290E}"/>
                </a:ext>
              </a:extLst>
            </p:cNvPr>
            <p:cNvSpPr/>
            <p:nvPr/>
          </p:nvSpPr>
          <p:spPr>
            <a:xfrm>
              <a:off x="3534938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2" name="รูปแบบอิสระ: รูปร่าง 1321">
              <a:extLst>
                <a:ext uri="{FF2B5EF4-FFF2-40B4-BE49-F238E27FC236}">
                  <a16:creationId xmlns:a16="http://schemas.microsoft.com/office/drawing/2014/main" id="{A6497E2C-A00C-4D71-9D74-BEF8D1C1A535}"/>
                </a:ext>
              </a:extLst>
            </p:cNvPr>
            <p:cNvSpPr/>
            <p:nvPr/>
          </p:nvSpPr>
          <p:spPr>
            <a:xfrm>
              <a:off x="3600233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3" name="รูปแบบอิสระ: รูปร่าง 1322">
              <a:extLst>
                <a:ext uri="{FF2B5EF4-FFF2-40B4-BE49-F238E27FC236}">
                  <a16:creationId xmlns:a16="http://schemas.microsoft.com/office/drawing/2014/main" id="{1B949F4A-8DC5-4EC0-9881-1226BB5A38C4}"/>
                </a:ext>
              </a:extLst>
            </p:cNvPr>
            <p:cNvSpPr/>
            <p:nvPr/>
          </p:nvSpPr>
          <p:spPr>
            <a:xfrm>
              <a:off x="3663934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4" name="รูปแบบอิสระ: รูปร่าง 1323">
              <a:extLst>
                <a:ext uri="{FF2B5EF4-FFF2-40B4-BE49-F238E27FC236}">
                  <a16:creationId xmlns:a16="http://schemas.microsoft.com/office/drawing/2014/main" id="{13D69CEC-2F8D-455A-AB67-E092FE6F7C39}"/>
                </a:ext>
              </a:extLst>
            </p:cNvPr>
            <p:cNvSpPr/>
            <p:nvPr/>
          </p:nvSpPr>
          <p:spPr>
            <a:xfrm>
              <a:off x="3729229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5" name="รูปแบบอิสระ: รูปร่าง 1324">
              <a:extLst>
                <a:ext uri="{FF2B5EF4-FFF2-40B4-BE49-F238E27FC236}">
                  <a16:creationId xmlns:a16="http://schemas.microsoft.com/office/drawing/2014/main" id="{1355BE6E-333E-460A-ACE8-5C3C3AAAC3B0}"/>
                </a:ext>
              </a:extLst>
            </p:cNvPr>
            <p:cNvSpPr/>
            <p:nvPr/>
          </p:nvSpPr>
          <p:spPr>
            <a:xfrm>
              <a:off x="3792931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6" name="รูปแบบอิสระ: รูปร่าง 1325">
              <a:extLst>
                <a:ext uri="{FF2B5EF4-FFF2-40B4-BE49-F238E27FC236}">
                  <a16:creationId xmlns:a16="http://schemas.microsoft.com/office/drawing/2014/main" id="{0EE8D4CE-1D16-4390-AAB6-DDB5F7087BCF}"/>
                </a:ext>
              </a:extLst>
            </p:cNvPr>
            <p:cNvSpPr/>
            <p:nvPr/>
          </p:nvSpPr>
          <p:spPr>
            <a:xfrm>
              <a:off x="3858225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7" name="รูปแบบอิสระ: รูปร่าง 1326">
              <a:extLst>
                <a:ext uri="{FF2B5EF4-FFF2-40B4-BE49-F238E27FC236}">
                  <a16:creationId xmlns:a16="http://schemas.microsoft.com/office/drawing/2014/main" id="{7DA5393E-26E9-49C4-94C3-0C48CA40F81C}"/>
                </a:ext>
              </a:extLst>
            </p:cNvPr>
            <p:cNvSpPr/>
            <p:nvPr/>
          </p:nvSpPr>
          <p:spPr>
            <a:xfrm>
              <a:off x="5022376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8" name="รูปแบบอิสระ: รูปร่าง 1327">
              <a:extLst>
                <a:ext uri="{FF2B5EF4-FFF2-40B4-BE49-F238E27FC236}">
                  <a16:creationId xmlns:a16="http://schemas.microsoft.com/office/drawing/2014/main" id="{50C188F7-40F2-49AE-A618-A04B8DAAD0E6}"/>
                </a:ext>
              </a:extLst>
            </p:cNvPr>
            <p:cNvSpPr/>
            <p:nvPr/>
          </p:nvSpPr>
          <p:spPr>
            <a:xfrm>
              <a:off x="5087670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9" name="รูปแบบอิสระ: รูปร่าง 1328">
              <a:extLst>
                <a:ext uri="{FF2B5EF4-FFF2-40B4-BE49-F238E27FC236}">
                  <a16:creationId xmlns:a16="http://schemas.microsoft.com/office/drawing/2014/main" id="{9AFA096B-C308-44F4-99E1-FA1B529FAE6A}"/>
                </a:ext>
              </a:extLst>
            </p:cNvPr>
            <p:cNvSpPr/>
            <p:nvPr/>
          </p:nvSpPr>
          <p:spPr>
            <a:xfrm>
              <a:off x="5216667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0" name="รูปแบบอิสระ: รูปร่าง 1329">
              <a:extLst>
                <a:ext uri="{FF2B5EF4-FFF2-40B4-BE49-F238E27FC236}">
                  <a16:creationId xmlns:a16="http://schemas.microsoft.com/office/drawing/2014/main" id="{0164B0A1-C08C-4E0B-AC2C-48E944D7FACD}"/>
                </a:ext>
              </a:extLst>
            </p:cNvPr>
            <p:cNvSpPr/>
            <p:nvPr/>
          </p:nvSpPr>
          <p:spPr>
            <a:xfrm>
              <a:off x="5281961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1" name="รูปแบบอิสระ: รูปร่าง 1330">
              <a:extLst>
                <a:ext uri="{FF2B5EF4-FFF2-40B4-BE49-F238E27FC236}">
                  <a16:creationId xmlns:a16="http://schemas.microsoft.com/office/drawing/2014/main" id="{DC34D1F8-A49B-46FA-89AE-58D72C4B3FFE}"/>
                </a:ext>
              </a:extLst>
            </p:cNvPr>
            <p:cNvSpPr/>
            <p:nvPr/>
          </p:nvSpPr>
          <p:spPr>
            <a:xfrm>
              <a:off x="5347255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" name="รูปแบบอิสระ: รูปร่าง 1331">
              <a:extLst>
                <a:ext uri="{FF2B5EF4-FFF2-40B4-BE49-F238E27FC236}">
                  <a16:creationId xmlns:a16="http://schemas.microsoft.com/office/drawing/2014/main" id="{97AB26A6-B1AC-4957-AA4C-206D9C03BA87}"/>
                </a:ext>
              </a:extLst>
            </p:cNvPr>
            <p:cNvSpPr/>
            <p:nvPr/>
          </p:nvSpPr>
          <p:spPr>
            <a:xfrm>
              <a:off x="5410957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" name="รูปแบบอิสระ: รูปร่าง 1332">
              <a:extLst>
                <a:ext uri="{FF2B5EF4-FFF2-40B4-BE49-F238E27FC236}">
                  <a16:creationId xmlns:a16="http://schemas.microsoft.com/office/drawing/2014/main" id="{56853EC8-140C-4E41-A8FC-EE64B5C7A0A1}"/>
                </a:ext>
              </a:extLst>
            </p:cNvPr>
            <p:cNvSpPr/>
            <p:nvPr/>
          </p:nvSpPr>
          <p:spPr>
            <a:xfrm>
              <a:off x="5476252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" name="รูปแบบอิสระ: รูปร่าง 1333">
              <a:extLst>
                <a:ext uri="{FF2B5EF4-FFF2-40B4-BE49-F238E27FC236}">
                  <a16:creationId xmlns:a16="http://schemas.microsoft.com/office/drawing/2014/main" id="{DC99D7EF-5E49-4A70-9CDA-B36762857FD0}"/>
                </a:ext>
              </a:extLst>
            </p:cNvPr>
            <p:cNvSpPr/>
            <p:nvPr/>
          </p:nvSpPr>
          <p:spPr>
            <a:xfrm>
              <a:off x="5539953" y="2587464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5" name="รูปแบบอิสระ: รูปร่าง 1334">
              <a:extLst>
                <a:ext uri="{FF2B5EF4-FFF2-40B4-BE49-F238E27FC236}">
                  <a16:creationId xmlns:a16="http://schemas.microsoft.com/office/drawing/2014/main" id="{247658D8-3CB4-48BA-8A49-03F39BC9458C}"/>
                </a:ext>
              </a:extLst>
            </p:cNvPr>
            <p:cNvSpPr/>
            <p:nvPr/>
          </p:nvSpPr>
          <p:spPr>
            <a:xfrm>
              <a:off x="5605247" y="258746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" name="รูปแบบอิสระ: รูปร่าง 1335">
              <a:extLst>
                <a:ext uri="{FF2B5EF4-FFF2-40B4-BE49-F238E27FC236}">
                  <a16:creationId xmlns:a16="http://schemas.microsoft.com/office/drawing/2014/main" id="{639732CA-02DA-4965-ACA2-8D726154441F}"/>
                </a:ext>
              </a:extLst>
            </p:cNvPr>
            <p:cNvSpPr/>
            <p:nvPr/>
          </p:nvSpPr>
          <p:spPr>
            <a:xfrm>
              <a:off x="1400927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" name="รูปแบบอิสระ: รูปร่าง 1336">
              <a:extLst>
                <a:ext uri="{FF2B5EF4-FFF2-40B4-BE49-F238E27FC236}">
                  <a16:creationId xmlns:a16="http://schemas.microsoft.com/office/drawing/2014/main" id="{7EE916C0-0427-4E8B-9DA3-52222D944E3D}"/>
                </a:ext>
              </a:extLst>
            </p:cNvPr>
            <p:cNvSpPr/>
            <p:nvPr/>
          </p:nvSpPr>
          <p:spPr>
            <a:xfrm>
              <a:off x="1464629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8" name="รูปแบบอิสระ: รูปร่าง 1337">
              <a:extLst>
                <a:ext uri="{FF2B5EF4-FFF2-40B4-BE49-F238E27FC236}">
                  <a16:creationId xmlns:a16="http://schemas.microsoft.com/office/drawing/2014/main" id="{49AF3C8C-E322-45B1-AC81-8926D0E3C564}"/>
                </a:ext>
              </a:extLst>
            </p:cNvPr>
            <p:cNvSpPr/>
            <p:nvPr/>
          </p:nvSpPr>
          <p:spPr>
            <a:xfrm>
              <a:off x="1529923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9" name="รูปแบบอิสระ: รูปร่าง 1338">
              <a:extLst>
                <a:ext uri="{FF2B5EF4-FFF2-40B4-BE49-F238E27FC236}">
                  <a16:creationId xmlns:a16="http://schemas.microsoft.com/office/drawing/2014/main" id="{8CA0E2BE-FB6E-4857-BA6B-5815B0BC1586}"/>
                </a:ext>
              </a:extLst>
            </p:cNvPr>
            <p:cNvSpPr/>
            <p:nvPr/>
          </p:nvSpPr>
          <p:spPr>
            <a:xfrm>
              <a:off x="1595218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0" name="รูปแบบอิสระ: รูปร่าง 1339">
              <a:extLst>
                <a:ext uri="{FF2B5EF4-FFF2-40B4-BE49-F238E27FC236}">
                  <a16:creationId xmlns:a16="http://schemas.microsoft.com/office/drawing/2014/main" id="{9D30117E-3D03-49F5-87CE-C2EC4E8230B3}"/>
                </a:ext>
              </a:extLst>
            </p:cNvPr>
            <p:cNvSpPr/>
            <p:nvPr/>
          </p:nvSpPr>
          <p:spPr>
            <a:xfrm>
              <a:off x="1658919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1" name="รูปแบบอิสระ: รูปร่าง 1340">
              <a:extLst>
                <a:ext uri="{FF2B5EF4-FFF2-40B4-BE49-F238E27FC236}">
                  <a16:creationId xmlns:a16="http://schemas.microsoft.com/office/drawing/2014/main" id="{BEC2189C-414D-449B-A20A-D300964E57BA}"/>
                </a:ext>
              </a:extLst>
            </p:cNvPr>
            <p:cNvSpPr/>
            <p:nvPr/>
          </p:nvSpPr>
          <p:spPr>
            <a:xfrm>
              <a:off x="1724214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2" name="รูปแบบอิสระ: รูปร่าง 1341">
              <a:extLst>
                <a:ext uri="{FF2B5EF4-FFF2-40B4-BE49-F238E27FC236}">
                  <a16:creationId xmlns:a16="http://schemas.microsoft.com/office/drawing/2014/main" id="{6DDC8887-1D3B-4C50-986C-26502741C9BD}"/>
                </a:ext>
              </a:extLst>
            </p:cNvPr>
            <p:cNvSpPr/>
            <p:nvPr/>
          </p:nvSpPr>
          <p:spPr>
            <a:xfrm>
              <a:off x="1787916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3" name="รูปแบบอิสระ: รูปร่าง 1342">
              <a:extLst>
                <a:ext uri="{FF2B5EF4-FFF2-40B4-BE49-F238E27FC236}">
                  <a16:creationId xmlns:a16="http://schemas.microsoft.com/office/drawing/2014/main" id="{31583C3D-D721-41DC-B479-AAB186421B06}"/>
                </a:ext>
              </a:extLst>
            </p:cNvPr>
            <p:cNvSpPr/>
            <p:nvPr/>
          </p:nvSpPr>
          <p:spPr>
            <a:xfrm>
              <a:off x="1853210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4" name="รูปแบบอิสระ: รูปร่าง 1343">
              <a:extLst>
                <a:ext uri="{FF2B5EF4-FFF2-40B4-BE49-F238E27FC236}">
                  <a16:creationId xmlns:a16="http://schemas.microsoft.com/office/drawing/2014/main" id="{B987D504-A473-414B-ACF1-68B872C71ADB}"/>
                </a:ext>
              </a:extLst>
            </p:cNvPr>
            <p:cNvSpPr/>
            <p:nvPr/>
          </p:nvSpPr>
          <p:spPr>
            <a:xfrm>
              <a:off x="1918504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5" name="รูปแบบอิสระ: รูปร่าง 1344">
              <a:extLst>
                <a:ext uri="{FF2B5EF4-FFF2-40B4-BE49-F238E27FC236}">
                  <a16:creationId xmlns:a16="http://schemas.microsoft.com/office/drawing/2014/main" id="{EC75605F-BE4A-4688-B8F3-0FEC98E5F43C}"/>
                </a:ext>
              </a:extLst>
            </p:cNvPr>
            <p:cNvSpPr/>
            <p:nvPr/>
          </p:nvSpPr>
          <p:spPr>
            <a:xfrm>
              <a:off x="1982206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6" name="รูปแบบอิสระ: รูปร่าง 1345">
              <a:extLst>
                <a:ext uri="{FF2B5EF4-FFF2-40B4-BE49-F238E27FC236}">
                  <a16:creationId xmlns:a16="http://schemas.microsoft.com/office/drawing/2014/main" id="{FEC06A40-49E1-4EAA-81CA-9B7E47928527}"/>
                </a:ext>
              </a:extLst>
            </p:cNvPr>
            <p:cNvSpPr/>
            <p:nvPr/>
          </p:nvSpPr>
          <p:spPr>
            <a:xfrm>
              <a:off x="2047501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7" name="รูปแบบอิสระ: รูปร่าง 1346">
              <a:extLst>
                <a:ext uri="{FF2B5EF4-FFF2-40B4-BE49-F238E27FC236}">
                  <a16:creationId xmlns:a16="http://schemas.microsoft.com/office/drawing/2014/main" id="{77C4AA4F-292F-4DF4-B627-884B9192F3CE}"/>
                </a:ext>
              </a:extLst>
            </p:cNvPr>
            <p:cNvSpPr/>
            <p:nvPr/>
          </p:nvSpPr>
          <p:spPr>
            <a:xfrm>
              <a:off x="2112795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8" name="รูปแบบอิสระ: รูปร่าง 1347">
              <a:extLst>
                <a:ext uri="{FF2B5EF4-FFF2-40B4-BE49-F238E27FC236}">
                  <a16:creationId xmlns:a16="http://schemas.microsoft.com/office/drawing/2014/main" id="{9B81D92E-471E-4AA4-A4C6-21DCC7EB6D25}"/>
                </a:ext>
              </a:extLst>
            </p:cNvPr>
            <p:cNvSpPr/>
            <p:nvPr/>
          </p:nvSpPr>
          <p:spPr>
            <a:xfrm>
              <a:off x="2176497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9" name="รูปแบบอิสระ: รูปร่าง 1348">
              <a:extLst>
                <a:ext uri="{FF2B5EF4-FFF2-40B4-BE49-F238E27FC236}">
                  <a16:creationId xmlns:a16="http://schemas.microsoft.com/office/drawing/2014/main" id="{2F08BFB0-8E8F-4060-91FE-5F1D5C0B8D73}"/>
                </a:ext>
              </a:extLst>
            </p:cNvPr>
            <p:cNvSpPr/>
            <p:nvPr/>
          </p:nvSpPr>
          <p:spPr>
            <a:xfrm>
              <a:off x="3211652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0" name="รูปแบบอิสระ: รูปร่าง 1349">
              <a:extLst>
                <a:ext uri="{FF2B5EF4-FFF2-40B4-BE49-F238E27FC236}">
                  <a16:creationId xmlns:a16="http://schemas.microsoft.com/office/drawing/2014/main" id="{851169E4-1D68-4B40-9C26-0A5947ECED21}"/>
                </a:ext>
              </a:extLst>
            </p:cNvPr>
            <p:cNvSpPr/>
            <p:nvPr/>
          </p:nvSpPr>
          <p:spPr>
            <a:xfrm>
              <a:off x="3276946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1" name="รูปแบบอิสระ: รูปร่าง 1350">
              <a:extLst>
                <a:ext uri="{FF2B5EF4-FFF2-40B4-BE49-F238E27FC236}">
                  <a16:creationId xmlns:a16="http://schemas.microsoft.com/office/drawing/2014/main" id="{20A388F0-DA93-4C2C-AFFF-73D261F0BF34}"/>
                </a:ext>
              </a:extLst>
            </p:cNvPr>
            <p:cNvSpPr/>
            <p:nvPr/>
          </p:nvSpPr>
          <p:spPr>
            <a:xfrm>
              <a:off x="3340648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" name="รูปแบบอิสระ: รูปร่าง 1351">
              <a:extLst>
                <a:ext uri="{FF2B5EF4-FFF2-40B4-BE49-F238E27FC236}">
                  <a16:creationId xmlns:a16="http://schemas.microsoft.com/office/drawing/2014/main" id="{54B0BA50-19AD-488D-B8F1-E9B83AFFEA7F}"/>
                </a:ext>
              </a:extLst>
            </p:cNvPr>
            <p:cNvSpPr/>
            <p:nvPr/>
          </p:nvSpPr>
          <p:spPr>
            <a:xfrm>
              <a:off x="3405942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3" name="รูปแบบอิสระ: รูปร่าง 1352">
              <a:extLst>
                <a:ext uri="{FF2B5EF4-FFF2-40B4-BE49-F238E27FC236}">
                  <a16:creationId xmlns:a16="http://schemas.microsoft.com/office/drawing/2014/main" id="{E677849A-D21E-475F-B541-B22EF7BE7343}"/>
                </a:ext>
              </a:extLst>
            </p:cNvPr>
            <p:cNvSpPr/>
            <p:nvPr/>
          </p:nvSpPr>
          <p:spPr>
            <a:xfrm>
              <a:off x="3471237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4" name="รูปแบบอิสระ: รูปร่าง 1353">
              <a:extLst>
                <a:ext uri="{FF2B5EF4-FFF2-40B4-BE49-F238E27FC236}">
                  <a16:creationId xmlns:a16="http://schemas.microsoft.com/office/drawing/2014/main" id="{A76BE86C-012D-4160-8BA6-0085431C3EA0}"/>
                </a:ext>
              </a:extLst>
            </p:cNvPr>
            <p:cNvSpPr/>
            <p:nvPr/>
          </p:nvSpPr>
          <p:spPr>
            <a:xfrm>
              <a:off x="3534938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5" name="รูปแบบอิสระ: รูปร่าง 1354">
              <a:extLst>
                <a:ext uri="{FF2B5EF4-FFF2-40B4-BE49-F238E27FC236}">
                  <a16:creationId xmlns:a16="http://schemas.microsoft.com/office/drawing/2014/main" id="{DD28BDE9-BFCC-4464-B0C5-ECCCCCB800A1}"/>
                </a:ext>
              </a:extLst>
            </p:cNvPr>
            <p:cNvSpPr/>
            <p:nvPr/>
          </p:nvSpPr>
          <p:spPr>
            <a:xfrm>
              <a:off x="3600233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6" name="รูปแบบอิสระ: รูปร่าง 1355">
              <a:extLst>
                <a:ext uri="{FF2B5EF4-FFF2-40B4-BE49-F238E27FC236}">
                  <a16:creationId xmlns:a16="http://schemas.microsoft.com/office/drawing/2014/main" id="{34D5BCC4-1B75-499A-AF51-A54EFD01BC86}"/>
                </a:ext>
              </a:extLst>
            </p:cNvPr>
            <p:cNvSpPr/>
            <p:nvPr/>
          </p:nvSpPr>
          <p:spPr>
            <a:xfrm>
              <a:off x="3663934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7" name="รูปแบบอิสระ: รูปร่าง 1356">
              <a:extLst>
                <a:ext uri="{FF2B5EF4-FFF2-40B4-BE49-F238E27FC236}">
                  <a16:creationId xmlns:a16="http://schemas.microsoft.com/office/drawing/2014/main" id="{A58E552B-E90A-48C6-98E0-D48282D18EE0}"/>
                </a:ext>
              </a:extLst>
            </p:cNvPr>
            <p:cNvSpPr/>
            <p:nvPr/>
          </p:nvSpPr>
          <p:spPr>
            <a:xfrm>
              <a:off x="3729229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8" name="รูปแบบอิสระ: รูปร่าง 1357">
              <a:extLst>
                <a:ext uri="{FF2B5EF4-FFF2-40B4-BE49-F238E27FC236}">
                  <a16:creationId xmlns:a16="http://schemas.microsoft.com/office/drawing/2014/main" id="{63AA7D46-08C9-4A26-AFE7-25CDB3C72D0E}"/>
                </a:ext>
              </a:extLst>
            </p:cNvPr>
            <p:cNvSpPr/>
            <p:nvPr/>
          </p:nvSpPr>
          <p:spPr>
            <a:xfrm>
              <a:off x="3794523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9" name="รูปแบบอิสระ: รูปร่าง 1358">
              <a:extLst>
                <a:ext uri="{FF2B5EF4-FFF2-40B4-BE49-F238E27FC236}">
                  <a16:creationId xmlns:a16="http://schemas.microsoft.com/office/drawing/2014/main" id="{3F51830F-E891-4E23-8B60-92E78DFDDD6A}"/>
                </a:ext>
              </a:extLst>
            </p:cNvPr>
            <p:cNvSpPr/>
            <p:nvPr/>
          </p:nvSpPr>
          <p:spPr>
            <a:xfrm>
              <a:off x="5022376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0" name="รูปแบบอิสระ: รูปร่าง 1359">
              <a:extLst>
                <a:ext uri="{FF2B5EF4-FFF2-40B4-BE49-F238E27FC236}">
                  <a16:creationId xmlns:a16="http://schemas.microsoft.com/office/drawing/2014/main" id="{C22F4701-4419-41F7-9F68-400FA3F1CFF2}"/>
                </a:ext>
              </a:extLst>
            </p:cNvPr>
            <p:cNvSpPr/>
            <p:nvPr/>
          </p:nvSpPr>
          <p:spPr>
            <a:xfrm>
              <a:off x="5087670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1" name="รูปแบบอิสระ: รูปร่าง 1360">
              <a:extLst>
                <a:ext uri="{FF2B5EF4-FFF2-40B4-BE49-F238E27FC236}">
                  <a16:creationId xmlns:a16="http://schemas.microsoft.com/office/drawing/2014/main" id="{76B6455A-0FF0-4E67-9BA1-03A75103C53E}"/>
                </a:ext>
              </a:extLst>
            </p:cNvPr>
            <p:cNvSpPr/>
            <p:nvPr/>
          </p:nvSpPr>
          <p:spPr>
            <a:xfrm>
              <a:off x="5152965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2" name="รูปแบบอิสระ: รูปร่าง 1361">
              <a:extLst>
                <a:ext uri="{FF2B5EF4-FFF2-40B4-BE49-F238E27FC236}">
                  <a16:creationId xmlns:a16="http://schemas.microsoft.com/office/drawing/2014/main" id="{B5CC42F6-F5CF-47C7-BFB3-0CA2909CEAA2}"/>
                </a:ext>
              </a:extLst>
            </p:cNvPr>
            <p:cNvSpPr/>
            <p:nvPr/>
          </p:nvSpPr>
          <p:spPr>
            <a:xfrm>
              <a:off x="5216666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3" name="รูปแบบอิสระ: รูปร่าง 1362">
              <a:extLst>
                <a:ext uri="{FF2B5EF4-FFF2-40B4-BE49-F238E27FC236}">
                  <a16:creationId xmlns:a16="http://schemas.microsoft.com/office/drawing/2014/main" id="{1DAEAE93-8113-402F-8A65-A471DD7E4AD5}"/>
                </a:ext>
              </a:extLst>
            </p:cNvPr>
            <p:cNvSpPr/>
            <p:nvPr/>
          </p:nvSpPr>
          <p:spPr>
            <a:xfrm>
              <a:off x="5281961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4" name="รูปแบบอิสระ: รูปร่าง 1363">
              <a:extLst>
                <a:ext uri="{FF2B5EF4-FFF2-40B4-BE49-F238E27FC236}">
                  <a16:creationId xmlns:a16="http://schemas.microsoft.com/office/drawing/2014/main" id="{1B0ADDBA-F6EE-438E-9339-B1493882C2BE}"/>
                </a:ext>
              </a:extLst>
            </p:cNvPr>
            <p:cNvSpPr/>
            <p:nvPr/>
          </p:nvSpPr>
          <p:spPr>
            <a:xfrm>
              <a:off x="5410957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5" name="รูปแบบอิสระ: รูปร่าง 1364">
              <a:extLst>
                <a:ext uri="{FF2B5EF4-FFF2-40B4-BE49-F238E27FC236}">
                  <a16:creationId xmlns:a16="http://schemas.microsoft.com/office/drawing/2014/main" id="{EA9E50B1-839B-41B2-9D08-D466D777FCF7}"/>
                </a:ext>
              </a:extLst>
            </p:cNvPr>
            <p:cNvSpPr/>
            <p:nvPr/>
          </p:nvSpPr>
          <p:spPr>
            <a:xfrm>
              <a:off x="5539954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6" name="รูปแบบอิสระ: รูปร่าง 1365">
              <a:extLst>
                <a:ext uri="{FF2B5EF4-FFF2-40B4-BE49-F238E27FC236}">
                  <a16:creationId xmlns:a16="http://schemas.microsoft.com/office/drawing/2014/main" id="{DCAD549C-EEEC-4747-AAC8-959D9A4836B7}"/>
                </a:ext>
              </a:extLst>
            </p:cNvPr>
            <p:cNvSpPr/>
            <p:nvPr/>
          </p:nvSpPr>
          <p:spPr>
            <a:xfrm>
              <a:off x="5605247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7" name="รูปแบบอิสระ: รูปร่าง 1366">
              <a:extLst>
                <a:ext uri="{FF2B5EF4-FFF2-40B4-BE49-F238E27FC236}">
                  <a16:creationId xmlns:a16="http://schemas.microsoft.com/office/drawing/2014/main" id="{C88E1330-1602-4714-BF27-3A4EF2B3EF46}"/>
                </a:ext>
              </a:extLst>
            </p:cNvPr>
            <p:cNvSpPr/>
            <p:nvPr/>
          </p:nvSpPr>
          <p:spPr>
            <a:xfrm>
              <a:off x="5670542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8" name="รูปแบบอิสระ: รูปร่าง 1367">
              <a:extLst>
                <a:ext uri="{FF2B5EF4-FFF2-40B4-BE49-F238E27FC236}">
                  <a16:creationId xmlns:a16="http://schemas.microsoft.com/office/drawing/2014/main" id="{57D7340E-9727-40F7-8FEF-A8FE8287D563}"/>
                </a:ext>
              </a:extLst>
            </p:cNvPr>
            <p:cNvSpPr/>
            <p:nvPr/>
          </p:nvSpPr>
          <p:spPr>
            <a:xfrm>
              <a:off x="5734244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9" name="รูปแบบอิสระ: รูปร่าง 1368">
              <a:extLst>
                <a:ext uri="{FF2B5EF4-FFF2-40B4-BE49-F238E27FC236}">
                  <a16:creationId xmlns:a16="http://schemas.microsoft.com/office/drawing/2014/main" id="{AF029D16-96B3-41A5-82AA-D98CD0D62856}"/>
                </a:ext>
              </a:extLst>
            </p:cNvPr>
            <p:cNvSpPr/>
            <p:nvPr/>
          </p:nvSpPr>
          <p:spPr>
            <a:xfrm>
              <a:off x="5799538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0" name="รูปแบบอิสระ: รูปร่าง 1369">
              <a:extLst>
                <a:ext uri="{FF2B5EF4-FFF2-40B4-BE49-F238E27FC236}">
                  <a16:creationId xmlns:a16="http://schemas.microsoft.com/office/drawing/2014/main" id="{FF1795DA-EE56-41A3-A99C-65F9E0BD0AF3}"/>
                </a:ext>
              </a:extLst>
            </p:cNvPr>
            <p:cNvSpPr/>
            <p:nvPr/>
          </p:nvSpPr>
          <p:spPr>
            <a:xfrm>
              <a:off x="5863240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1" name="รูปแบบอิสระ: รูปร่าง 1370">
              <a:extLst>
                <a:ext uri="{FF2B5EF4-FFF2-40B4-BE49-F238E27FC236}">
                  <a16:creationId xmlns:a16="http://schemas.microsoft.com/office/drawing/2014/main" id="{63FED697-6FFD-44BC-ADEB-934A81F7DFA0}"/>
                </a:ext>
              </a:extLst>
            </p:cNvPr>
            <p:cNvSpPr/>
            <p:nvPr/>
          </p:nvSpPr>
          <p:spPr>
            <a:xfrm>
              <a:off x="6057531" y="265275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2" name="รูปแบบอิสระ: รูปร่าง 1371">
              <a:extLst>
                <a:ext uri="{FF2B5EF4-FFF2-40B4-BE49-F238E27FC236}">
                  <a16:creationId xmlns:a16="http://schemas.microsoft.com/office/drawing/2014/main" id="{E069633E-6D09-4B0F-AB48-272960B18A6D}"/>
                </a:ext>
              </a:extLst>
            </p:cNvPr>
            <p:cNvSpPr/>
            <p:nvPr/>
          </p:nvSpPr>
          <p:spPr>
            <a:xfrm>
              <a:off x="1400927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3" name="รูปแบบอิสระ: รูปร่าง 1372">
              <a:extLst>
                <a:ext uri="{FF2B5EF4-FFF2-40B4-BE49-F238E27FC236}">
                  <a16:creationId xmlns:a16="http://schemas.microsoft.com/office/drawing/2014/main" id="{B129A9FD-8DDC-47EC-AD59-251F3C2602FC}"/>
                </a:ext>
              </a:extLst>
            </p:cNvPr>
            <p:cNvSpPr/>
            <p:nvPr/>
          </p:nvSpPr>
          <p:spPr>
            <a:xfrm>
              <a:off x="1464629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4" name="รูปแบบอิสระ: รูปร่าง 1373">
              <a:extLst>
                <a:ext uri="{FF2B5EF4-FFF2-40B4-BE49-F238E27FC236}">
                  <a16:creationId xmlns:a16="http://schemas.microsoft.com/office/drawing/2014/main" id="{FF224FCC-8509-4A32-9200-C47212C78FF3}"/>
                </a:ext>
              </a:extLst>
            </p:cNvPr>
            <p:cNvSpPr/>
            <p:nvPr/>
          </p:nvSpPr>
          <p:spPr>
            <a:xfrm>
              <a:off x="1529923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5" name="รูปแบบอิสระ: รูปร่าง 1374">
              <a:extLst>
                <a:ext uri="{FF2B5EF4-FFF2-40B4-BE49-F238E27FC236}">
                  <a16:creationId xmlns:a16="http://schemas.microsoft.com/office/drawing/2014/main" id="{B5759C4C-AFC2-42A9-859E-10CF8CE90F9B}"/>
                </a:ext>
              </a:extLst>
            </p:cNvPr>
            <p:cNvSpPr/>
            <p:nvPr/>
          </p:nvSpPr>
          <p:spPr>
            <a:xfrm>
              <a:off x="1593625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6" name="รูปแบบอิสระ: รูปร่าง 1375">
              <a:extLst>
                <a:ext uri="{FF2B5EF4-FFF2-40B4-BE49-F238E27FC236}">
                  <a16:creationId xmlns:a16="http://schemas.microsoft.com/office/drawing/2014/main" id="{76D0D372-FF81-453F-BE5E-79B8A16A7563}"/>
                </a:ext>
              </a:extLst>
            </p:cNvPr>
            <p:cNvSpPr/>
            <p:nvPr/>
          </p:nvSpPr>
          <p:spPr>
            <a:xfrm>
              <a:off x="1658919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7" name="รูปแบบอิสระ: รูปร่าง 1376">
              <a:extLst>
                <a:ext uri="{FF2B5EF4-FFF2-40B4-BE49-F238E27FC236}">
                  <a16:creationId xmlns:a16="http://schemas.microsoft.com/office/drawing/2014/main" id="{F955BD47-9985-4948-AB3E-44FC2FF23095}"/>
                </a:ext>
              </a:extLst>
            </p:cNvPr>
            <p:cNvSpPr/>
            <p:nvPr/>
          </p:nvSpPr>
          <p:spPr>
            <a:xfrm>
              <a:off x="1724214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8" name="รูปแบบอิสระ: รูปร่าง 1377">
              <a:extLst>
                <a:ext uri="{FF2B5EF4-FFF2-40B4-BE49-F238E27FC236}">
                  <a16:creationId xmlns:a16="http://schemas.microsoft.com/office/drawing/2014/main" id="{1EA48B4C-1E8D-458B-978B-648C96B2D45A}"/>
                </a:ext>
              </a:extLst>
            </p:cNvPr>
            <p:cNvSpPr/>
            <p:nvPr/>
          </p:nvSpPr>
          <p:spPr>
            <a:xfrm>
              <a:off x="1787916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9" name="รูปแบบอิสระ: รูปร่าง 1378">
              <a:extLst>
                <a:ext uri="{FF2B5EF4-FFF2-40B4-BE49-F238E27FC236}">
                  <a16:creationId xmlns:a16="http://schemas.microsoft.com/office/drawing/2014/main" id="{36547A90-3B8F-40BE-8739-93A1FDFE8E6D}"/>
                </a:ext>
              </a:extLst>
            </p:cNvPr>
            <p:cNvSpPr/>
            <p:nvPr/>
          </p:nvSpPr>
          <p:spPr>
            <a:xfrm>
              <a:off x="1853210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0" name="รูปแบบอิสระ: รูปร่าง 1379">
              <a:extLst>
                <a:ext uri="{FF2B5EF4-FFF2-40B4-BE49-F238E27FC236}">
                  <a16:creationId xmlns:a16="http://schemas.microsoft.com/office/drawing/2014/main" id="{2D3605D8-5C85-4EFC-AD60-D50905A584E2}"/>
                </a:ext>
              </a:extLst>
            </p:cNvPr>
            <p:cNvSpPr/>
            <p:nvPr/>
          </p:nvSpPr>
          <p:spPr>
            <a:xfrm>
              <a:off x="1916912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1" name="รูปแบบอิสระ: รูปร่าง 1380">
              <a:extLst>
                <a:ext uri="{FF2B5EF4-FFF2-40B4-BE49-F238E27FC236}">
                  <a16:creationId xmlns:a16="http://schemas.microsoft.com/office/drawing/2014/main" id="{3069855C-BE32-4432-BCB1-F4A36DCED39A}"/>
                </a:ext>
              </a:extLst>
            </p:cNvPr>
            <p:cNvSpPr/>
            <p:nvPr/>
          </p:nvSpPr>
          <p:spPr>
            <a:xfrm>
              <a:off x="1982206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2" name="รูปแบบอิสระ: รูปร่าง 1381">
              <a:extLst>
                <a:ext uri="{FF2B5EF4-FFF2-40B4-BE49-F238E27FC236}">
                  <a16:creationId xmlns:a16="http://schemas.microsoft.com/office/drawing/2014/main" id="{2BC53463-07CB-4E7C-A4E2-D2F4FE5CDDF4}"/>
                </a:ext>
              </a:extLst>
            </p:cNvPr>
            <p:cNvSpPr/>
            <p:nvPr/>
          </p:nvSpPr>
          <p:spPr>
            <a:xfrm>
              <a:off x="2047501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3" name="รูปแบบอิสระ: รูปร่าง 1382">
              <a:extLst>
                <a:ext uri="{FF2B5EF4-FFF2-40B4-BE49-F238E27FC236}">
                  <a16:creationId xmlns:a16="http://schemas.microsoft.com/office/drawing/2014/main" id="{4FDCA12B-F43B-4C0F-A40E-7AC9A914ACDC}"/>
                </a:ext>
              </a:extLst>
            </p:cNvPr>
            <p:cNvSpPr/>
            <p:nvPr/>
          </p:nvSpPr>
          <p:spPr>
            <a:xfrm>
              <a:off x="2112795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4" name="รูปแบบอิสระ: รูปร่าง 1383">
              <a:extLst>
                <a:ext uri="{FF2B5EF4-FFF2-40B4-BE49-F238E27FC236}">
                  <a16:creationId xmlns:a16="http://schemas.microsoft.com/office/drawing/2014/main" id="{97E9D02E-FE80-4F68-8EC7-AE2E0270B369}"/>
                </a:ext>
              </a:extLst>
            </p:cNvPr>
            <p:cNvSpPr/>
            <p:nvPr/>
          </p:nvSpPr>
          <p:spPr>
            <a:xfrm>
              <a:off x="2176497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5" name="รูปแบบอิสระ: รูปร่าง 1384">
              <a:extLst>
                <a:ext uri="{FF2B5EF4-FFF2-40B4-BE49-F238E27FC236}">
                  <a16:creationId xmlns:a16="http://schemas.microsoft.com/office/drawing/2014/main" id="{DA07ACF0-A29C-41F5-A547-58C2DEB6DB0C}"/>
                </a:ext>
              </a:extLst>
            </p:cNvPr>
            <p:cNvSpPr/>
            <p:nvPr/>
          </p:nvSpPr>
          <p:spPr>
            <a:xfrm>
              <a:off x="2241791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6" name="รูปแบบอิสระ: รูปร่าง 1385">
              <a:extLst>
                <a:ext uri="{FF2B5EF4-FFF2-40B4-BE49-F238E27FC236}">
                  <a16:creationId xmlns:a16="http://schemas.microsoft.com/office/drawing/2014/main" id="{3965CB7A-9418-4F38-A59E-42A210D89B05}"/>
                </a:ext>
              </a:extLst>
            </p:cNvPr>
            <p:cNvSpPr/>
            <p:nvPr/>
          </p:nvSpPr>
          <p:spPr>
            <a:xfrm>
              <a:off x="3211652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7" name="รูปแบบอิสระ: รูปร่าง 1386">
              <a:extLst>
                <a:ext uri="{FF2B5EF4-FFF2-40B4-BE49-F238E27FC236}">
                  <a16:creationId xmlns:a16="http://schemas.microsoft.com/office/drawing/2014/main" id="{141FD987-FDC4-4033-AB98-BFA91E805F2B}"/>
                </a:ext>
              </a:extLst>
            </p:cNvPr>
            <p:cNvSpPr/>
            <p:nvPr/>
          </p:nvSpPr>
          <p:spPr>
            <a:xfrm>
              <a:off x="3276946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8" name="รูปแบบอิสระ: รูปร่าง 1387">
              <a:extLst>
                <a:ext uri="{FF2B5EF4-FFF2-40B4-BE49-F238E27FC236}">
                  <a16:creationId xmlns:a16="http://schemas.microsoft.com/office/drawing/2014/main" id="{8AE6F62E-8906-4837-8B51-7101627B5CC5}"/>
                </a:ext>
              </a:extLst>
            </p:cNvPr>
            <p:cNvSpPr/>
            <p:nvPr/>
          </p:nvSpPr>
          <p:spPr>
            <a:xfrm>
              <a:off x="3340648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9" name="รูปแบบอิสระ: รูปร่าง 1388">
              <a:extLst>
                <a:ext uri="{FF2B5EF4-FFF2-40B4-BE49-F238E27FC236}">
                  <a16:creationId xmlns:a16="http://schemas.microsoft.com/office/drawing/2014/main" id="{C5486A41-0C50-4632-9C44-F9D27D301A23}"/>
                </a:ext>
              </a:extLst>
            </p:cNvPr>
            <p:cNvSpPr/>
            <p:nvPr/>
          </p:nvSpPr>
          <p:spPr>
            <a:xfrm>
              <a:off x="3405942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0" name="รูปแบบอิสระ: รูปร่าง 1389">
              <a:extLst>
                <a:ext uri="{FF2B5EF4-FFF2-40B4-BE49-F238E27FC236}">
                  <a16:creationId xmlns:a16="http://schemas.microsoft.com/office/drawing/2014/main" id="{C48A5C9F-5114-4063-859C-B1AEE5E206C5}"/>
                </a:ext>
              </a:extLst>
            </p:cNvPr>
            <p:cNvSpPr/>
            <p:nvPr/>
          </p:nvSpPr>
          <p:spPr>
            <a:xfrm>
              <a:off x="3469644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1" name="รูปแบบอิสระ: รูปร่าง 1390">
              <a:extLst>
                <a:ext uri="{FF2B5EF4-FFF2-40B4-BE49-F238E27FC236}">
                  <a16:creationId xmlns:a16="http://schemas.microsoft.com/office/drawing/2014/main" id="{9BD6A768-D0E3-46CB-A8B7-C5346E9DAFE4}"/>
                </a:ext>
              </a:extLst>
            </p:cNvPr>
            <p:cNvSpPr/>
            <p:nvPr/>
          </p:nvSpPr>
          <p:spPr>
            <a:xfrm>
              <a:off x="3534938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2" name="รูปแบบอิสระ: รูปร่าง 1391">
              <a:extLst>
                <a:ext uri="{FF2B5EF4-FFF2-40B4-BE49-F238E27FC236}">
                  <a16:creationId xmlns:a16="http://schemas.microsoft.com/office/drawing/2014/main" id="{60974030-72BF-4D72-BAE8-077DCAF5F4C5}"/>
                </a:ext>
              </a:extLst>
            </p:cNvPr>
            <p:cNvSpPr/>
            <p:nvPr/>
          </p:nvSpPr>
          <p:spPr>
            <a:xfrm>
              <a:off x="3600233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3" name="รูปแบบอิสระ: รูปร่าง 1392">
              <a:extLst>
                <a:ext uri="{FF2B5EF4-FFF2-40B4-BE49-F238E27FC236}">
                  <a16:creationId xmlns:a16="http://schemas.microsoft.com/office/drawing/2014/main" id="{6EF504F6-B03B-494A-A683-577947F8F0A6}"/>
                </a:ext>
              </a:extLst>
            </p:cNvPr>
            <p:cNvSpPr/>
            <p:nvPr/>
          </p:nvSpPr>
          <p:spPr>
            <a:xfrm>
              <a:off x="3663934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4" name="รูปแบบอิสระ: รูปร่าง 1393">
              <a:extLst>
                <a:ext uri="{FF2B5EF4-FFF2-40B4-BE49-F238E27FC236}">
                  <a16:creationId xmlns:a16="http://schemas.microsoft.com/office/drawing/2014/main" id="{5DB8E03A-248B-45BA-92BF-383DFD33C4F8}"/>
                </a:ext>
              </a:extLst>
            </p:cNvPr>
            <p:cNvSpPr/>
            <p:nvPr/>
          </p:nvSpPr>
          <p:spPr>
            <a:xfrm>
              <a:off x="3729229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5" name="รูปแบบอิสระ: รูปร่าง 1394">
              <a:extLst>
                <a:ext uri="{FF2B5EF4-FFF2-40B4-BE49-F238E27FC236}">
                  <a16:creationId xmlns:a16="http://schemas.microsoft.com/office/drawing/2014/main" id="{7B6244A1-B6C1-4E78-8307-51A7B090D928}"/>
                </a:ext>
              </a:extLst>
            </p:cNvPr>
            <p:cNvSpPr/>
            <p:nvPr/>
          </p:nvSpPr>
          <p:spPr>
            <a:xfrm>
              <a:off x="5087670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6" name="รูปแบบอิสระ: รูปร่าง 1395">
              <a:extLst>
                <a:ext uri="{FF2B5EF4-FFF2-40B4-BE49-F238E27FC236}">
                  <a16:creationId xmlns:a16="http://schemas.microsoft.com/office/drawing/2014/main" id="{EEC6A625-2B0C-4AAE-A6A2-03BBE9CCA34C}"/>
                </a:ext>
              </a:extLst>
            </p:cNvPr>
            <p:cNvSpPr/>
            <p:nvPr/>
          </p:nvSpPr>
          <p:spPr>
            <a:xfrm>
              <a:off x="5152965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7" name="รูปแบบอิสระ: รูปร่าง 1396">
              <a:extLst>
                <a:ext uri="{FF2B5EF4-FFF2-40B4-BE49-F238E27FC236}">
                  <a16:creationId xmlns:a16="http://schemas.microsoft.com/office/drawing/2014/main" id="{F027673A-9F45-4EB9-B0F7-E74CCCD87988}"/>
                </a:ext>
              </a:extLst>
            </p:cNvPr>
            <p:cNvSpPr/>
            <p:nvPr/>
          </p:nvSpPr>
          <p:spPr>
            <a:xfrm>
              <a:off x="5216667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8" name="รูปแบบอิสระ: รูปร่าง 1397">
              <a:extLst>
                <a:ext uri="{FF2B5EF4-FFF2-40B4-BE49-F238E27FC236}">
                  <a16:creationId xmlns:a16="http://schemas.microsoft.com/office/drawing/2014/main" id="{5ED71516-7DB5-437C-9E6F-00AC71CAB17C}"/>
                </a:ext>
              </a:extLst>
            </p:cNvPr>
            <p:cNvSpPr/>
            <p:nvPr/>
          </p:nvSpPr>
          <p:spPr>
            <a:xfrm>
              <a:off x="5670542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9" name="รูปแบบอิสระ: รูปร่าง 1398">
              <a:extLst>
                <a:ext uri="{FF2B5EF4-FFF2-40B4-BE49-F238E27FC236}">
                  <a16:creationId xmlns:a16="http://schemas.microsoft.com/office/drawing/2014/main" id="{1C6E3510-940F-435B-87F4-CB155E59C5CD}"/>
                </a:ext>
              </a:extLst>
            </p:cNvPr>
            <p:cNvSpPr/>
            <p:nvPr/>
          </p:nvSpPr>
          <p:spPr>
            <a:xfrm>
              <a:off x="5799538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0" name="รูปแบบอิสระ: รูปร่าง 1399">
              <a:extLst>
                <a:ext uri="{FF2B5EF4-FFF2-40B4-BE49-F238E27FC236}">
                  <a16:creationId xmlns:a16="http://schemas.microsoft.com/office/drawing/2014/main" id="{8D51404E-D6BB-4AD9-B35D-8E645C5D05C0}"/>
                </a:ext>
              </a:extLst>
            </p:cNvPr>
            <p:cNvSpPr/>
            <p:nvPr/>
          </p:nvSpPr>
          <p:spPr>
            <a:xfrm>
              <a:off x="5863240" y="271805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1" name="รูปแบบอิสระ: รูปร่าง 1400">
              <a:extLst>
                <a:ext uri="{FF2B5EF4-FFF2-40B4-BE49-F238E27FC236}">
                  <a16:creationId xmlns:a16="http://schemas.microsoft.com/office/drawing/2014/main" id="{D2918D97-49F5-4798-A795-30300286E34A}"/>
                </a:ext>
              </a:extLst>
            </p:cNvPr>
            <p:cNvSpPr/>
            <p:nvPr/>
          </p:nvSpPr>
          <p:spPr>
            <a:xfrm>
              <a:off x="5928535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2" name="รูปแบบอิสระ: รูปร่าง 1401">
              <a:extLst>
                <a:ext uri="{FF2B5EF4-FFF2-40B4-BE49-F238E27FC236}">
                  <a16:creationId xmlns:a16="http://schemas.microsoft.com/office/drawing/2014/main" id="{B5A97F84-9896-4AE1-8962-2DF8E58F1663}"/>
                </a:ext>
              </a:extLst>
            </p:cNvPr>
            <p:cNvSpPr/>
            <p:nvPr/>
          </p:nvSpPr>
          <p:spPr>
            <a:xfrm>
              <a:off x="5993829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3" name="รูปแบบอิสระ: รูปร่าง 1402">
              <a:extLst>
                <a:ext uri="{FF2B5EF4-FFF2-40B4-BE49-F238E27FC236}">
                  <a16:creationId xmlns:a16="http://schemas.microsoft.com/office/drawing/2014/main" id="{1EF79340-CF9E-427B-8DFB-AB50CF2EB6E2}"/>
                </a:ext>
              </a:extLst>
            </p:cNvPr>
            <p:cNvSpPr/>
            <p:nvPr/>
          </p:nvSpPr>
          <p:spPr>
            <a:xfrm>
              <a:off x="6122825" y="2717901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299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4" name="รูปแบบอิสระ: รูปร่าง 1403">
              <a:extLst>
                <a:ext uri="{FF2B5EF4-FFF2-40B4-BE49-F238E27FC236}">
                  <a16:creationId xmlns:a16="http://schemas.microsoft.com/office/drawing/2014/main" id="{F4052471-A8FC-49DF-8548-EE58F0222EEE}"/>
                </a:ext>
              </a:extLst>
            </p:cNvPr>
            <p:cNvSpPr/>
            <p:nvPr/>
          </p:nvSpPr>
          <p:spPr>
            <a:xfrm>
              <a:off x="1400927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5" name="รูปแบบอิสระ: รูปร่าง 1404">
              <a:extLst>
                <a:ext uri="{FF2B5EF4-FFF2-40B4-BE49-F238E27FC236}">
                  <a16:creationId xmlns:a16="http://schemas.microsoft.com/office/drawing/2014/main" id="{F5296641-27F8-4A64-A485-31DB4434B797}"/>
                </a:ext>
              </a:extLst>
            </p:cNvPr>
            <p:cNvSpPr/>
            <p:nvPr/>
          </p:nvSpPr>
          <p:spPr>
            <a:xfrm>
              <a:off x="1464629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6" name="รูปแบบอิสระ: รูปร่าง 1405">
              <a:extLst>
                <a:ext uri="{FF2B5EF4-FFF2-40B4-BE49-F238E27FC236}">
                  <a16:creationId xmlns:a16="http://schemas.microsoft.com/office/drawing/2014/main" id="{FBA73269-8C44-4B9B-A56A-1101FB88327A}"/>
                </a:ext>
              </a:extLst>
            </p:cNvPr>
            <p:cNvSpPr/>
            <p:nvPr/>
          </p:nvSpPr>
          <p:spPr>
            <a:xfrm>
              <a:off x="1529923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7" name="รูปแบบอิสระ: รูปร่าง 1406">
              <a:extLst>
                <a:ext uri="{FF2B5EF4-FFF2-40B4-BE49-F238E27FC236}">
                  <a16:creationId xmlns:a16="http://schemas.microsoft.com/office/drawing/2014/main" id="{586519CC-7BA2-4DB2-B7C4-360E38581815}"/>
                </a:ext>
              </a:extLst>
            </p:cNvPr>
            <p:cNvSpPr/>
            <p:nvPr/>
          </p:nvSpPr>
          <p:spPr>
            <a:xfrm>
              <a:off x="1595218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8" name="รูปแบบอิสระ: รูปร่าง 1407">
              <a:extLst>
                <a:ext uri="{FF2B5EF4-FFF2-40B4-BE49-F238E27FC236}">
                  <a16:creationId xmlns:a16="http://schemas.microsoft.com/office/drawing/2014/main" id="{5820FC2F-CF30-403F-8F93-E6EE8F952DA1}"/>
                </a:ext>
              </a:extLst>
            </p:cNvPr>
            <p:cNvSpPr/>
            <p:nvPr/>
          </p:nvSpPr>
          <p:spPr>
            <a:xfrm>
              <a:off x="1658919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9" name="รูปแบบอิสระ: รูปร่าง 1408">
              <a:extLst>
                <a:ext uri="{FF2B5EF4-FFF2-40B4-BE49-F238E27FC236}">
                  <a16:creationId xmlns:a16="http://schemas.microsoft.com/office/drawing/2014/main" id="{46D1DAD1-4B6C-4D7D-8953-FBCD4A98F7E2}"/>
                </a:ext>
              </a:extLst>
            </p:cNvPr>
            <p:cNvSpPr/>
            <p:nvPr/>
          </p:nvSpPr>
          <p:spPr>
            <a:xfrm>
              <a:off x="1724214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0" name="รูปแบบอิสระ: รูปร่าง 1409">
              <a:extLst>
                <a:ext uri="{FF2B5EF4-FFF2-40B4-BE49-F238E27FC236}">
                  <a16:creationId xmlns:a16="http://schemas.microsoft.com/office/drawing/2014/main" id="{FDB1DC72-E22E-4502-B370-9C684E2EFF32}"/>
                </a:ext>
              </a:extLst>
            </p:cNvPr>
            <p:cNvSpPr/>
            <p:nvPr/>
          </p:nvSpPr>
          <p:spPr>
            <a:xfrm>
              <a:off x="1787916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1" name="รูปแบบอิสระ: รูปร่าง 1410">
              <a:extLst>
                <a:ext uri="{FF2B5EF4-FFF2-40B4-BE49-F238E27FC236}">
                  <a16:creationId xmlns:a16="http://schemas.microsoft.com/office/drawing/2014/main" id="{623780B4-74A9-4ACC-90FA-66B2ABE97EB5}"/>
                </a:ext>
              </a:extLst>
            </p:cNvPr>
            <p:cNvSpPr/>
            <p:nvPr/>
          </p:nvSpPr>
          <p:spPr>
            <a:xfrm>
              <a:off x="1853210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2" name="รูปแบบอิสระ: รูปร่าง 1411">
              <a:extLst>
                <a:ext uri="{FF2B5EF4-FFF2-40B4-BE49-F238E27FC236}">
                  <a16:creationId xmlns:a16="http://schemas.microsoft.com/office/drawing/2014/main" id="{8E73CAE0-4E66-46ED-8DD9-6E9A805F9128}"/>
                </a:ext>
              </a:extLst>
            </p:cNvPr>
            <p:cNvSpPr/>
            <p:nvPr/>
          </p:nvSpPr>
          <p:spPr>
            <a:xfrm>
              <a:off x="1918504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3" name="รูปแบบอิสระ: รูปร่าง 1412">
              <a:extLst>
                <a:ext uri="{FF2B5EF4-FFF2-40B4-BE49-F238E27FC236}">
                  <a16:creationId xmlns:a16="http://schemas.microsoft.com/office/drawing/2014/main" id="{9DDC4668-3D39-44A0-9707-7B9F807DA33E}"/>
                </a:ext>
              </a:extLst>
            </p:cNvPr>
            <p:cNvSpPr/>
            <p:nvPr/>
          </p:nvSpPr>
          <p:spPr>
            <a:xfrm>
              <a:off x="1982206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4" name="รูปแบบอิสระ: รูปร่าง 1413">
              <a:extLst>
                <a:ext uri="{FF2B5EF4-FFF2-40B4-BE49-F238E27FC236}">
                  <a16:creationId xmlns:a16="http://schemas.microsoft.com/office/drawing/2014/main" id="{FF4CC968-87BC-4075-BC3F-B7EC52BF8023}"/>
                </a:ext>
              </a:extLst>
            </p:cNvPr>
            <p:cNvSpPr/>
            <p:nvPr/>
          </p:nvSpPr>
          <p:spPr>
            <a:xfrm>
              <a:off x="2047501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5" name="รูปแบบอิสระ: รูปร่าง 1414">
              <a:extLst>
                <a:ext uri="{FF2B5EF4-FFF2-40B4-BE49-F238E27FC236}">
                  <a16:creationId xmlns:a16="http://schemas.microsoft.com/office/drawing/2014/main" id="{53D11C96-8839-42E5-85E9-3C2501B87921}"/>
                </a:ext>
              </a:extLst>
            </p:cNvPr>
            <p:cNvSpPr/>
            <p:nvPr/>
          </p:nvSpPr>
          <p:spPr>
            <a:xfrm>
              <a:off x="2112795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6" name="รูปแบบอิสระ: รูปร่าง 1415">
              <a:extLst>
                <a:ext uri="{FF2B5EF4-FFF2-40B4-BE49-F238E27FC236}">
                  <a16:creationId xmlns:a16="http://schemas.microsoft.com/office/drawing/2014/main" id="{6D874C61-36F5-46EE-9F38-3EAD62D909A2}"/>
                </a:ext>
              </a:extLst>
            </p:cNvPr>
            <p:cNvSpPr/>
            <p:nvPr/>
          </p:nvSpPr>
          <p:spPr>
            <a:xfrm>
              <a:off x="2176497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7" name="รูปแบบอิสระ: รูปร่าง 1416">
              <a:extLst>
                <a:ext uri="{FF2B5EF4-FFF2-40B4-BE49-F238E27FC236}">
                  <a16:creationId xmlns:a16="http://schemas.microsoft.com/office/drawing/2014/main" id="{68645D56-E0EA-49D1-AB7C-312FC4019B8A}"/>
                </a:ext>
              </a:extLst>
            </p:cNvPr>
            <p:cNvSpPr/>
            <p:nvPr/>
          </p:nvSpPr>
          <p:spPr>
            <a:xfrm>
              <a:off x="2241791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8" name="รูปแบบอิสระ: รูปร่าง 1417">
              <a:extLst>
                <a:ext uri="{FF2B5EF4-FFF2-40B4-BE49-F238E27FC236}">
                  <a16:creationId xmlns:a16="http://schemas.microsoft.com/office/drawing/2014/main" id="{54DD80D8-B93D-47BD-8158-5242BAD0646F}"/>
                </a:ext>
              </a:extLst>
            </p:cNvPr>
            <p:cNvSpPr/>
            <p:nvPr/>
          </p:nvSpPr>
          <p:spPr>
            <a:xfrm>
              <a:off x="3211652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9" name="รูปแบบอิสระ: รูปร่าง 1418">
              <a:extLst>
                <a:ext uri="{FF2B5EF4-FFF2-40B4-BE49-F238E27FC236}">
                  <a16:creationId xmlns:a16="http://schemas.microsoft.com/office/drawing/2014/main" id="{0316FE0F-634C-4ECA-9229-CD02AB36758B}"/>
                </a:ext>
              </a:extLst>
            </p:cNvPr>
            <p:cNvSpPr/>
            <p:nvPr/>
          </p:nvSpPr>
          <p:spPr>
            <a:xfrm>
              <a:off x="3276946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0" name="รูปแบบอิสระ: รูปร่าง 1419">
              <a:extLst>
                <a:ext uri="{FF2B5EF4-FFF2-40B4-BE49-F238E27FC236}">
                  <a16:creationId xmlns:a16="http://schemas.microsoft.com/office/drawing/2014/main" id="{6F9015CD-7F9E-4A36-954A-6F8E4CBC04AB}"/>
                </a:ext>
              </a:extLst>
            </p:cNvPr>
            <p:cNvSpPr/>
            <p:nvPr/>
          </p:nvSpPr>
          <p:spPr>
            <a:xfrm>
              <a:off x="3340648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1" name="รูปแบบอิสระ: รูปร่าง 1420">
              <a:extLst>
                <a:ext uri="{FF2B5EF4-FFF2-40B4-BE49-F238E27FC236}">
                  <a16:creationId xmlns:a16="http://schemas.microsoft.com/office/drawing/2014/main" id="{4E443822-D74B-4271-B91C-5AF1C613A02A}"/>
                </a:ext>
              </a:extLst>
            </p:cNvPr>
            <p:cNvSpPr/>
            <p:nvPr/>
          </p:nvSpPr>
          <p:spPr>
            <a:xfrm>
              <a:off x="3405942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2" name="รูปแบบอิสระ: รูปร่าง 1421">
              <a:extLst>
                <a:ext uri="{FF2B5EF4-FFF2-40B4-BE49-F238E27FC236}">
                  <a16:creationId xmlns:a16="http://schemas.microsoft.com/office/drawing/2014/main" id="{9A7EA7D6-8021-4575-8057-643E65EC076E}"/>
                </a:ext>
              </a:extLst>
            </p:cNvPr>
            <p:cNvSpPr/>
            <p:nvPr/>
          </p:nvSpPr>
          <p:spPr>
            <a:xfrm>
              <a:off x="3471237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3" name="รูปแบบอิสระ: รูปร่าง 1422">
              <a:extLst>
                <a:ext uri="{FF2B5EF4-FFF2-40B4-BE49-F238E27FC236}">
                  <a16:creationId xmlns:a16="http://schemas.microsoft.com/office/drawing/2014/main" id="{F83B7DAF-F7F5-4A80-A019-FEB3FFFAB6C0}"/>
                </a:ext>
              </a:extLst>
            </p:cNvPr>
            <p:cNvSpPr/>
            <p:nvPr/>
          </p:nvSpPr>
          <p:spPr>
            <a:xfrm>
              <a:off x="3534938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4" name="รูปแบบอิสระ: รูปร่าง 1423">
              <a:extLst>
                <a:ext uri="{FF2B5EF4-FFF2-40B4-BE49-F238E27FC236}">
                  <a16:creationId xmlns:a16="http://schemas.microsoft.com/office/drawing/2014/main" id="{485F9CC5-258A-4CE3-AE0C-245ACC8D3EBA}"/>
                </a:ext>
              </a:extLst>
            </p:cNvPr>
            <p:cNvSpPr/>
            <p:nvPr/>
          </p:nvSpPr>
          <p:spPr>
            <a:xfrm>
              <a:off x="3600233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5" name="รูปแบบอิสระ: รูปร่าง 1424">
              <a:extLst>
                <a:ext uri="{FF2B5EF4-FFF2-40B4-BE49-F238E27FC236}">
                  <a16:creationId xmlns:a16="http://schemas.microsoft.com/office/drawing/2014/main" id="{9758B558-2843-410E-BBDC-AC3AC070DC23}"/>
                </a:ext>
              </a:extLst>
            </p:cNvPr>
            <p:cNvSpPr/>
            <p:nvPr/>
          </p:nvSpPr>
          <p:spPr>
            <a:xfrm>
              <a:off x="3663934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6" name="รูปแบบอิสระ: รูปร่าง 1425">
              <a:extLst>
                <a:ext uri="{FF2B5EF4-FFF2-40B4-BE49-F238E27FC236}">
                  <a16:creationId xmlns:a16="http://schemas.microsoft.com/office/drawing/2014/main" id="{35282A7C-3BAC-4E81-9E48-6D7A15DC0AAE}"/>
                </a:ext>
              </a:extLst>
            </p:cNvPr>
            <p:cNvSpPr/>
            <p:nvPr/>
          </p:nvSpPr>
          <p:spPr>
            <a:xfrm>
              <a:off x="3729229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7" name="รูปแบบอิสระ: รูปร่าง 1426">
              <a:extLst>
                <a:ext uri="{FF2B5EF4-FFF2-40B4-BE49-F238E27FC236}">
                  <a16:creationId xmlns:a16="http://schemas.microsoft.com/office/drawing/2014/main" id="{5CC85AE4-2368-4F10-ADA7-58D2D48AAB5C}"/>
                </a:ext>
              </a:extLst>
            </p:cNvPr>
            <p:cNvSpPr/>
            <p:nvPr/>
          </p:nvSpPr>
          <p:spPr>
            <a:xfrm>
              <a:off x="5281961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8" name="รูปแบบอิสระ: รูปร่าง 1427">
              <a:extLst>
                <a:ext uri="{FF2B5EF4-FFF2-40B4-BE49-F238E27FC236}">
                  <a16:creationId xmlns:a16="http://schemas.microsoft.com/office/drawing/2014/main" id="{C2634DE4-D000-4F3A-A220-4E80FAEE63FD}"/>
                </a:ext>
              </a:extLst>
            </p:cNvPr>
            <p:cNvSpPr/>
            <p:nvPr/>
          </p:nvSpPr>
          <p:spPr>
            <a:xfrm>
              <a:off x="5347255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9" name="รูปแบบอิสระ: รูปร่าง 1428">
              <a:extLst>
                <a:ext uri="{FF2B5EF4-FFF2-40B4-BE49-F238E27FC236}">
                  <a16:creationId xmlns:a16="http://schemas.microsoft.com/office/drawing/2014/main" id="{D822503A-1D14-49CD-A668-049C9B100605}"/>
                </a:ext>
              </a:extLst>
            </p:cNvPr>
            <p:cNvSpPr/>
            <p:nvPr/>
          </p:nvSpPr>
          <p:spPr>
            <a:xfrm>
              <a:off x="5410957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0" name="รูปแบบอิสระ: รูปร่าง 1429">
              <a:extLst>
                <a:ext uri="{FF2B5EF4-FFF2-40B4-BE49-F238E27FC236}">
                  <a16:creationId xmlns:a16="http://schemas.microsoft.com/office/drawing/2014/main" id="{F8B8E7BD-FBA4-4641-A283-9A30E91BB3C0}"/>
                </a:ext>
              </a:extLst>
            </p:cNvPr>
            <p:cNvSpPr/>
            <p:nvPr/>
          </p:nvSpPr>
          <p:spPr>
            <a:xfrm>
              <a:off x="5476252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1" name="รูปแบบอิสระ: รูปร่าง 1430">
              <a:extLst>
                <a:ext uri="{FF2B5EF4-FFF2-40B4-BE49-F238E27FC236}">
                  <a16:creationId xmlns:a16="http://schemas.microsoft.com/office/drawing/2014/main" id="{7F891C5E-DB1F-42AC-84E2-7A9D191D2E45}"/>
                </a:ext>
              </a:extLst>
            </p:cNvPr>
            <p:cNvSpPr/>
            <p:nvPr/>
          </p:nvSpPr>
          <p:spPr>
            <a:xfrm>
              <a:off x="5539954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2" name="รูปแบบอิสระ: รูปร่าง 1431">
              <a:extLst>
                <a:ext uri="{FF2B5EF4-FFF2-40B4-BE49-F238E27FC236}">
                  <a16:creationId xmlns:a16="http://schemas.microsoft.com/office/drawing/2014/main" id="{280552AB-F480-4849-8E20-3C577E6D653B}"/>
                </a:ext>
              </a:extLst>
            </p:cNvPr>
            <p:cNvSpPr/>
            <p:nvPr/>
          </p:nvSpPr>
          <p:spPr>
            <a:xfrm>
              <a:off x="5799538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3" name="รูปแบบอิสระ: รูปร่าง 1432">
              <a:extLst>
                <a:ext uri="{FF2B5EF4-FFF2-40B4-BE49-F238E27FC236}">
                  <a16:creationId xmlns:a16="http://schemas.microsoft.com/office/drawing/2014/main" id="{B6E1A233-F3DA-41E7-A6BB-9BBC36E8C899}"/>
                </a:ext>
              </a:extLst>
            </p:cNvPr>
            <p:cNvSpPr/>
            <p:nvPr/>
          </p:nvSpPr>
          <p:spPr>
            <a:xfrm>
              <a:off x="5928535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4" name="รูปแบบอิสระ: รูปร่าง 1433">
              <a:extLst>
                <a:ext uri="{FF2B5EF4-FFF2-40B4-BE49-F238E27FC236}">
                  <a16:creationId xmlns:a16="http://schemas.microsoft.com/office/drawing/2014/main" id="{58938E50-DDE2-4B09-ACD7-D9AE6DE28F66}"/>
                </a:ext>
              </a:extLst>
            </p:cNvPr>
            <p:cNvSpPr/>
            <p:nvPr/>
          </p:nvSpPr>
          <p:spPr>
            <a:xfrm>
              <a:off x="5993829" y="2781754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" name="รูปแบบอิสระ: รูปร่าง 1434">
              <a:extLst>
                <a:ext uri="{FF2B5EF4-FFF2-40B4-BE49-F238E27FC236}">
                  <a16:creationId xmlns:a16="http://schemas.microsoft.com/office/drawing/2014/main" id="{4AE22764-7CFA-4BB1-9AF5-1D2DCE2C9FF2}"/>
                </a:ext>
              </a:extLst>
            </p:cNvPr>
            <p:cNvSpPr/>
            <p:nvPr/>
          </p:nvSpPr>
          <p:spPr>
            <a:xfrm>
              <a:off x="1464629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" name="รูปแบบอิสระ: รูปร่าง 1435">
              <a:extLst>
                <a:ext uri="{FF2B5EF4-FFF2-40B4-BE49-F238E27FC236}">
                  <a16:creationId xmlns:a16="http://schemas.microsoft.com/office/drawing/2014/main" id="{794B0663-592E-4ABA-9D0D-33E1BC1CE258}"/>
                </a:ext>
              </a:extLst>
            </p:cNvPr>
            <p:cNvSpPr/>
            <p:nvPr/>
          </p:nvSpPr>
          <p:spPr>
            <a:xfrm>
              <a:off x="1529923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7" name="รูปแบบอิสระ: รูปร่าง 1436">
              <a:extLst>
                <a:ext uri="{FF2B5EF4-FFF2-40B4-BE49-F238E27FC236}">
                  <a16:creationId xmlns:a16="http://schemas.microsoft.com/office/drawing/2014/main" id="{53B3B5BF-A4BD-4B96-9AE3-C9E7EA371273}"/>
                </a:ext>
              </a:extLst>
            </p:cNvPr>
            <p:cNvSpPr/>
            <p:nvPr/>
          </p:nvSpPr>
          <p:spPr>
            <a:xfrm>
              <a:off x="1593625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8" name="รูปแบบอิสระ: รูปร่าง 1437">
              <a:extLst>
                <a:ext uri="{FF2B5EF4-FFF2-40B4-BE49-F238E27FC236}">
                  <a16:creationId xmlns:a16="http://schemas.microsoft.com/office/drawing/2014/main" id="{09C65609-3BF9-4916-8274-DE4E68126FD9}"/>
                </a:ext>
              </a:extLst>
            </p:cNvPr>
            <p:cNvSpPr/>
            <p:nvPr/>
          </p:nvSpPr>
          <p:spPr>
            <a:xfrm>
              <a:off x="1658919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" name="รูปแบบอิสระ: รูปร่าง 1438">
              <a:extLst>
                <a:ext uri="{FF2B5EF4-FFF2-40B4-BE49-F238E27FC236}">
                  <a16:creationId xmlns:a16="http://schemas.microsoft.com/office/drawing/2014/main" id="{C196EC54-AC1F-4FD0-A98B-931247588D17}"/>
                </a:ext>
              </a:extLst>
            </p:cNvPr>
            <p:cNvSpPr/>
            <p:nvPr/>
          </p:nvSpPr>
          <p:spPr>
            <a:xfrm>
              <a:off x="1724214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" name="รูปแบบอิสระ: รูปร่าง 1439">
              <a:extLst>
                <a:ext uri="{FF2B5EF4-FFF2-40B4-BE49-F238E27FC236}">
                  <a16:creationId xmlns:a16="http://schemas.microsoft.com/office/drawing/2014/main" id="{E524874B-919B-4E31-96A1-5B0FB818D3BF}"/>
                </a:ext>
              </a:extLst>
            </p:cNvPr>
            <p:cNvSpPr/>
            <p:nvPr/>
          </p:nvSpPr>
          <p:spPr>
            <a:xfrm>
              <a:off x="1787916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1" name="รูปแบบอิสระ: รูปร่าง 1440">
              <a:extLst>
                <a:ext uri="{FF2B5EF4-FFF2-40B4-BE49-F238E27FC236}">
                  <a16:creationId xmlns:a16="http://schemas.microsoft.com/office/drawing/2014/main" id="{1DB7E795-F95E-4D1E-ACBB-860EFE356CD7}"/>
                </a:ext>
              </a:extLst>
            </p:cNvPr>
            <p:cNvSpPr/>
            <p:nvPr/>
          </p:nvSpPr>
          <p:spPr>
            <a:xfrm>
              <a:off x="1853210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2" name="รูปแบบอิสระ: รูปร่าง 1441">
              <a:extLst>
                <a:ext uri="{FF2B5EF4-FFF2-40B4-BE49-F238E27FC236}">
                  <a16:creationId xmlns:a16="http://schemas.microsoft.com/office/drawing/2014/main" id="{C7CE172B-7F57-4783-A8A6-16B96B324EF6}"/>
                </a:ext>
              </a:extLst>
            </p:cNvPr>
            <p:cNvSpPr/>
            <p:nvPr/>
          </p:nvSpPr>
          <p:spPr>
            <a:xfrm>
              <a:off x="1916912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3" name="รูปแบบอิสระ: รูปร่าง 1442">
              <a:extLst>
                <a:ext uri="{FF2B5EF4-FFF2-40B4-BE49-F238E27FC236}">
                  <a16:creationId xmlns:a16="http://schemas.microsoft.com/office/drawing/2014/main" id="{15EE67C7-520E-42B8-99AD-5682761B81B4}"/>
                </a:ext>
              </a:extLst>
            </p:cNvPr>
            <p:cNvSpPr/>
            <p:nvPr/>
          </p:nvSpPr>
          <p:spPr>
            <a:xfrm>
              <a:off x="1982206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4" name="รูปแบบอิสระ: รูปร่าง 1443">
              <a:extLst>
                <a:ext uri="{FF2B5EF4-FFF2-40B4-BE49-F238E27FC236}">
                  <a16:creationId xmlns:a16="http://schemas.microsoft.com/office/drawing/2014/main" id="{3BA81BF5-9CF3-4021-B541-049B7CC1890E}"/>
                </a:ext>
              </a:extLst>
            </p:cNvPr>
            <p:cNvSpPr/>
            <p:nvPr/>
          </p:nvSpPr>
          <p:spPr>
            <a:xfrm>
              <a:off x="2047501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5" name="รูปแบบอิสระ: รูปร่าง 1444">
              <a:extLst>
                <a:ext uri="{FF2B5EF4-FFF2-40B4-BE49-F238E27FC236}">
                  <a16:creationId xmlns:a16="http://schemas.microsoft.com/office/drawing/2014/main" id="{18AA9491-090C-402B-8CFF-89CC9F9ACA1E}"/>
                </a:ext>
              </a:extLst>
            </p:cNvPr>
            <p:cNvSpPr/>
            <p:nvPr/>
          </p:nvSpPr>
          <p:spPr>
            <a:xfrm>
              <a:off x="2112795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6" name="รูปแบบอิสระ: รูปร่าง 1445">
              <a:extLst>
                <a:ext uri="{FF2B5EF4-FFF2-40B4-BE49-F238E27FC236}">
                  <a16:creationId xmlns:a16="http://schemas.microsoft.com/office/drawing/2014/main" id="{061DDDEF-C17E-4BCA-8E5B-44AC0E9D0983}"/>
                </a:ext>
              </a:extLst>
            </p:cNvPr>
            <p:cNvSpPr/>
            <p:nvPr/>
          </p:nvSpPr>
          <p:spPr>
            <a:xfrm>
              <a:off x="2176497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7" name="รูปแบบอิสระ: รูปร่าง 1446">
              <a:extLst>
                <a:ext uri="{FF2B5EF4-FFF2-40B4-BE49-F238E27FC236}">
                  <a16:creationId xmlns:a16="http://schemas.microsoft.com/office/drawing/2014/main" id="{E92C03E5-92BE-478C-ABE8-6C87120041D6}"/>
                </a:ext>
              </a:extLst>
            </p:cNvPr>
            <p:cNvSpPr/>
            <p:nvPr/>
          </p:nvSpPr>
          <p:spPr>
            <a:xfrm>
              <a:off x="2241791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8" name="รูปแบบอิสระ: รูปร่าง 1447">
              <a:extLst>
                <a:ext uri="{FF2B5EF4-FFF2-40B4-BE49-F238E27FC236}">
                  <a16:creationId xmlns:a16="http://schemas.microsoft.com/office/drawing/2014/main" id="{B7ECAF81-814D-4115-878E-63F523543BB5}"/>
                </a:ext>
              </a:extLst>
            </p:cNvPr>
            <p:cNvSpPr/>
            <p:nvPr/>
          </p:nvSpPr>
          <p:spPr>
            <a:xfrm>
              <a:off x="3211652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9" name="รูปแบบอิสระ: รูปร่าง 1448">
              <a:extLst>
                <a:ext uri="{FF2B5EF4-FFF2-40B4-BE49-F238E27FC236}">
                  <a16:creationId xmlns:a16="http://schemas.microsoft.com/office/drawing/2014/main" id="{33291E9D-D5A2-481C-8123-ABC112EE6C2C}"/>
                </a:ext>
              </a:extLst>
            </p:cNvPr>
            <p:cNvSpPr/>
            <p:nvPr/>
          </p:nvSpPr>
          <p:spPr>
            <a:xfrm>
              <a:off x="3276946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0" name="รูปแบบอิสระ: รูปร่าง 1449">
              <a:extLst>
                <a:ext uri="{FF2B5EF4-FFF2-40B4-BE49-F238E27FC236}">
                  <a16:creationId xmlns:a16="http://schemas.microsoft.com/office/drawing/2014/main" id="{AD7749D6-9043-451A-A49B-97DE64D7A685}"/>
                </a:ext>
              </a:extLst>
            </p:cNvPr>
            <p:cNvSpPr/>
            <p:nvPr/>
          </p:nvSpPr>
          <p:spPr>
            <a:xfrm>
              <a:off x="3340648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1" name="รูปแบบอิสระ: รูปร่าง 1450">
              <a:extLst>
                <a:ext uri="{FF2B5EF4-FFF2-40B4-BE49-F238E27FC236}">
                  <a16:creationId xmlns:a16="http://schemas.microsoft.com/office/drawing/2014/main" id="{F7EE1C27-6278-46DA-BBBB-6264A3A33513}"/>
                </a:ext>
              </a:extLst>
            </p:cNvPr>
            <p:cNvSpPr/>
            <p:nvPr/>
          </p:nvSpPr>
          <p:spPr>
            <a:xfrm>
              <a:off x="3405942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2" name="รูปแบบอิสระ: รูปร่าง 1451">
              <a:extLst>
                <a:ext uri="{FF2B5EF4-FFF2-40B4-BE49-F238E27FC236}">
                  <a16:creationId xmlns:a16="http://schemas.microsoft.com/office/drawing/2014/main" id="{E76D69AA-05EE-45B5-B224-5FC3BADA13EF}"/>
                </a:ext>
              </a:extLst>
            </p:cNvPr>
            <p:cNvSpPr/>
            <p:nvPr/>
          </p:nvSpPr>
          <p:spPr>
            <a:xfrm>
              <a:off x="3469644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3" name="รูปแบบอิสระ: รูปร่าง 1452">
              <a:extLst>
                <a:ext uri="{FF2B5EF4-FFF2-40B4-BE49-F238E27FC236}">
                  <a16:creationId xmlns:a16="http://schemas.microsoft.com/office/drawing/2014/main" id="{A5B2B29A-0B2F-4B82-9E64-B9C7A47D2468}"/>
                </a:ext>
              </a:extLst>
            </p:cNvPr>
            <p:cNvSpPr/>
            <p:nvPr/>
          </p:nvSpPr>
          <p:spPr>
            <a:xfrm>
              <a:off x="3534938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4" name="รูปแบบอิสระ: รูปร่าง 1453">
              <a:extLst>
                <a:ext uri="{FF2B5EF4-FFF2-40B4-BE49-F238E27FC236}">
                  <a16:creationId xmlns:a16="http://schemas.microsoft.com/office/drawing/2014/main" id="{A436655A-1805-40D4-AF9C-78276DFA2A1B}"/>
                </a:ext>
              </a:extLst>
            </p:cNvPr>
            <p:cNvSpPr/>
            <p:nvPr/>
          </p:nvSpPr>
          <p:spPr>
            <a:xfrm>
              <a:off x="3600233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5" name="รูปแบบอิสระ: รูปร่าง 1454">
              <a:extLst>
                <a:ext uri="{FF2B5EF4-FFF2-40B4-BE49-F238E27FC236}">
                  <a16:creationId xmlns:a16="http://schemas.microsoft.com/office/drawing/2014/main" id="{DC6E5D3C-3B47-42E0-8822-C481D1B693F3}"/>
                </a:ext>
              </a:extLst>
            </p:cNvPr>
            <p:cNvSpPr/>
            <p:nvPr/>
          </p:nvSpPr>
          <p:spPr>
            <a:xfrm>
              <a:off x="3663934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6" name="รูปแบบอิสระ: รูปร่าง 1455">
              <a:extLst>
                <a:ext uri="{FF2B5EF4-FFF2-40B4-BE49-F238E27FC236}">
                  <a16:creationId xmlns:a16="http://schemas.microsoft.com/office/drawing/2014/main" id="{FC866B27-8467-421E-82DD-2371DB3D3499}"/>
                </a:ext>
              </a:extLst>
            </p:cNvPr>
            <p:cNvSpPr/>
            <p:nvPr/>
          </p:nvSpPr>
          <p:spPr>
            <a:xfrm>
              <a:off x="3729229" y="284704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7" name="รูปแบบอิสระ: รูปร่าง 1456">
              <a:extLst>
                <a:ext uri="{FF2B5EF4-FFF2-40B4-BE49-F238E27FC236}">
                  <a16:creationId xmlns:a16="http://schemas.microsoft.com/office/drawing/2014/main" id="{7870A0C3-5744-4759-8406-0EB24EB37198}"/>
                </a:ext>
              </a:extLst>
            </p:cNvPr>
            <p:cNvSpPr/>
            <p:nvPr/>
          </p:nvSpPr>
          <p:spPr>
            <a:xfrm>
              <a:off x="1464629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8" name="รูปแบบอิสระ: รูปร่าง 1457">
              <a:extLst>
                <a:ext uri="{FF2B5EF4-FFF2-40B4-BE49-F238E27FC236}">
                  <a16:creationId xmlns:a16="http://schemas.microsoft.com/office/drawing/2014/main" id="{9AC4F525-757C-4BFC-8448-64887FB924BE}"/>
                </a:ext>
              </a:extLst>
            </p:cNvPr>
            <p:cNvSpPr/>
            <p:nvPr/>
          </p:nvSpPr>
          <p:spPr>
            <a:xfrm>
              <a:off x="1529923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9" name="รูปแบบอิสระ: รูปร่าง 1458">
              <a:extLst>
                <a:ext uri="{FF2B5EF4-FFF2-40B4-BE49-F238E27FC236}">
                  <a16:creationId xmlns:a16="http://schemas.microsoft.com/office/drawing/2014/main" id="{9D56C171-BF3D-47CC-BDCB-B60E2DF05C72}"/>
                </a:ext>
              </a:extLst>
            </p:cNvPr>
            <p:cNvSpPr/>
            <p:nvPr/>
          </p:nvSpPr>
          <p:spPr>
            <a:xfrm>
              <a:off x="1595218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0" name="รูปแบบอิสระ: รูปร่าง 1459">
              <a:extLst>
                <a:ext uri="{FF2B5EF4-FFF2-40B4-BE49-F238E27FC236}">
                  <a16:creationId xmlns:a16="http://schemas.microsoft.com/office/drawing/2014/main" id="{DD9D12D6-3356-4D14-84EE-C10626755961}"/>
                </a:ext>
              </a:extLst>
            </p:cNvPr>
            <p:cNvSpPr/>
            <p:nvPr/>
          </p:nvSpPr>
          <p:spPr>
            <a:xfrm>
              <a:off x="1658919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1" name="รูปแบบอิสระ: รูปร่าง 1460">
              <a:extLst>
                <a:ext uri="{FF2B5EF4-FFF2-40B4-BE49-F238E27FC236}">
                  <a16:creationId xmlns:a16="http://schemas.microsoft.com/office/drawing/2014/main" id="{5B80CB2A-364D-4BEA-99E9-754DADBEB730}"/>
                </a:ext>
              </a:extLst>
            </p:cNvPr>
            <p:cNvSpPr/>
            <p:nvPr/>
          </p:nvSpPr>
          <p:spPr>
            <a:xfrm>
              <a:off x="1724214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2" name="รูปแบบอิสระ: รูปร่าง 1461">
              <a:extLst>
                <a:ext uri="{FF2B5EF4-FFF2-40B4-BE49-F238E27FC236}">
                  <a16:creationId xmlns:a16="http://schemas.microsoft.com/office/drawing/2014/main" id="{BB505ED9-882C-4AA5-B734-6E4F9E89AD78}"/>
                </a:ext>
              </a:extLst>
            </p:cNvPr>
            <p:cNvSpPr/>
            <p:nvPr/>
          </p:nvSpPr>
          <p:spPr>
            <a:xfrm>
              <a:off x="1787916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3" name="รูปแบบอิสระ: รูปร่าง 1462">
              <a:extLst>
                <a:ext uri="{FF2B5EF4-FFF2-40B4-BE49-F238E27FC236}">
                  <a16:creationId xmlns:a16="http://schemas.microsoft.com/office/drawing/2014/main" id="{FD9CBCE9-78A4-4174-BD7F-0EDF4F22968F}"/>
                </a:ext>
              </a:extLst>
            </p:cNvPr>
            <p:cNvSpPr/>
            <p:nvPr/>
          </p:nvSpPr>
          <p:spPr>
            <a:xfrm>
              <a:off x="1853210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4" name="รูปแบบอิสระ: รูปร่าง 1463">
              <a:extLst>
                <a:ext uri="{FF2B5EF4-FFF2-40B4-BE49-F238E27FC236}">
                  <a16:creationId xmlns:a16="http://schemas.microsoft.com/office/drawing/2014/main" id="{4CA11D9B-B441-413B-A15F-91ACA018ED2F}"/>
                </a:ext>
              </a:extLst>
            </p:cNvPr>
            <p:cNvSpPr/>
            <p:nvPr/>
          </p:nvSpPr>
          <p:spPr>
            <a:xfrm>
              <a:off x="1918504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5" name="รูปแบบอิสระ: รูปร่าง 1464">
              <a:extLst>
                <a:ext uri="{FF2B5EF4-FFF2-40B4-BE49-F238E27FC236}">
                  <a16:creationId xmlns:a16="http://schemas.microsoft.com/office/drawing/2014/main" id="{8AA26DDB-96FF-4695-9B6F-A2C8CD487CEE}"/>
                </a:ext>
              </a:extLst>
            </p:cNvPr>
            <p:cNvSpPr/>
            <p:nvPr/>
          </p:nvSpPr>
          <p:spPr>
            <a:xfrm>
              <a:off x="1982206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6" name="รูปแบบอิสระ: รูปร่าง 1465">
              <a:extLst>
                <a:ext uri="{FF2B5EF4-FFF2-40B4-BE49-F238E27FC236}">
                  <a16:creationId xmlns:a16="http://schemas.microsoft.com/office/drawing/2014/main" id="{B31E7A02-92D6-4FAB-88E3-1E87D22CE7E9}"/>
                </a:ext>
              </a:extLst>
            </p:cNvPr>
            <p:cNvSpPr/>
            <p:nvPr/>
          </p:nvSpPr>
          <p:spPr>
            <a:xfrm>
              <a:off x="2047501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7" name="รูปแบบอิสระ: รูปร่าง 1466">
              <a:extLst>
                <a:ext uri="{FF2B5EF4-FFF2-40B4-BE49-F238E27FC236}">
                  <a16:creationId xmlns:a16="http://schemas.microsoft.com/office/drawing/2014/main" id="{D215C6DC-88F3-4220-B5B1-025E7A5C1DE9}"/>
                </a:ext>
              </a:extLst>
            </p:cNvPr>
            <p:cNvSpPr/>
            <p:nvPr/>
          </p:nvSpPr>
          <p:spPr>
            <a:xfrm>
              <a:off x="2112795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8" name="รูปแบบอิสระ: รูปร่าง 1467">
              <a:extLst>
                <a:ext uri="{FF2B5EF4-FFF2-40B4-BE49-F238E27FC236}">
                  <a16:creationId xmlns:a16="http://schemas.microsoft.com/office/drawing/2014/main" id="{03536F81-7B09-49DB-9714-5628B3F95CAA}"/>
                </a:ext>
              </a:extLst>
            </p:cNvPr>
            <p:cNvSpPr/>
            <p:nvPr/>
          </p:nvSpPr>
          <p:spPr>
            <a:xfrm>
              <a:off x="2176497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9" name="รูปแบบอิสระ: รูปร่าง 1468">
              <a:extLst>
                <a:ext uri="{FF2B5EF4-FFF2-40B4-BE49-F238E27FC236}">
                  <a16:creationId xmlns:a16="http://schemas.microsoft.com/office/drawing/2014/main" id="{4FB4870A-6AB6-4D05-A2A2-5E856F7FAA1B}"/>
                </a:ext>
              </a:extLst>
            </p:cNvPr>
            <p:cNvSpPr/>
            <p:nvPr/>
          </p:nvSpPr>
          <p:spPr>
            <a:xfrm>
              <a:off x="3211652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0" name="รูปแบบอิสระ: รูปร่าง 1469">
              <a:extLst>
                <a:ext uri="{FF2B5EF4-FFF2-40B4-BE49-F238E27FC236}">
                  <a16:creationId xmlns:a16="http://schemas.microsoft.com/office/drawing/2014/main" id="{08DEB162-2A6A-468E-AF99-E42CC0E36F05}"/>
                </a:ext>
              </a:extLst>
            </p:cNvPr>
            <p:cNvSpPr/>
            <p:nvPr/>
          </p:nvSpPr>
          <p:spPr>
            <a:xfrm>
              <a:off x="3276946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1" name="รูปแบบอิสระ: รูปร่าง 1470">
              <a:extLst>
                <a:ext uri="{FF2B5EF4-FFF2-40B4-BE49-F238E27FC236}">
                  <a16:creationId xmlns:a16="http://schemas.microsoft.com/office/drawing/2014/main" id="{32EB840F-39AC-4041-9012-BDF37FB21FFB}"/>
                </a:ext>
              </a:extLst>
            </p:cNvPr>
            <p:cNvSpPr/>
            <p:nvPr/>
          </p:nvSpPr>
          <p:spPr>
            <a:xfrm>
              <a:off x="3340648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2" name="รูปแบบอิสระ: รูปร่าง 1471">
              <a:extLst>
                <a:ext uri="{FF2B5EF4-FFF2-40B4-BE49-F238E27FC236}">
                  <a16:creationId xmlns:a16="http://schemas.microsoft.com/office/drawing/2014/main" id="{7FC75146-F76D-4CCF-979F-DD3E3A3B77E3}"/>
                </a:ext>
              </a:extLst>
            </p:cNvPr>
            <p:cNvSpPr/>
            <p:nvPr/>
          </p:nvSpPr>
          <p:spPr>
            <a:xfrm>
              <a:off x="3405942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3" name="รูปแบบอิสระ: รูปร่าง 1472">
              <a:extLst>
                <a:ext uri="{FF2B5EF4-FFF2-40B4-BE49-F238E27FC236}">
                  <a16:creationId xmlns:a16="http://schemas.microsoft.com/office/drawing/2014/main" id="{BC222DE3-991D-45F7-955F-11E7FF1AE857}"/>
                </a:ext>
              </a:extLst>
            </p:cNvPr>
            <p:cNvSpPr/>
            <p:nvPr/>
          </p:nvSpPr>
          <p:spPr>
            <a:xfrm>
              <a:off x="3471237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4" name="รูปแบบอิสระ: รูปร่าง 1473">
              <a:extLst>
                <a:ext uri="{FF2B5EF4-FFF2-40B4-BE49-F238E27FC236}">
                  <a16:creationId xmlns:a16="http://schemas.microsoft.com/office/drawing/2014/main" id="{74F99BAA-9E4A-43A4-A48A-BCB18BDA882E}"/>
                </a:ext>
              </a:extLst>
            </p:cNvPr>
            <p:cNvSpPr/>
            <p:nvPr/>
          </p:nvSpPr>
          <p:spPr>
            <a:xfrm>
              <a:off x="3534938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5" name="รูปแบบอิสระ: รูปร่าง 1474">
              <a:extLst>
                <a:ext uri="{FF2B5EF4-FFF2-40B4-BE49-F238E27FC236}">
                  <a16:creationId xmlns:a16="http://schemas.microsoft.com/office/drawing/2014/main" id="{E4365963-6B75-4219-BEEC-2B6E5F3EA805}"/>
                </a:ext>
              </a:extLst>
            </p:cNvPr>
            <p:cNvSpPr/>
            <p:nvPr/>
          </p:nvSpPr>
          <p:spPr>
            <a:xfrm>
              <a:off x="3600233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6" name="รูปแบบอิสระ: รูปร่าง 1475">
              <a:extLst>
                <a:ext uri="{FF2B5EF4-FFF2-40B4-BE49-F238E27FC236}">
                  <a16:creationId xmlns:a16="http://schemas.microsoft.com/office/drawing/2014/main" id="{A5B4E216-56AC-4E81-92FE-FE6B7C100810}"/>
                </a:ext>
              </a:extLst>
            </p:cNvPr>
            <p:cNvSpPr/>
            <p:nvPr/>
          </p:nvSpPr>
          <p:spPr>
            <a:xfrm>
              <a:off x="3663934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7" name="รูปแบบอิสระ: รูปร่าง 1476">
              <a:extLst>
                <a:ext uri="{FF2B5EF4-FFF2-40B4-BE49-F238E27FC236}">
                  <a16:creationId xmlns:a16="http://schemas.microsoft.com/office/drawing/2014/main" id="{3EDD05DC-761B-4349-831C-50C0C26551A0}"/>
                </a:ext>
              </a:extLst>
            </p:cNvPr>
            <p:cNvSpPr/>
            <p:nvPr/>
          </p:nvSpPr>
          <p:spPr>
            <a:xfrm>
              <a:off x="3729229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8" name="รูปแบบอิสระ: รูปร่าง 1477">
              <a:extLst>
                <a:ext uri="{FF2B5EF4-FFF2-40B4-BE49-F238E27FC236}">
                  <a16:creationId xmlns:a16="http://schemas.microsoft.com/office/drawing/2014/main" id="{2E61E585-9F6F-4495-8B7B-E4E04554F909}"/>
                </a:ext>
              </a:extLst>
            </p:cNvPr>
            <p:cNvSpPr/>
            <p:nvPr/>
          </p:nvSpPr>
          <p:spPr>
            <a:xfrm>
              <a:off x="3923519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9" name="รูปแบบอิสระ: รูปร่าง 1478">
              <a:extLst>
                <a:ext uri="{FF2B5EF4-FFF2-40B4-BE49-F238E27FC236}">
                  <a16:creationId xmlns:a16="http://schemas.microsoft.com/office/drawing/2014/main" id="{EC6DB701-094E-4175-9AEF-0CD7FCAB595B}"/>
                </a:ext>
              </a:extLst>
            </p:cNvPr>
            <p:cNvSpPr/>
            <p:nvPr/>
          </p:nvSpPr>
          <p:spPr>
            <a:xfrm>
              <a:off x="5476252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0" name="รูปแบบอิสระ: รูปร่าง 1479">
              <a:extLst>
                <a:ext uri="{FF2B5EF4-FFF2-40B4-BE49-F238E27FC236}">
                  <a16:creationId xmlns:a16="http://schemas.microsoft.com/office/drawing/2014/main" id="{C984F44B-2052-402E-B246-A92E21F72298}"/>
                </a:ext>
              </a:extLst>
            </p:cNvPr>
            <p:cNvSpPr/>
            <p:nvPr/>
          </p:nvSpPr>
          <p:spPr>
            <a:xfrm>
              <a:off x="5539954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1" name="รูปแบบอิสระ: รูปร่าง 1480">
              <a:extLst>
                <a:ext uri="{FF2B5EF4-FFF2-40B4-BE49-F238E27FC236}">
                  <a16:creationId xmlns:a16="http://schemas.microsoft.com/office/drawing/2014/main" id="{C0DA12B6-D876-4F94-87D2-91F6D9832305}"/>
                </a:ext>
              </a:extLst>
            </p:cNvPr>
            <p:cNvSpPr/>
            <p:nvPr/>
          </p:nvSpPr>
          <p:spPr>
            <a:xfrm>
              <a:off x="5605247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2" name="รูปแบบอิสระ: รูปร่าง 1481">
              <a:extLst>
                <a:ext uri="{FF2B5EF4-FFF2-40B4-BE49-F238E27FC236}">
                  <a16:creationId xmlns:a16="http://schemas.microsoft.com/office/drawing/2014/main" id="{A85EEFAC-CF4E-403E-8FF2-EB783B8D10D2}"/>
                </a:ext>
              </a:extLst>
            </p:cNvPr>
            <p:cNvSpPr/>
            <p:nvPr/>
          </p:nvSpPr>
          <p:spPr>
            <a:xfrm>
              <a:off x="5670542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3" name="รูปแบบอิสระ: รูปร่าง 1482">
              <a:extLst>
                <a:ext uri="{FF2B5EF4-FFF2-40B4-BE49-F238E27FC236}">
                  <a16:creationId xmlns:a16="http://schemas.microsoft.com/office/drawing/2014/main" id="{28FEF3A8-7A89-4CED-9260-E65F0A69DB22}"/>
                </a:ext>
              </a:extLst>
            </p:cNvPr>
            <p:cNvSpPr/>
            <p:nvPr/>
          </p:nvSpPr>
          <p:spPr>
            <a:xfrm>
              <a:off x="5863240" y="291075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4" name="รูปแบบอิสระ: รูปร่าง 1483">
              <a:extLst>
                <a:ext uri="{FF2B5EF4-FFF2-40B4-BE49-F238E27FC236}">
                  <a16:creationId xmlns:a16="http://schemas.microsoft.com/office/drawing/2014/main" id="{8AD2D34F-FF6B-4ED7-BA95-1AE06E09B26D}"/>
                </a:ext>
              </a:extLst>
            </p:cNvPr>
            <p:cNvSpPr/>
            <p:nvPr/>
          </p:nvSpPr>
          <p:spPr>
            <a:xfrm>
              <a:off x="1595218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5" name="รูปแบบอิสระ: รูปร่าง 1484">
              <a:extLst>
                <a:ext uri="{FF2B5EF4-FFF2-40B4-BE49-F238E27FC236}">
                  <a16:creationId xmlns:a16="http://schemas.microsoft.com/office/drawing/2014/main" id="{CB8F41F0-7DCE-471F-8866-ABB68B4BD698}"/>
                </a:ext>
              </a:extLst>
            </p:cNvPr>
            <p:cNvSpPr/>
            <p:nvPr/>
          </p:nvSpPr>
          <p:spPr>
            <a:xfrm>
              <a:off x="1658919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6" name="รูปแบบอิสระ: รูปร่าง 1485">
              <a:extLst>
                <a:ext uri="{FF2B5EF4-FFF2-40B4-BE49-F238E27FC236}">
                  <a16:creationId xmlns:a16="http://schemas.microsoft.com/office/drawing/2014/main" id="{81246736-F65F-46CC-854A-C532859EA56E}"/>
                </a:ext>
              </a:extLst>
            </p:cNvPr>
            <p:cNvSpPr/>
            <p:nvPr/>
          </p:nvSpPr>
          <p:spPr>
            <a:xfrm>
              <a:off x="1724214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7" name="รูปแบบอิสระ: รูปร่าง 1486">
              <a:extLst>
                <a:ext uri="{FF2B5EF4-FFF2-40B4-BE49-F238E27FC236}">
                  <a16:creationId xmlns:a16="http://schemas.microsoft.com/office/drawing/2014/main" id="{68117B18-9A01-45F1-8D1A-7768D0DA0BD4}"/>
                </a:ext>
              </a:extLst>
            </p:cNvPr>
            <p:cNvSpPr/>
            <p:nvPr/>
          </p:nvSpPr>
          <p:spPr>
            <a:xfrm>
              <a:off x="1787916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8" name="รูปแบบอิสระ: รูปร่าง 1487">
              <a:extLst>
                <a:ext uri="{FF2B5EF4-FFF2-40B4-BE49-F238E27FC236}">
                  <a16:creationId xmlns:a16="http://schemas.microsoft.com/office/drawing/2014/main" id="{47CD59B4-DD4F-4123-8D5D-F8E7992D66FF}"/>
                </a:ext>
              </a:extLst>
            </p:cNvPr>
            <p:cNvSpPr/>
            <p:nvPr/>
          </p:nvSpPr>
          <p:spPr>
            <a:xfrm>
              <a:off x="1853210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9" name="รูปแบบอิสระ: รูปร่าง 1488">
              <a:extLst>
                <a:ext uri="{FF2B5EF4-FFF2-40B4-BE49-F238E27FC236}">
                  <a16:creationId xmlns:a16="http://schemas.microsoft.com/office/drawing/2014/main" id="{55B85894-9AE8-4384-BC91-EB28A2DB7167}"/>
                </a:ext>
              </a:extLst>
            </p:cNvPr>
            <p:cNvSpPr/>
            <p:nvPr/>
          </p:nvSpPr>
          <p:spPr>
            <a:xfrm>
              <a:off x="1918504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0" name="รูปแบบอิสระ: รูปร่าง 1489">
              <a:extLst>
                <a:ext uri="{FF2B5EF4-FFF2-40B4-BE49-F238E27FC236}">
                  <a16:creationId xmlns:a16="http://schemas.microsoft.com/office/drawing/2014/main" id="{F44509D9-09B6-4944-ABAA-38CC19755607}"/>
                </a:ext>
              </a:extLst>
            </p:cNvPr>
            <p:cNvSpPr/>
            <p:nvPr/>
          </p:nvSpPr>
          <p:spPr>
            <a:xfrm>
              <a:off x="1982206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1" name="รูปแบบอิสระ: รูปร่าง 1490">
              <a:extLst>
                <a:ext uri="{FF2B5EF4-FFF2-40B4-BE49-F238E27FC236}">
                  <a16:creationId xmlns:a16="http://schemas.microsoft.com/office/drawing/2014/main" id="{B7BB3BA3-72CF-44AD-AF24-8F4BC7A9AE8D}"/>
                </a:ext>
              </a:extLst>
            </p:cNvPr>
            <p:cNvSpPr/>
            <p:nvPr/>
          </p:nvSpPr>
          <p:spPr>
            <a:xfrm>
              <a:off x="2047501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2" name="รูปแบบอิสระ: รูปร่าง 1491">
              <a:extLst>
                <a:ext uri="{FF2B5EF4-FFF2-40B4-BE49-F238E27FC236}">
                  <a16:creationId xmlns:a16="http://schemas.microsoft.com/office/drawing/2014/main" id="{798CEAA2-33BF-4F35-8DA4-081A318E1451}"/>
                </a:ext>
              </a:extLst>
            </p:cNvPr>
            <p:cNvSpPr/>
            <p:nvPr/>
          </p:nvSpPr>
          <p:spPr>
            <a:xfrm>
              <a:off x="2112795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3" name="รูปแบบอิสระ: รูปร่าง 1492">
              <a:extLst>
                <a:ext uri="{FF2B5EF4-FFF2-40B4-BE49-F238E27FC236}">
                  <a16:creationId xmlns:a16="http://schemas.microsoft.com/office/drawing/2014/main" id="{A6E50254-5EE3-419E-9A1C-A48EA04F3DE1}"/>
                </a:ext>
              </a:extLst>
            </p:cNvPr>
            <p:cNvSpPr/>
            <p:nvPr/>
          </p:nvSpPr>
          <p:spPr>
            <a:xfrm>
              <a:off x="2176497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4" name="รูปแบบอิสระ: รูปร่าง 1493">
              <a:extLst>
                <a:ext uri="{FF2B5EF4-FFF2-40B4-BE49-F238E27FC236}">
                  <a16:creationId xmlns:a16="http://schemas.microsoft.com/office/drawing/2014/main" id="{6A43EAE8-0BE7-4311-81F9-636A8AF0C996}"/>
                </a:ext>
              </a:extLst>
            </p:cNvPr>
            <p:cNvSpPr/>
            <p:nvPr/>
          </p:nvSpPr>
          <p:spPr>
            <a:xfrm>
              <a:off x="3211652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5" name="รูปแบบอิสระ: รูปร่าง 1494">
              <a:extLst>
                <a:ext uri="{FF2B5EF4-FFF2-40B4-BE49-F238E27FC236}">
                  <a16:creationId xmlns:a16="http://schemas.microsoft.com/office/drawing/2014/main" id="{EEB9B486-8538-44DC-B0FE-6AB49D0E50B6}"/>
                </a:ext>
              </a:extLst>
            </p:cNvPr>
            <p:cNvSpPr/>
            <p:nvPr/>
          </p:nvSpPr>
          <p:spPr>
            <a:xfrm>
              <a:off x="3276946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6" name="รูปแบบอิสระ: รูปร่าง 1495">
              <a:extLst>
                <a:ext uri="{FF2B5EF4-FFF2-40B4-BE49-F238E27FC236}">
                  <a16:creationId xmlns:a16="http://schemas.microsoft.com/office/drawing/2014/main" id="{BD2A02BE-B1A9-43A9-9553-C7B9DD047449}"/>
                </a:ext>
              </a:extLst>
            </p:cNvPr>
            <p:cNvSpPr/>
            <p:nvPr/>
          </p:nvSpPr>
          <p:spPr>
            <a:xfrm>
              <a:off x="3340648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7" name="รูปแบบอิสระ: รูปร่าง 1496">
              <a:extLst>
                <a:ext uri="{FF2B5EF4-FFF2-40B4-BE49-F238E27FC236}">
                  <a16:creationId xmlns:a16="http://schemas.microsoft.com/office/drawing/2014/main" id="{DE7346F2-1B6E-42AA-809D-83BA229D0EAC}"/>
                </a:ext>
              </a:extLst>
            </p:cNvPr>
            <p:cNvSpPr/>
            <p:nvPr/>
          </p:nvSpPr>
          <p:spPr>
            <a:xfrm>
              <a:off x="3405942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8" name="รูปแบบอิสระ: รูปร่าง 1497">
              <a:extLst>
                <a:ext uri="{FF2B5EF4-FFF2-40B4-BE49-F238E27FC236}">
                  <a16:creationId xmlns:a16="http://schemas.microsoft.com/office/drawing/2014/main" id="{ABF4D2AD-1CAE-4625-B19D-8216C68768CB}"/>
                </a:ext>
              </a:extLst>
            </p:cNvPr>
            <p:cNvSpPr/>
            <p:nvPr/>
          </p:nvSpPr>
          <p:spPr>
            <a:xfrm>
              <a:off x="3471237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9" name="รูปแบบอิสระ: รูปร่าง 1498">
              <a:extLst>
                <a:ext uri="{FF2B5EF4-FFF2-40B4-BE49-F238E27FC236}">
                  <a16:creationId xmlns:a16="http://schemas.microsoft.com/office/drawing/2014/main" id="{127D93AC-4340-470B-BE7B-0DAB243D6072}"/>
                </a:ext>
              </a:extLst>
            </p:cNvPr>
            <p:cNvSpPr/>
            <p:nvPr/>
          </p:nvSpPr>
          <p:spPr>
            <a:xfrm>
              <a:off x="3534938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0" name="รูปแบบอิสระ: รูปร่าง 1499">
              <a:extLst>
                <a:ext uri="{FF2B5EF4-FFF2-40B4-BE49-F238E27FC236}">
                  <a16:creationId xmlns:a16="http://schemas.microsoft.com/office/drawing/2014/main" id="{413B2090-BDB5-413E-92F0-4435129E8C06}"/>
                </a:ext>
              </a:extLst>
            </p:cNvPr>
            <p:cNvSpPr/>
            <p:nvPr/>
          </p:nvSpPr>
          <p:spPr>
            <a:xfrm>
              <a:off x="3600233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1" name="รูปแบบอิสระ: รูปร่าง 1500">
              <a:extLst>
                <a:ext uri="{FF2B5EF4-FFF2-40B4-BE49-F238E27FC236}">
                  <a16:creationId xmlns:a16="http://schemas.microsoft.com/office/drawing/2014/main" id="{34771BBE-A2C7-4022-9AA4-7D5995E8D4A9}"/>
                </a:ext>
              </a:extLst>
            </p:cNvPr>
            <p:cNvSpPr/>
            <p:nvPr/>
          </p:nvSpPr>
          <p:spPr>
            <a:xfrm>
              <a:off x="3663934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2" name="รูปแบบอิสระ: รูปร่าง 1501">
              <a:extLst>
                <a:ext uri="{FF2B5EF4-FFF2-40B4-BE49-F238E27FC236}">
                  <a16:creationId xmlns:a16="http://schemas.microsoft.com/office/drawing/2014/main" id="{290BC871-47DC-409C-BE98-853FB251BD5C}"/>
                </a:ext>
              </a:extLst>
            </p:cNvPr>
            <p:cNvSpPr/>
            <p:nvPr/>
          </p:nvSpPr>
          <p:spPr>
            <a:xfrm>
              <a:off x="3729229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3" name="รูปแบบอิสระ: รูปร่าง 1502">
              <a:extLst>
                <a:ext uri="{FF2B5EF4-FFF2-40B4-BE49-F238E27FC236}">
                  <a16:creationId xmlns:a16="http://schemas.microsoft.com/office/drawing/2014/main" id="{CC34117B-60B2-47D5-92B4-18584DCA4D97}"/>
                </a:ext>
              </a:extLst>
            </p:cNvPr>
            <p:cNvSpPr/>
            <p:nvPr/>
          </p:nvSpPr>
          <p:spPr>
            <a:xfrm>
              <a:off x="3858225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4" name="รูปแบบอิสระ: รูปร่าง 1503">
              <a:extLst>
                <a:ext uri="{FF2B5EF4-FFF2-40B4-BE49-F238E27FC236}">
                  <a16:creationId xmlns:a16="http://schemas.microsoft.com/office/drawing/2014/main" id="{95946DD4-C054-40A7-938E-A4BA9E2256C1}"/>
                </a:ext>
              </a:extLst>
            </p:cNvPr>
            <p:cNvSpPr/>
            <p:nvPr/>
          </p:nvSpPr>
          <p:spPr>
            <a:xfrm>
              <a:off x="3923519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5" name="รูปแบบอิสระ: รูปร่าง 1504">
              <a:extLst>
                <a:ext uri="{FF2B5EF4-FFF2-40B4-BE49-F238E27FC236}">
                  <a16:creationId xmlns:a16="http://schemas.microsoft.com/office/drawing/2014/main" id="{CD220061-755D-4228-9777-D282020B3DDE}"/>
                </a:ext>
              </a:extLst>
            </p:cNvPr>
            <p:cNvSpPr/>
            <p:nvPr/>
          </p:nvSpPr>
          <p:spPr>
            <a:xfrm>
              <a:off x="5410957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6" name="รูปแบบอิสระ: รูปร่าง 1505">
              <a:extLst>
                <a:ext uri="{FF2B5EF4-FFF2-40B4-BE49-F238E27FC236}">
                  <a16:creationId xmlns:a16="http://schemas.microsoft.com/office/drawing/2014/main" id="{07A8F36D-DBA7-418C-986C-5984DD3C67FC}"/>
                </a:ext>
              </a:extLst>
            </p:cNvPr>
            <p:cNvSpPr/>
            <p:nvPr/>
          </p:nvSpPr>
          <p:spPr>
            <a:xfrm>
              <a:off x="5476252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7" name="รูปแบบอิสระ: รูปร่าง 1506">
              <a:extLst>
                <a:ext uri="{FF2B5EF4-FFF2-40B4-BE49-F238E27FC236}">
                  <a16:creationId xmlns:a16="http://schemas.microsoft.com/office/drawing/2014/main" id="{9901131B-6F61-4C11-9302-EA7DF39791B6}"/>
                </a:ext>
              </a:extLst>
            </p:cNvPr>
            <p:cNvSpPr/>
            <p:nvPr/>
          </p:nvSpPr>
          <p:spPr>
            <a:xfrm>
              <a:off x="5539954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8" name="รูปแบบอิสระ: รูปร่าง 1507">
              <a:extLst>
                <a:ext uri="{FF2B5EF4-FFF2-40B4-BE49-F238E27FC236}">
                  <a16:creationId xmlns:a16="http://schemas.microsoft.com/office/drawing/2014/main" id="{F4B8A1EF-F4F1-400F-A3FC-CFCF2BA8E7F7}"/>
                </a:ext>
              </a:extLst>
            </p:cNvPr>
            <p:cNvSpPr/>
            <p:nvPr/>
          </p:nvSpPr>
          <p:spPr>
            <a:xfrm>
              <a:off x="5605247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9" name="รูปแบบอิสระ: รูปร่าง 1508">
              <a:extLst>
                <a:ext uri="{FF2B5EF4-FFF2-40B4-BE49-F238E27FC236}">
                  <a16:creationId xmlns:a16="http://schemas.microsoft.com/office/drawing/2014/main" id="{11117B62-9BC0-4A2A-9303-C941274503DF}"/>
                </a:ext>
              </a:extLst>
            </p:cNvPr>
            <p:cNvSpPr/>
            <p:nvPr/>
          </p:nvSpPr>
          <p:spPr>
            <a:xfrm>
              <a:off x="5670542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0" name="รูปแบบอิสระ: รูปร่าง 1509">
              <a:extLst>
                <a:ext uri="{FF2B5EF4-FFF2-40B4-BE49-F238E27FC236}">
                  <a16:creationId xmlns:a16="http://schemas.microsoft.com/office/drawing/2014/main" id="{59018EF8-4E54-4908-B5F2-03D0413B96AE}"/>
                </a:ext>
              </a:extLst>
            </p:cNvPr>
            <p:cNvSpPr/>
            <p:nvPr/>
          </p:nvSpPr>
          <p:spPr>
            <a:xfrm>
              <a:off x="5734244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1" name="รูปแบบอิสระ: รูปร่าง 1510">
              <a:extLst>
                <a:ext uri="{FF2B5EF4-FFF2-40B4-BE49-F238E27FC236}">
                  <a16:creationId xmlns:a16="http://schemas.microsoft.com/office/drawing/2014/main" id="{B1B91636-3AC5-4384-A571-D385FB7D7F34}"/>
                </a:ext>
              </a:extLst>
            </p:cNvPr>
            <p:cNvSpPr/>
            <p:nvPr/>
          </p:nvSpPr>
          <p:spPr>
            <a:xfrm>
              <a:off x="5799538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2" name="รูปแบบอิสระ: รูปร่าง 1511">
              <a:extLst>
                <a:ext uri="{FF2B5EF4-FFF2-40B4-BE49-F238E27FC236}">
                  <a16:creationId xmlns:a16="http://schemas.microsoft.com/office/drawing/2014/main" id="{3D29DE1D-F4E6-4952-9B1D-A010C74545F9}"/>
                </a:ext>
              </a:extLst>
            </p:cNvPr>
            <p:cNvSpPr/>
            <p:nvPr/>
          </p:nvSpPr>
          <p:spPr>
            <a:xfrm>
              <a:off x="5863240" y="297604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3" name="รูปแบบอิสระ: รูปร่าง 1512">
              <a:extLst>
                <a:ext uri="{FF2B5EF4-FFF2-40B4-BE49-F238E27FC236}">
                  <a16:creationId xmlns:a16="http://schemas.microsoft.com/office/drawing/2014/main" id="{EAAD3B85-CA68-40E8-B18B-94D2BE856397}"/>
                </a:ext>
              </a:extLst>
            </p:cNvPr>
            <p:cNvSpPr/>
            <p:nvPr/>
          </p:nvSpPr>
          <p:spPr>
            <a:xfrm>
              <a:off x="1595218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4" name="รูปแบบอิสระ: รูปร่าง 1513">
              <a:extLst>
                <a:ext uri="{FF2B5EF4-FFF2-40B4-BE49-F238E27FC236}">
                  <a16:creationId xmlns:a16="http://schemas.microsoft.com/office/drawing/2014/main" id="{09832D80-C67C-4E20-8209-18356A169EDC}"/>
                </a:ext>
              </a:extLst>
            </p:cNvPr>
            <p:cNvSpPr/>
            <p:nvPr/>
          </p:nvSpPr>
          <p:spPr>
            <a:xfrm>
              <a:off x="1658919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5" name="รูปแบบอิสระ: รูปร่าง 1514">
              <a:extLst>
                <a:ext uri="{FF2B5EF4-FFF2-40B4-BE49-F238E27FC236}">
                  <a16:creationId xmlns:a16="http://schemas.microsoft.com/office/drawing/2014/main" id="{787699D9-B24F-45E4-AD58-7A5BCD1013D0}"/>
                </a:ext>
              </a:extLst>
            </p:cNvPr>
            <p:cNvSpPr/>
            <p:nvPr/>
          </p:nvSpPr>
          <p:spPr>
            <a:xfrm>
              <a:off x="1724214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6" name="รูปแบบอิสระ: รูปร่าง 1515">
              <a:extLst>
                <a:ext uri="{FF2B5EF4-FFF2-40B4-BE49-F238E27FC236}">
                  <a16:creationId xmlns:a16="http://schemas.microsoft.com/office/drawing/2014/main" id="{C06FC689-5B1E-4AB8-8294-96EECF629AC8}"/>
                </a:ext>
              </a:extLst>
            </p:cNvPr>
            <p:cNvSpPr/>
            <p:nvPr/>
          </p:nvSpPr>
          <p:spPr>
            <a:xfrm>
              <a:off x="1787916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7" name="รูปแบบอิสระ: รูปร่าง 1516">
              <a:extLst>
                <a:ext uri="{FF2B5EF4-FFF2-40B4-BE49-F238E27FC236}">
                  <a16:creationId xmlns:a16="http://schemas.microsoft.com/office/drawing/2014/main" id="{B97174FD-F699-46B9-A29E-8068CF34A873}"/>
                </a:ext>
              </a:extLst>
            </p:cNvPr>
            <p:cNvSpPr/>
            <p:nvPr/>
          </p:nvSpPr>
          <p:spPr>
            <a:xfrm>
              <a:off x="1853210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8" name="รูปแบบอิสระ: รูปร่าง 1517">
              <a:extLst>
                <a:ext uri="{FF2B5EF4-FFF2-40B4-BE49-F238E27FC236}">
                  <a16:creationId xmlns:a16="http://schemas.microsoft.com/office/drawing/2014/main" id="{E8C5CA69-1151-4093-AF41-D9D051138378}"/>
                </a:ext>
              </a:extLst>
            </p:cNvPr>
            <p:cNvSpPr/>
            <p:nvPr/>
          </p:nvSpPr>
          <p:spPr>
            <a:xfrm>
              <a:off x="1918504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9" name="รูปแบบอิสระ: รูปร่าง 1518">
              <a:extLst>
                <a:ext uri="{FF2B5EF4-FFF2-40B4-BE49-F238E27FC236}">
                  <a16:creationId xmlns:a16="http://schemas.microsoft.com/office/drawing/2014/main" id="{EBC11AB8-AF0C-4C89-B738-1816F8D4B680}"/>
                </a:ext>
              </a:extLst>
            </p:cNvPr>
            <p:cNvSpPr/>
            <p:nvPr/>
          </p:nvSpPr>
          <p:spPr>
            <a:xfrm>
              <a:off x="1982206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0" name="รูปแบบอิสระ: รูปร่าง 1519">
              <a:extLst>
                <a:ext uri="{FF2B5EF4-FFF2-40B4-BE49-F238E27FC236}">
                  <a16:creationId xmlns:a16="http://schemas.microsoft.com/office/drawing/2014/main" id="{1AA7F629-C8DD-4027-B1B1-84BE953178A9}"/>
                </a:ext>
              </a:extLst>
            </p:cNvPr>
            <p:cNvSpPr/>
            <p:nvPr/>
          </p:nvSpPr>
          <p:spPr>
            <a:xfrm>
              <a:off x="2047501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1" name="รูปแบบอิสระ: รูปร่าง 1520">
              <a:extLst>
                <a:ext uri="{FF2B5EF4-FFF2-40B4-BE49-F238E27FC236}">
                  <a16:creationId xmlns:a16="http://schemas.microsoft.com/office/drawing/2014/main" id="{CC2FDE55-F30D-481A-8876-4B8E22D88814}"/>
                </a:ext>
              </a:extLst>
            </p:cNvPr>
            <p:cNvSpPr/>
            <p:nvPr/>
          </p:nvSpPr>
          <p:spPr>
            <a:xfrm>
              <a:off x="2112795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2" name="รูปแบบอิสระ: รูปร่าง 1521">
              <a:extLst>
                <a:ext uri="{FF2B5EF4-FFF2-40B4-BE49-F238E27FC236}">
                  <a16:creationId xmlns:a16="http://schemas.microsoft.com/office/drawing/2014/main" id="{BEB9EBFD-EC57-4D38-BA80-5A772FBAF7B2}"/>
                </a:ext>
              </a:extLst>
            </p:cNvPr>
            <p:cNvSpPr/>
            <p:nvPr/>
          </p:nvSpPr>
          <p:spPr>
            <a:xfrm>
              <a:off x="2176497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3" name="รูปแบบอิสระ: รูปร่าง 1522">
              <a:extLst>
                <a:ext uri="{FF2B5EF4-FFF2-40B4-BE49-F238E27FC236}">
                  <a16:creationId xmlns:a16="http://schemas.microsoft.com/office/drawing/2014/main" id="{565D9ED9-013A-4E09-B49D-2C5E5A1AED74}"/>
                </a:ext>
              </a:extLst>
            </p:cNvPr>
            <p:cNvSpPr/>
            <p:nvPr/>
          </p:nvSpPr>
          <p:spPr>
            <a:xfrm>
              <a:off x="3276946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4" name="รูปแบบอิสระ: รูปร่าง 1523">
              <a:extLst>
                <a:ext uri="{FF2B5EF4-FFF2-40B4-BE49-F238E27FC236}">
                  <a16:creationId xmlns:a16="http://schemas.microsoft.com/office/drawing/2014/main" id="{9C38519A-EF61-4EA8-A416-F94F811BE258}"/>
                </a:ext>
              </a:extLst>
            </p:cNvPr>
            <p:cNvSpPr/>
            <p:nvPr/>
          </p:nvSpPr>
          <p:spPr>
            <a:xfrm>
              <a:off x="3340648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5" name="รูปแบบอิสระ: รูปร่าง 1524">
              <a:extLst>
                <a:ext uri="{FF2B5EF4-FFF2-40B4-BE49-F238E27FC236}">
                  <a16:creationId xmlns:a16="http://schemas.microsoft.com/office/drawing/2014/main" id="{CF6D4E2A-0569-4E65-8808-9CA048FBAE8C}"/>
                </a:ext>
              </a:extLst>
            </p:cNvPr>
            <p:cNvSpPr/>
            <p:nvPr/>
          </p:nvSpPr>
          <p:spPr>
            <a:xfrm>
              <a:off x="3405942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6" name="รูปแบบอิสระ: รูปร่าง 1525">
              <a:extLst>
                <a:ext uri="{FF2B5EF4-FFF2-40B4-BE49-F238E27FC236}">
                  <a16:creationId xmlns:a16="http://schemas.microsoft.com/office/drawing/2014/main" id="{051A6AAE-3656-4AC6-A575-B22F2EBFE5E1}"/>
                </a:ext>
              </a:extLst>
            </p:cNvPr>
            <p:cNvSpPr/>
            <p:nvPr/>
          </p:nvSpPr>
          <p:spPr>
            <a:xfrm>
              <a:off x="3471237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7" name="รูปแบบอิสระ: รูปร่าง 1526">
              <a:extLst>
                <a:ext uri="{FF2B5EF4-FFF2-40B4-BE49-F238E27FC236}">
                  <a16:creationId xmlns:a16="http://schemas.microsoft.com/office/drawing/2014/main" id="{E1D73D3D-09F7-4B00-BA81-E0A354CF8D79}"/>
                </a:ext>
              </a:extLst>
            </p:cNvPr>
            <p:cNvSpPr/>
            <p:nvPr/>
          </p:nvSpPr>
          <p:spPr>
            <a:xfrm>
              <a:off x="3534938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8" name="รูปแบบอิสระ: รูปร่าง 1527">
              <a:extLst>
                <a:ext uri="{FF2B5EF4-FFF2-40B4-BE49-F238E27FC236}">
                  <a16:creationId xmlns:a16="http://schemas.microsoft.com/office/drawing/2014/main" id="{8F56C117-0FF8-4563-B6B5-68794D95FE13}"/>
                </a:ext>
              </a:extLst>
            </p:cNvPr>
            <p:cNvSpPr/>
            <p:nvPr/>
          </p:nvSpPr>
          <p:spPr>
            <a:xfrm>
              <a:off x="3600233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9" name="รูปแบบอิสระ: รูปร่าง 1528">
              <a:extLst>
                <a:ext uri="{FF2B5EF4-FFF2-40B4-BE49-F238E27FC236}">
                  <a16:creationId xmlns:a16="http://schemas.microsoft.com/office/drawing/2014/main" id="{5F4F4266-049F-4191-A101-F213357ADEF5}"/>
                </a:ext>
              </a:extLst>
            </p:cNvPr>
            <p:cNvSpPr/>
            <p:nvPr/>
          </p:nvSpPr>
          <p:spPr>
            <a:xfrm>
              <a:off x="3663934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0" name="รูปแบบอิสระ: รูปร่าง 1529">
              <a:extLst>
                <a:ext uri="{FF2B5EF4-FFF2-40B4-BE49-F238E27FC236}">
                  <a16:creationId xmlns:a16="http://schemas.microsoft.com/office/drawing/2014/main" id="{31B1E4D5-26BD-49EB-AE5F-B911ABBEC482}"/>
                </a:ext>
              </a:extLst>
            </p:cNvPr>
            <p:cNvSpPr/>
            <p:nvPr/>
          </p:nvSpPr>
          <p:spPr>
            <a:xfrm>
              <a:off x="3858225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1" name="รูปแบบอิสระ: รูปร่าง 1530">
              <a:extLst>
                <a:ext uri="{FF2B5EF4-FFF2-40B4-BE49-F238E27FC236}">
                  <a16:creationId xmlns:a16="http://schemas.microsoft.com/office/drawing/2014/main" id="{98C57FF9-A357-4782-B29A-D17A253C1FB7}"/>
                </a:ext>
              </a:extLst>
            </p:cNvPr>
            <p:cNvSpPr/>
            <p:nvPr/>
          </p:nvSpPr>
          <p:spPr>
            <a:xfrm>
              <a:off x="3923519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2" name="รูปแบบอิสระ: รูปร่าง 1531">
              <a:extLst>
                <a:ext uri="{FF2B5EF4-FFF2-40B4-BE49-F238E27FC236}">
                  <a16:creationId xmlns:a16="http://schemas.microsoft.com/office/drawing/2014/main" id="{ED917938-AEB7-4FE2-AD7E-ACFB56AD811C}"/>
                </a:ext>
              </a:extLst>
            </p:cNvPr>
            <p:cNvSpPr/>
            <p:nvPr/>
          </p:nvSpPr>
          <p:spPr>
            <a:xfrm>
              <a:off x="5347255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3" name="รูปแบบอิสระ: รูปร่าง 1532">
              <a:extLst>
                <a:ext uri="{FF2B5EF4-FFF2-40B4-BE49-F238E27FC236}">
                  <a16:creationId xmlns:a16="http://schemas.microsoft.com/office/drawing/2014/main" id="{A16ED61A-625C-4A05-81F8-0B7D2EDBE9BF}"/>
                </a:ext>
              </a:extLst>
            </p:cNvPr>
            <p:cNvSpPr/>
            <p:nvPr/>
          </p:nvSpPr>
          <p:spPr>
            <a:xfrm>
              <a:off x="5410957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4" name="รูปแบบอิสระ: รูปร่าง 1533">
              <a:extLst>
                <a:ext uri="{FF2B5EF4-FFF2-40B4-BE49-F238E27FC236}">
                  <a16:creationId xmlns:a16="http://schemas.microsoft.com/office/drawing/2014/main" id="{F9EFF5EF-99AD-4CD8-A0FE-7A4CAD10E922}"/>
                </a:ext>
              </a:extLst>
            </p:cNvPr>
            <p:cNvSpPr/>
            <p:nvPr/>
          </p:nvSpPr>
          <p:spPr>
            <a:xfrm>
              <a:off x="5476252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5" name="รูปแบบอิสระ: รูปร่าง 1534">
              <a:extLst>
                <a:ext uri="{FF2B5EF4-FFF2-40B4-BE49-F238E27FC236}">
                  <a16:creationId xmlns:a16="http://schemas.microsoft.com/office/drawing/2014/main" id="{80EC514C-BE06-4446-8591-E3488CF17CC3}"/>
                </a:ext>
              </a:extLst>
            </p:cNvPr>
            <p:cNvSpPr/>
            <p:nvPr/>
          </p:nvSpPr>
          <p:spPr>
            <a:xfrm>
              <a:off x="5539954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6" name="รูปแบบอิสระ: รูปร่าง 1535">
              <a:extLst>
                <a:ext uri="{FF2B5EF4-FFF2-40B4-BE49-F238E27FC236}">
                  <a16:creationId xmlns:a16="http://schemas.microsoft.com/office/drawing/2014/main" id="{7FD41383-6F4C-4299-BB6D-E0272B5A0137}"/>
                </a:ext>
              </a:extLst>
            </p:cNvPr>
            <p:cNvSpPr/>
            <p:nvPr/>
          </p:nvSpPr>
          <p:spPr>
            <a:xfrm>
              <a:off x="5605247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" name="รูปแบบอิสระ: รูปร่าง 1536">
              <a:extLst>
                <a:ext uri="{FF2B5EF4-FFF2-40B4-BE49-F238E27FC236}">
                  <a16:creationId xmlns:a16="http://schemas.microsoft.com/office/drawing/2014/main" id="{D62D3915-2FB0-4958-85EC-4B482C174EE2}"/>
                </a:ext>
              </a:extLst>
            </p:cNvPr>
            <p:cNvSpPr/>
            <p:nvPr/>
          </p:nvSpPr>
          <p:spPr>
            <a:xfrm>
              <a:off x="5670542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" name="รูปแบบอิสระ: รูปร่าง 1537">
              <a:extLst>
                <a:ext uri="{FF2B5EF4-FFF2-40B4-BE49-F238E27FC236}">
                  <a16:creationId xmlns:a16="http://schemas.microsoft.com/office/drawing/2014/main" id="{0DB1F1E9-2C39-4E9A-BE8E-B2700688D6E5}"/>
                </a:ext>
              </a:extLst>
            </p:cNvPr>
            <p:cNvSpPr/>
            <p:nvPr/>
          </p:nvSpPr>
          <p:spPr>
            <a:xfrm>
              <a:off x="5734244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9" name="รูปแบบอิสระ: รูปร่าง 1538">
              <a:extLst>
                <a:ext uri="{FF2B5EF4-FFF2-40B4-BE49-F238E27FC236}">
                  <a16:creationId xmlns:a16="http://schemas.microsoft.com/office/drawing/2014/main" id="{87C14227-2B16-45F1-8F9C-CA1C82732D01}"/>
                </a:ext>
              </a:extLst>
            </p:cNvPr>
            <p:cNvSpPr/>
            <p:nvPr/>
          </p:nvSpPr>
          <p:spPr>
            <a:xfrm>
              <a:off x="5799538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0" name="รูปแบบอิสระ: รูปร่าง 1539">
              <a:extLst>
                <a:ext uri="{FF2B5EF4-FFF2-40B4-BE49-F238E27FC236}">
                  <a16:creationId xmlns:a16="http://schemas.microsoft.com/office/drawing/2014/main" id="{C8031C9F-CE26-4BC8-8C5D-597E9238AA6C}"/>
                </a:ext>
              </a:extLst>
            </p:cNvPr>
            <p:cNvSpPr/>
            <p:nvPr/>
          </p:nvSpPr>
          <p:spPr>
            <a:xfrm>
              <a:off x="5863240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1" name="รูปแบบอิสระ: รูปร่าง 1540">
              <a:extLst>
                <a:ext uri="{FF2B5EF4-FFF2-40B4-BE49-F238E27FC236}">
                  <a16:creationId xmlns:a16="http://schemas.microsoft.com/office/drawing/2014/main" id="{607EF033-2690-422D-BDB2-FC82BAE19C4D}"/>
                </a:ext>
              </a:extLst>
            </p:cNvPr>
            <p:cNvSpPr/>
            <p:nvPr/>
          </p:nvSpPr>
          <p:spPr>
            <a:xfrm>
              <a:off x="5928535" y="3041187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2" name="รูปแบบอิสระ: รูปร่าง 1541">
              <a:extLst>
                <a:ext uri="{FF2B5EF4-FFF2-40B4-BE49-F238E27FC236}">
                  <a16:creationId xmlns:a16="http://schemas.microsoft.com/office/drawing/2014/main" id="{AE81B8A6-C2CB-4B97-A9E9-99DFAAD4611F}"/>
                </a:ext>
              </a:extLst>
            </p:cNvPr>
            <p:cNvSpPr/>
            <p:nvPr/>
          </p:nvSpPr>
          <p:spPr>
            <a:xfrm>
              <a:off x="1595218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3" name="รูปแบบอิสระ: รูปร่าง 1542">
              <a:extLst>
                <a:ext uri="{FF2B5EF4-FFF2-40B4-BE49-F238E27FC236}">
                  <a16:creationId xmlns:a16="http://schemas.microsoft.com/office/drawing/2014/main" id="{30485F60-A98A-4250-8235-503E621FAC9F}"/>
                </a:ext>
              </a:extLst>
            </p:cNvPr>
            <p:cNvSpPr/>
            <p:nvPr/>
          </p:nvSpPr>
          <p:spPr>
            <a:xfrm>
              <a:off x="1658919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4" name="รูปแบบอิสระ: รูปร่าง 1543">
              <a:extLst>
                <a:ext uri="{FF2B5EF4-FFF2-40B4-BE49-F238E27FC236}">
                  <a16:creationId xmlns:a16="http://schemas.microsoft.com/office/drawing/2014/main" id="{D0041ACA-EA88-4AC2-A062-88FD039D1163}"/>
                </a:ext>
              </a:extLst>
            </p:cNvPr>
            <p:cNvSpPr/>
            <p:nvPr/>
          </p:nvSpPr>
          <p:spPr>
            <a:xfrm>
              <a:off x="1724214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5" name="รูปแบบอิสระ: รูปร่าง 1544">
              <a:extLst>
                <a:ext uri="{FF2B5EF4-FFF2-40B4-BE49-F238E27FC236}">
                  <a16:creationId xmlns:a16="http://schemas.microsoft.com/office/drawing/2014/main" id="{3F6DB0BA-04FA-471D-A5E3-A36028E8E36B}"/>
                </a:ext>
              </a:extLst>
            </p:cNvPr>
            <p:cNvSpPr/>
            <p:nvPr/>
          </p:nvSpPr>
          <p:spPr>
            <a:xfrm>
              <a:off x="1787916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6" name="รูปแบบอิสระ: รูปร่าง 1545">
              <a:extLst>
                <a:ext uri="{FF2B5EF4-FFF2-40B4-BE49-F238E27FC236}">
                  <a16:creationId xmlns:a16="http://schemas.microsoft.com/office/drawing/2014/main" id="{07211A42-8DA6-4738-8AE1-8EB87C8F78FE}"/>
                </a:ext>
              </a:extLst>
            </p:cNvPr>
            <p:cNvSpPr/>
            <p:nvPr/>
          </p:nvSpPr>
          <p:spPr>
            <a:xfrm>
              <a:off x="1853210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7" name="รูปแบบอิสระ: รูปร่าง 1546">
              <a:extLst>
                <a:ext uri="{FF2B5EF4-FFF2-40B4-BE49-F238E27FC236}">
                  <a16:creationId xmlns:a16="http://schemas.microsoft.com/office/drawing/2014/main" id="{F7AEEBB2-6E4E-4DDD-872A-ACE095D2070D}"/>
                </a:ext>
              </a:extLst>
            </p:cNvPr>
            <p:cNvSpPr/>
            <p:nvPr/>
          </p:nvSpPr>
          <p:spPr>
            <a:xfrm>
              <a:off x="1918504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8" name="รูปแบบอิสระ: รูปร่าง 1547">
              <a:extLst>
                <a:ext uri="{FF2B5EF4-FFF2-40B4-BE49-F238E27FC236}">
                  <a16:creationId xmlns:a16="http://schemas.microsoft.com/office/drawing/2014/main" id="{A61DB765-D278-4E6D-95D1-59043BE98DB2}"/>
                </a:ext>
              </a:extLst>
            </p:cNvPr>
            <p:cNvSpPr/>
            <p:nvPr/>
          </p:nvSpPr>
          <p:spPr>
            <a:xfrm>
              <a:off x="1982206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9" name="รูปแบบอิสระ: รูปร่าง 1548">
              <a:extLst>
                <a:ext uri="{FF2B5EF4-FFF2-40B4-BE49-F238E27FC236}">
                  <a16:creationId xmlns:a16="http://schemas.microsoft.com/office/drawing/2014/main" id="{7B01B963-933E-43EF-9FD2-7ACE6F7A886E}"/>
                </a:ext>
              </a:extLst>
            </p:cNvPr>
            <p:cNvSpPr/>
            <p:nvPr/>
          </p:nvSpPr>
          <p:spPr>
            <a:xfrm>
              <a:off x="2047501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0" name="รูปแบบอิสระ: รูปร่าง 1549">
              <a:extLst>
                <a:ext uri="{FF2B5EF4-FFF2-40B4-BE49-F238E27FC236}">
                  <a16:creationId xmlns:a16="http://schemas.microsoft.com/office/drawing/2014/main" id="{0489CD3B-E9FE-4F4D-8C3E-83BD95DCE74D}"/>
                </a:ext>
              </a:extLst>
            </p:cNvPr>
            <p:cNvSpPr/>
            <p:nvPr/>
          </p:nvSpPr>
          <p:spPr>
            <a:xfrm>
              <a:off x="2112795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1" name="รูปแบบอิสระ: รูปร่าง 1550">
              <a:extLst>
                <a:ext uri="{FF2B5EF4-FFF2-40B4-BE49-F238E27FC236}">
                  <a16:creationId xmlns:a16="http://schemas.microsoft.com/office/drawing/2014/main" id="{EA01B38C-8D89-484C-9FF2-AF27E7F06284}"/>
                </a:ext>
              </a:extLst>
            </p:cNvPr>
            <p:cNvSpPr/>
            <p:nvPr/>
          </p:nvSpPr>
          <p:spPr>
            <a:xfrm>
              <a:off x="3276946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2" name="รูปแบบอิสระ: รูปร่าง 1551">
              <a:extLst>
                <a:ext uri="{FF2B5EF4-FFF2-40B4-BE49-F238E27FC236}">
                  <a16:creationId xmlns:a16="http://schemas.microsoft.com/office/drawing/2014/main" id="{9A9B272F-D3B8-4082-84B2-C9FB2996220E}"/>
                </a:ext>
              </a:extLst>
            </p:cNvPr>
            <p:cNvSpPr/>
            <p:nvPr/>
          </p:nvSpPr>
          <p:spPr>
            <a:xfrm>
              <a:off x="3340648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3" name="รูปแบบอิสระ: รูปร่าง 1552">
              <a:extLst>
                <a:ext uri="{FF2B5EF4-FFF2-40B4-BE49-F238E27FC236}">
                  <a16:creationId xmlns:a16="http://schemas.microsoft.com/office/drawing/2014/main" id="{D483871B-6F1D-4D3E-9C27-FC67857A3506}"/>
                </a:ext>
              </a:extLst>
            </p:cNvPr>
            <p:cNvSpPr/>
            <p:nvPr/>
          </p:nvSpPr>
          <p:spPr>
            <a:xfrm>
              <a:off x="3405942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4" name="รูปแบบอิสระ: รูปร่าง 1553">
              <a:extLst>
                <a:ext uri="{FF2B5EF4-FFF2-40B4-BE49-F238E27FC236}">
                  <a16:creationId xmlns:a16="http://schemas.microsoft.com/office/drawing/2014/main" id="{0E78F972-6B64-4E9E-A1DA-0FB7CF2CFF65}"/>
                </a:ext>
              </a:extLst>
            </p:cNvPr>
            <p:cNvSpPr/>
            <p:nvPr/>
          </p:nvSpPr>
          <p:spPr>
            <a:xfrm>
              <a:off x="3471237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5" name="รูปแบบอิสระ: รูปร่าง 1554">
              <a:extLst>
                <a:ext uri="{FF2B5EF4-FFF2-40B4-BE49-F238E27FC236}">
                  <a16:creationId xmlns:a16="http://schemas.microsoft.com/office/drawing/2014/main" id="{7C5801F2-1AB3-4C69-B448-43EB2D656783}"/>
                </a:ext>
              </a:extLst>
            </p:cNvPr>
            <p:cNvSpPr/>
            <p:nvPr/>
          </p:nvSpPr>
          <p:spPr>
            <a:xfrm>
              <a:off x="3534938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6" name="รูปแบบอิสระ: รูปร่าง 1555">
              <a:extLst>
                <a:ext uri="{FF2B5EF4-FFF2-40B4-BE49-F238E27FC236}">
                  <a16:creationId xmlns:a16="http://schemas.microsoft.com/office/drawing/2014/main" id="{4E8B9CAC-6618-41F4-96DB-362048E2C303}"/>
                </a:ext>
              </a:extLst>
            </p:cNvPr>
            <p:cNvSpPr/>
            <p:nvPr/>
          </p:nvSpPr>
          <p:spPr>
            <a:xfrm>
              <a:off x="3600233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7" name="รูปแบบอิสระ: รูปร่าง 1556">
              <a:extLst>
                <a:ext uri="{FF2B5EF4-FFF2-40B4-BE49-F238E27FC236}">
                  <a16:creationId xmlns:a16="http://schemas.microsoft.com/office/drawing/2014/main" id="{73547C2B-DEFA-4B23-A7FE-29A84486DE17}"/>
                </a:ext>
              </a:extLst>
            </p:cNvPr>
            <p:cNvSpPr/>
            <p:nvPr/>
          </p:nvSpPr>
          <p:spPr>
            <a:xfrm>
              <a:off x="3663934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8" name="รูปแบบอิสระ: รูปร่าง 1557">
              <a:extLst>
                <a:ext uri="{FF2B5EF4-FFF2-40B4-BE49-F238E27FC236}">
                  <a16:creationId xmlns:a16="http://schemas.microsoft.com/office/drawing/2014/main" id="{F7676329-4842-4CD3-8EA8-C5AB3C42DC26}"/>
                </a:ext>
              </a:extLst>
            </p:cNvPr>
            <p:cNvSpPr/>
            <p:nvPr/>
          </p:nvSpPr>
          <p:spPr>
            <a:xfrm>
              <a:off x="3858225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9" name="รูปแบบอิสระ: รูปร่าง 1558">
              <a:extLst>
                <a:ext uri="{FF2B5EF4-FFF2-40B4-BE49-F238E27FC236}">
                  <a16:creationId xmlns:a16="http://schemas.microsoft.com/office/drawing/2014/main" id="{84544F8E-1708-45B2-A2DD-C8BF7BABCF9C}"/>
                </a:ext>
              </a:extLst>
            </p:cNvPr>
            <p:cNvSpPr/>
            <p:nvPr/>
          </p:nvSpPr>
          <p:spPr>
            <a:xfrm>
              <a:off x="3923519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0" name="รูปแบบอิสระ: รูปร่าง 1559">
              <a:extLst>
                <a:ext uri="{FF2B5EF4-FFF2-40B4-BE49-F238E27FC236}">
                  <a16:creationId xmlns:a16="http://schemas.microsoft.com/office/drawing/2014/main" id="{1CAC98FC-DBB2-443A-9574-B3D8FBB64442}"/>
                </a:ext>
              </a:extLst>
            </p:cNvPr>
            <p:cNvSpPr/>
            <p:nvPr/>
          </p:nvSpPr>
          <p:spPr>
            <a:xfrm>
              <a:off x="5216666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1" name="รูปแบบอิสระ: รูปร่าง 1560">
              <a:extLst>
                <a:ext uri="{FF2B5EF4-FFF2-40B4-BE49-F238E27FC236}">
                  <a16:creationId xmlns:a16="http://schemas.microsoft.com/office/drawing/2014/main" id="{E5162CAF-23F6-4D4C-A5CE-52CE6AEFD82B}"/>
                </a:ext>
              </a:extLst>
            </p:cNvPr>
            <p:cNvSpPr/>
            <p:nvPr/>
          </p:nvSpPr>
          <p:spPr>
            <a:xfrm>
              <a:off x="5281961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2" name="รูปแบบอิสระ: รูปร่าง 1561">
              <a:extLst>
                <a:ext uri="{FF2B5EF4-FFF2-40B4-BE49-F238E27FC236}">
                  <a16:creationId xmlns:a16="http://schemas.microsoft.com/office/drawing/2014/main" id="{B903AD49-72D4-43AC-BC26-2E76E71081ED}"/>
                </a:ext>
              </a:extLst>
            </p:cNvPr>
            <p:cNvSpPr/>
            <p:nvPr/>
          </p:nvSpPr>
          <p:spPr>
            <a:xfrm>
              <a:off x="5347255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3" name="รูปแบบอิสระ: รูปร่าง 1562">
              <a:extLst>
                <a:ext uri="{FF2B5EF4-FFF2-40B4-BE49-F238E27FC236}">
                  <a16:creationId xmlns:a16="http://schemas.microsoft.com/office/drawing/2014/main" id="{1C9D87E4-42AA-415A-B50C-EBE89D26B92C}"/>
                </a:ext>
              </a:extLst>
            </p:cNvPr>
            <p:cNvSpPr/>
            <p:nvPr/>
          </p:nvSpPr>
          <p:spPr>
            <a:xfrm>
              <a:off x="5410957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4" name="รูปแบบอิสระ: รูปร่าง 1563">
              <a:extLst>
                <a:ext uri="{FF2B5EF4-FFF2-40B4-BE49-F238E27FC236}">
                  <a16:creationId xmlns:a16="http://schemas.microsoft.com/office/drawing/2014/main" id="{A0C19168-B99D-4011-9136-4007DE456B22}"/>
                </a:ext>
              </a:extLst>
            </p:cNvPr>
            <p:cNvSpPr/>
            <p:nvPr/>
          </p:nvSpPr>
          <p:spPr>
            <a:xfrm>
              <a:off x="5476252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5" name="รูปแบบอิสระ: รูปร่าง 1564">
              <a:extLst>
                <a:ext uri="{FF2B5EF4-FFF2-40B4-BE49-F238E27FC236}">
                  <a16:creationId xmlns:a16="http://schemas.microsoft.com/office/drawing/2014/main" id="{527CF39E-3A6A-4612-8837-FDB6F313649D}"/>
                </a:ext>
              </a:extLst>
            </p:cNvPr>
            <p:cNvSpPr/>
            <p:nvPr/>
          </p:nvSpPr>
          <p:spPr>
            <a:xfrm>
              <a:off x="5539954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6" name="รูปแบบอิสระ: รูปร่าง 1565">
              <a:extLst>
                <a:ext uri="{FF2B5EF4-FFF2-40B4-BE49-F238E27FC236}">
                  <a16:creationId xmlns:a16="http://schemas.microsoft.com/office/drawing/2014/main" id="{10979911-CEBE-44CB-952B-BC3A1CB6CEE3}"/>
                </a:ext>
              </a:extLst>
            </p:cNvPr>
            <p:cNvSpPr/>
            <p:nvPr/>
          </p:nvSpPr>
          <p:spPr>
            <a:xfrm>
              <a:off x="5605247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7" name="รูปแบบอิสระ: รูปร่าง 1566">
              <a:extLst>
                <a:ext uri="{FF2B5EF4-FFF2-40B4-BE49-F238E27FC236}">
                  <a16:creationId xmlns:a16="http://schemas.microsoft.com/office/drawing/2014/main" id="{A475FC67-63ED-4867-AE5E-FAD2C23FCF0D}"/>
                </a:ext>
              </a:extLst>
            </p:cNvPr>
            <p:cNvSpPr/>
            <p:nvPr/>
          </p:nvSpPr>
          <p:spPr>
            <a:xfrm>
              <a:off x="5670542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8" name="รูปแบบอิสระ: รูปร่าง 1567">
              <a:extLst>
                <a:ext uri="{FF2B5EF4-FFF2-40B4-BE49-F238E27FC236}">
                  <a16:creationId xmlns:a16="http://schemas.microsoft.com/office/drawing/2014/main" id="{FFCB8BA1-3356-4417-95AE-B32C5E783FEE}"/>
                </a:ext>
              </a:extLst>
            </p:cNvPr>
            <p:cNvSpPr/>
            <p:nvPr/>
          </p:nvSpPr>
          <p:spPr>
            <a:xfrm>
              <a:off x="5734244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9" name="รูปแบบอิสระ: รูปร่าง 1568">
              <a:extLst>
                <a:ext uri="{FF2B5EF4-FFF2-40B4-BE49-F238E27FC236}">
                  <a16:creationId xmlns:a16="http://schemas.microsoft.com/office/drawing/2014/main" id="{8768CD4C-7B41-44DA-9148-D06C5AEC45C2}"/>
                </a:ext>
              </a:extLst>
            </p:cNvPr>
            <p:cNvSpPr/>
            <p:nvPr/>
          </p:nvSpPr>
          <p:spPr>
            <a:xfrm>
              <a:off x="5799538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0" name="รูปแบบอิสระ: รูปร่าง 1569">
              <a:extLst>
                <a:ext uri="{FF2B5EF4-FFF2-40B4-BE49-F238E27FC236}">
                  <a16:creationId xmlns:a16="http://schemas.microsoft.com/office/drawing/2014/main" id="{BCBABCA0-E5C9-49B8-B652-519C503CE4BE}"/>
                </a:ext>
              </a:extLst>
            </p:cNvPr>
            <p:cNvSpPr/>
            <p:nvPr/>
          </p:nvSpPr>
          <p:spPr>
            <a:xfrm>
              <a:off x="5863240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1" name="รูปแบบอิสระ: รูปร่าง 1570">
              <a:extLst>
                <a:ext uri="{FF2B5EF4-FFF2-40B4-BE49-F238E27FC236}">
                  <a16:creationId xmlns:a16="http://schemas.microsoft.com/office/drawing/2014/main" id="{65AAD03D-18AD-4260-95BE-A8B0DB89CEA0}"/>
                </a:ext>
              </a:extLst>
            </p:cNvPr>
            <p:cNvSpPr/>
            <p:nvPr/>
          </p:nvSpPr>
          <p:spPr>
            <a:xfrm>
              <a:off x="5928535" y="3105041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2" name="รูปแบบอิสระ: รูปร่าง 1571">
              <a:extLst>
                <a:ext uri="{FF2B5EF4-FFF2-40B4-BE49-F238E27FC236}">
                  <a16:creationId xmlns:a16="http://schemas.microsoft.com/office/drawing/2014/main" id="{87B77CD7-B987-49AC-B794-B96FA27136F4}"/>
                </a:ext>
              </a:extLst>
            </p:cNvPr>
            <p:cNvSpPr/>
            <p:nvPr/>
          </p:nvSpPr>
          <p:spPr>
            <a:xfrm>
              <a:off x="1595218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3" name="รูปแบบอิสระ: รูปร่าง 1572">
              <a:extLst>
                <a:ext uri="{FF2B5EF4-FFF2-40B4-BE49-F238E27FC236}">
                  <a16:creationId xmlns:a16="http://schemas.microsoft.com/office/drawing/2014/main" id="{98662F1F-5E9C-4501-9A66-1B1073D57AB2}"/>
                </a:ext>
              </a:extLst>
            </p:cNvPr>
            <p:cNvSpPr/>
            <p:nvPr/>
          </p:nvSpPr>
          <p:spPr>
            <a:xfrm>
              <a:off x="1658919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4" name="รูปแบบอิสระ: รูปร่าง 1573">
              <a:extLst>
                <a:ext uri="{FF2B5EF4-FFF2-40B4-BE49-F238E27FC236}">
                  <a16:creationId xmlns:a16="http://schemas.microsoft.com/office/drawing/2014/main" id="{7CC238D6-1FCB-407D-9F0D-1E9B791649B7}"/>
                </a:ext>
              </a:extLst>
            </p:cNvPr>
            <p:cNvSpPr/>
            <p:nvPr/>
          </p:nvSpPr>
          <p:spPr>
            <a:xfrm>
              <a:off x="1724214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5" name="รูปแบบอิสระ: รูปร่าง 1574">
              <a:extLst>
                <a:ext uri="{FF2B5EF4-FFF2-40B4-BE49-F238E27FC236}">
                  <a16:creationId xmlns:a16="http://schemas.microsoft.com/office/drawing/2014/main" id="{A045D285-E873-40F6-8915-0D30D05E9A87}"/>
                </a:ext>
              </a:extLst>
            </p:cNvPr>
            <p:cNvSpPr/>
            <p:nvPr/>
          </p:nvSpPr>
          <p:spPr>
            <a:xfrm>
              <a:off x="1787916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6" name="รูปแบบอิสระ: รูปร่าง 1575">
              <a:extLst>
                <a:ext uri="{FF2B5EF4-FFF2-40B4-BE49-F238E27FC236}">
                  <a16:creationId xmlns:a16="http://schemas.microsoft.com/office/drawing/2014/main" id="{38D03888-DAD7-459C-9619-A36A6ABE7ECA}"/>
                </a:ext>
              </a:extLst>
            </p:cNvPr>
            <p:cNvSpPr/>
            <p:nvPr/>
          </p:nvSpPr>
          <p:spPr>
            <a:xfrm>
              <a:off x="1853210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7" name="รูปแบบอิสระ: รูปร่าง 1576">
              <a:extLst>
                <a:ext uri="{FF2B5EF4-FFF2-40B4-BE49-F238E27FC236}">
                  <a16:creationId xmlns:a16="http://schemas.microsoft.com/office/drawing/2014/main" id="{34A07410-0EB5-47FD-9902-6094953B55D5}"/>
                </a:ext>
              </a:extLst>
            </p:cNvPr>
            <p:cNvSpPr/>
            <p:nvPr/>
          </p:nvSpPr>
          <p:spPr>
            <a:xfrm>
              <a:off x="1918504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8" name="รูปแบบอิสระ: รูปร่าง 1577">
              <a:extLst>
                <a:ext uri="{FF2B5EF4-FFF2-40B4-BE49-F238E27FC236}">
                  <a16:creationId xmlns:a16="http://schemas.microsoft.com/office/drawing/2014/main" id="{D3CCE3AC-44C1-4E30-A42C-3972400059AF}"/>
                </a:ext>
              </a:extLst>
            </p:cNvPr>
            <p:cNvSpPr/>
            <p:nvPr/>
          </p:nvSpPr>
          <p:spPr>
            <a:xfrm>
              <a:off x="1982206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9" name="รูปแบบอิสระ: รูปร่าง 1578">
              <a:extLst>
                <a:ext uri="{FF2B5EF4-FFF2-40B4-BE49-F238E27FC236}">
                  <a16:creationId xmlns:a16="http://schemas.microsoft.com/office/drawing/2014/main" id="{E55F3C9A-DEE3-4C7E-8AD5-4B72E379EAE0}"/>
                </a:ext>
              </a:extLst>
            </p:cNvPr>
            <p:cNvSpPr/>
            <p:nvPr/>
          </p:nvSpPr>
          <p:spPr>
            <a:xfrm>
              <a:off x="2047501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0" name="รูปแบบอิสระ: รูปร่าง 1579">
              <a:extLst>
                <a:ext uri="{FF2B5EF4-FFF2-40B4-BE49-F238E27FC236}">
                  <a16:creationId xmlns:a16="http://schemas.microsoft.com/office/drawing/2014/main" id="{0C30479D-EE51-4997-B1F4-28A1E65871BC}"/>
                </a:ext>
              </a:extLst>
            </p:cNvPr>
            <p:cNvSpPr/>
            <p:nvPr/>
          </p:nvSpPr>
          <p:spPr>
            <a:xfrm>
              <a:off x="3276946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1" name="รูปแบบอิสระ: รูปร่าง 1580">
              <a:extLst>
                <a:ext uri="{FF2B5EF4-FFF2-40B4-BE49-F238E27FC236}">
                  <a16:creationId xmlns:a16="http://schemas.microsoft.com/office/drawing/2014/main" id="{BDA30315-396A-4634-B8CC-742BD04E6907}"/>
                </a:ext>
              </a:extLst>
            </p:cNvPr>
            <p:cNvSpPr/>
            <p:nvPr/>
          </p:nvSpPr>
          <p:spPr>
            <a:xfrm>
              <a:off x="3340648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2" name="รูปแบบอิสระ: รูปร่าง 1581">
              <a:extLst>
                <a:ext uri="{FF2B5EF4-FFF2-40B4-BE49-F238E27FC236}">
                  <a16:creationId xmlns:a16="http://schemas.microsoft.com/office/drawing/2014/main" id="{84873DE9-9883-49D3-8348-1788D350CFB6}"/>
                </a:ext>
              </a:extLst>
            </p:cNvPr>
            <p:cNvSpPr/>
            <p:nvPr/>
          </p:nvSpPr>
          <p:spPr>
            <a:xfrm>
              <a:off x="3405942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3" name="รูปแบบอิสระ: รูปร่าง 1582">
              <a:extLst>
                <a:ext uri="{FF2B5EF4-FFF2-40B4-BE49-F238E27FC236}">
                  <a16:creationId xmlns:a16="http://schemas.microsoft.com/office/drawing/2014/main" id="{D5894629-936E-4DB8-B8D4-90DE1627092E}"/>
                </a:ext>
              </a:extLst>
            </p:cNvPr>
            <p:cNvSpPr/>
            <p:nvPr/>
          </p:nvSpPr>
          <p:spPr>
            <a:xfrm>
              <a:off x="3471237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4" name="รูปแบบอิสระ: รูปร่าง 1583">
              <a:extLst>
                <a:ext uri="{FF2B5EF4-FFF2-40B4-BE49-F238E27FC236}">
                  <a16:creationId xmlns:a16="http://schemas.microsoft.com/office/drawing/2014/main" id="{A2474C9F-616E-44B8-AF14-6EB608752E02}"/>
                </a:ext>
              </a:extLst>
            </p:cNvPr>
            <p:cNvSpPr/>
            <p:nvPr/>
          </p:nvSpPr>
          <p:spPr>
            <a:xfrm>
              <a:off x="3534938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5" name="รูปแบบอิสระ: รูปร่าง 1584">
              <a:extLst>
                <a:ext uri="{FF2B5EF4-FFF2-40B4-BE49-F238E27FC236}">
                  <a16:creationId xmlns:a16="http://schemas.microsoft.com/office/drawing/2014/main" id="{02B3B710-ED1B-4D7D-9C88-44B5061A845F}"/>
                </a:ext>
              </a:extLst>
            </p:cNvPr>
            <p:cNvSpPr/>
            <p:nvPr/>
          </p:nvSpPr>
          <p:spPr>
            <a:xfrm>
              <a:off x="3600233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6" name="รูปแบบอิสระ: รูปร่าง 1585">
              <a:extLst>
                <a:ext uri="{FF2B5EF4-FFF2-40B4-BE49-F238E27FC236}">
                  <a16:creationId xmlns:a16="http://schemas.microsoft.com/office/drawing/2014/main" id="{0F23E84C-8FD0-4D0A-8D61-CE4B790DE279}"/>
                </a:ext>
              </a:extLst>
            </p:cNvPr>
            <p:cNvSpPr/>
            <p:nvPr/>
          </p:nvSpPr>
          <p:spPr>
            <a:xfrm>
              <a:off x="3858225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7" name="รูปแบบอิสระ: รูปร่าง 1586">
              <a:extLst>
                <a:ext uri="{FF2B5EF4-FFF2-40B4-BE49-F238E27FC236}">
                  <a16:creationId xmlns:a16="http://schemas.microsoft.com/office/drawing/2014/main" id="{DA903F7E-2B54-4318-929B-2639C8A4D059}"/>
                </a:ext>
              </a:extLst>
            </p:cNvPr>
            <p:cNvSpPr/>
            <p:nvPr/>
          </p:nvSpPr>
          <p:spPr>
            <a:xfrm>
              <a:off x="5216666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8" name="รูปแบบอิสระ: รูปร่าง 1587">
              <a:extLst>
                <a:ext uri="{FF2B5EF4-FFF2-40B4-BE49-F238E27FC236}">
                  <a16:creationId xmlns:a16="http://schemas.microsoft.com/office/drawing/2014/main" id="{AE70A50B-154D-46DD-BACE-5F5770F40C69}"/>
                </a:ext>
              </a:extLst>
            </p:cNvPr>
            <p:cNvSpPr/>
            <p:nvPr/>
          </p:nvSpPr>
          <p:spPr>
            <a:xfrm>
              <a:off x="5281961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9" name="รูปแบบอิสระ: รูปร่าง 1588">
              <a:extLst>
                <a:ext uri="{FF2B5EF4-FFF2-40B4-BE49-F238E27FC236}">
                  <a16:creationId xmlns:a16="http://schemas.microsoft.com/office/drawing/2014/main" id="{E9E0F305-E15D-41E5-927D-5D6363CAE578}"/>
                </a:ext>
              </a:extLst>
            </p:cNvPr>
            <p:cNvSpPr/>
            <p:nvPr/>
          </p:nvSpPr>
          <p:spPr>
            <a:xfrm>
              <a:off x="5347255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0" name="รูปแบบอิสระ: รูปร่าง 1589">
              <a:extLst>
                <a:ext uri="{FF2B5EF4-FFF2-40B4-BE49-F238E27FC236}">
                  <a16:creationId xmlns:a16="http://schemas.microsoft.com/office/drawing/2014/main" id="{8EAD9E79-A8D7-4ACC-83C3-92E330EB0028}"/>
                </a:ext>
              </a:extLst>
            </p:cNvPr>
            <p:cNvSpPr/>
            <p:nvPr/>
          </p:nvSpPr>
          <p:spPr>
            <a:xfrm>
              <a:off x="5410957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1" name="รูปแบบอิสระ: รูปร่าง 1590">
              <a:extLst>
                <a:ext uri="{FF2B5EF4-FFF2-40B4-BE49-F238E27FC236}">
                  <a16:creationId xmlns:a16="http://schemas.microsoft.com/office/drawing/2014/main" id="{BD159EEA-0E7C-4F6F-95A0-C129C7FD974A}"/>
                </a:ext>
              </a:extLst>
            </p:cNvPr>
            <p:cNvSpPr/>
            <p:nvPr/>
          </p:nvSpPr>
          <p:spPr>
            <a:xfrm>
              <a:off x="5476252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2" name="รูปแบบอิสระ: รูปร่าง 1591">
              <a:extLst>
                <a:ext uri="{FF2B5EF4-FFF2-40B4-BE49-F238E27FC236}">
                  <a16:creationId xmlns:a16="http://schemas.microsoft.com/office/drawing/2014/main" id="{C1DFAB3F-EE42-4B9C-B43C-A390423FA377}"/>
                </a:ext>
              </a:extLst>
            </p:cNvPr>
            <p:cNvSpPr/>
            <p:nvPr/>
          </p:nvSpPr>
          <p:spPr>
            <a:xfrm>
              <a:off x="5539954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3" name="รูปแบบอิสระ: รูปร่าง 1592">
              <a:extLst>
                <a:ext uri="{FF2B5EF4-FFF2-40B4-BE49-F238E27FC236}">
                  <a16:creationId xmlns:a16="http://schemas.microsoft.com/office/drawing/2014/main" id="{DF01CB55-BE65-43AF-AFB2-CD6D72053884}"/>
                </a:ext>
              </a:extLst>
            </p:cNvPr>
            <p:cNvSpPr/>
            <p:nvPr/>
          </p:nvSpPr>
          <p:spPr>
            <a:xfrm>
              <a:off x="5605247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4" name="รูปแบบอิสระ: รูปร่าง 1593">
              <a:extLst>
                <a:ext uri="{FF2B5EF4-FFF2-40B4-BE49-F238E27FC236}">
                  <a16:creationId xmlns:a16="http://schemas.microsoft.com/office/drawing/2014/main" id="{6CE9BD39-835E-4527-8666-4F5D38B1060A}"/>
                </a:ext>
              </a:extLst>
            </p:cNvPr>
            <p:cNvSpPr/>
            <p:nvPr/>
          </p:nvSpPr>
          <p:spPr>
            <a:xfrm>
              <a:off x="5670542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5" name="รูปแบบอิสระ: รูปร่าง 1594">
              <a:extLst>
                <a:ext uri="{FF2B5EF4-FFF2-40B4-BE49-F238E27FC236}">
                  <a16:creationId xmlns:a16="http://schemas.microsoft.com/office/drawing/2014/main" id="{2E17D028-CA75-4152-BA14-02C262659BC6}"/>
                </a:ext>
              </a:extLst>
            </p:cNvPr>
            <p:cNvSpPr/>
            <p:nvPr/>
          </p:nvSpPr>
          <p:spPr>
            <a:xfrm>
              <a:off x="5734244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6" name="รูปแบบอิสระ: รูปร่าง 1595">
              <a:extLst>
                <a:ext uri="{FF2B5EF4-FFF2-40B4-BE49-F238E27FC236}">
                  <a16:creationId xmlns:a16="http://schemas.microsoft.com/office/drawing/2014/main" id="{9996E334-9568-421D-907A-92524066EC97}"/>
                </a:ext>
              </a:extLst>
            </p:cNvPr>
            <p:cNvSpPr/>
            <p:nvPr/>
          </p:nvSpPr>
          <p:spPr>
            <a:xfrm>
              <a:off x="5799538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7" name="รูปแบบอิสระ: รูปร่าง 1596">
              <a:extLst>
                <a:ext uri="{FF2B5EF4-FFF2-40B4-BE49-F238E27FC236}">
                  <a16:creationId xmlns:a16="http://schemas.microsoft.com/office/drawing/2014/main" id="{B6DEA86E-EFE2-45A4-83BE-2CC4972F5FC5}"/>
                </a:ext>
              </a:extLst>
            </p:cNvPr>
            <p:cNvSpPr/>
            <p:nvPr/>
          </p:nvSpPr>
          <p:spPr>
            <a:xfrm>
              <a:off x="5863240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8" name="รูปแบบอิสระ: รูปร่าง 1597">
              <a:extLst>
                <a:ext uri="{FF2B5EF4-FFF2-40B4-BE49-F238E27FC236}">
                  <a16:creationId xmlns:a16="http://schemas.microsoft.com/office/drawing/2014/main" id="{640AD11F-5894-4537-864B-210555C8AD12}"/>
                </a:ext>
              </a:extLst>
            </p:cNvPr>
            <p:cNvSpPr/>
            <p:nvPr/>
          </p:nvSpPr>
          <p:spPr>
            <a:xfrm>
              <a:off x="5928535" y="3170336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9" name="รูปแบบอิสระ: รูปร่าง 1598">
              <a:extLst>
                <a:ext uri="{FF2B5EF4-FFF2-40B4-BE49-F238E27FC236}">
                  <a16:creationId xmlns:a16="http://schemas.microsoft.com/office/drawing/2014/main" id="{162508EE-25AF-4EC2-8300-23D238F20693}"/>
                </a:ext>
              </a:extLst>
            </p:cNvPr>
            <p:cNvSpPr/>
            <p:nvPr/>
          </p:nvSpPr>
          <p:spPr>
            <a:xfrm>
              <a:off x="1595218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0" name="รูปแบบอิสระ: รูปร่าง 1599">
              <a:extLst>
                <a:ext uri="{FF2B5EF4-FFF2-40B4-BE49-F238E27FC236}">
                  <a16:creationId xmlns:a16="http://schemas.microsoft.com/office/drawing/2014/main" id="{31A4BBAA-8AF3-438E-993D-02D17429B501}"/>
                </a:ext>
              </a:extLst>
            </p:cNvPr>
            <p:cNvSpPr/>
            <p:nvPr/>
          </p:nvSpPr>
          <p:spPr>
            <a:xfrm>
              <a:off x="1658919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1" name="รูปแบบอิสระ: รูปร่าง 1600">
              <a:extLst>
                <a:ext uri="{FF2B5EF4-FFF2-40B4-BE49-F238E27FC236}">
                  <a16:creationId xmlns:a16="http://schemas.microsoft.com/office/drawing/2014/main" id="{0E522768-67DE-4A1B-98A9-C1CB3B8F66B0}"/>
                </a:ext>
              </a:extLst>
            </p:cNvPr>
            <p:cNvSpPr/>
            <p:nvPr/>
          </p:nvSpPr>
          <p:spPr>
            <a:xfrm>
              <a:off x="1724214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2" name="รูปแบบอิสระ: รูปร่าง 1601">
              <a:extLst>
                <a:ext uri="{FF2B5EF4-FFF2-40B4-BE49-F238E27FC236}">
                  <a16:creationId xmlns:a16="http://schemas.microsoft.com/office/drawing/2014/main" id="{8FA8B9C2-4EE1-4A10-9BC6-5DA8ACDAE6F5}"/>
                </a:ext>
              </a:extLst>
            </p:cNvPr>
            <p:cNvSpPr/>
            <p:nvPr/>
          </p:nvSpPr>
          <p:spPr>
            <a:xfrm>
              <a:off x="1787916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3" name="รูปแบบอิสระ: รูปร่าง 1602">
              <a:extLst>
                <a:ext uri="{FF2B5EF4-FFF2-40B4-BE49-F238E27FC236}">
                  <a16:creationId xmlns:a16="http://schemas.microsoft.com/office/drawing/2014/main" id="{06C85DE5-701A-4D10-8AC2-A712F7723DFE}"/>
                </a:ext>
              </a:extLst>
            </p:cNvPr>
            <p:cNvSpPr/>
            <p:nvPr/>
          </p:nvSpPr>
          <p:spPr>
            <a:xfrm>
              <a:off x="1853210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4" name="รูปแบบอิสระ: รูปร่าง 1603">
              <a:extLst>
                <a:ext uri="{FF2B5EF4-FFF2-40B4-BE49-F238E27FC236}">
                  <a16:creationId xmlns:a16="http://schemas.microsoft.com/office/drawing/2014/main" id="{3505DA1C-C6F9-4B60-A09D-A3766B4904C4}"/>
                </a:ext>
              </a:extLst>
            </p:cNvPr>
            <p:cNvSpPr/>
            <p:nvPr/>
          </p:nvSpPr>
          <p:spPr>
            <a:xfrm>
              <a:off x="1918504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5" name="รูปแบบอิสระ: รูปร่าง 1604">
              <a:extLst>
                <a:ext uri="{FF2B5EF4-FFF2-40B4-BE49-F238E27FC236}">
                  <a16:creationId xmlns:a16="http://schemas.microsoft.com/office/drawing/2014/main" id="{DAC43448-A0C5-4574-8CB7-93FCAF768B81}"/>
                </a:ext>
              </a:extLst>
            </p:cNvPr>
            <p:cNvSpPr/>
            <p:nvPr/>
          </p:nvSpPr>
          <p:spPr>
            <a:xfrm>
              <a:off x="1982206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6" name="รูปแบบอิสระ: รูปร่าง 1605">
              <a:extLst>
                <a:ext uri="{FF2B5EF4-FFF2-40B4-BE49-F238E27FC236}">
                  <a16:creationId xmlns:a16="http://schemas.microsoft.com/office/drawing/2014/main" id="{CE14038A-FE3B-41C3-8920-E3406F1BDFE8}"/>
                </a:ext>
              </a:extLst>
            </p:cNvPr>
            <p:cNvSpPr/>
            <p:nvPr/>
          </p:nvSpPr>
          <p:spPr>
            <a:xfrm>
              <a:off x="2047501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7" name="รูปแบบอิสระ: รูปร่าง 1606">
              <a:extLst>
                <a:ext uri="{FF2B5EF4-FFF2-40B4-BE49-F238E27FC236}">
                  <a16:creationId xmlns:a16="http://schemas.microsoft.com/office/drawing/2014/main" id="{7891C3BA-9D60-4F21-BA66-96FB4FF59C12}"/>
                </a:ext>
              </a:extLst>
            </p:cNvPr>
            <p:cNvSpPr/>
            <p:nvPr/>
          </p:nvSpPr>
          <p:spPr>
            <a:xfrm>
              <a:off x="3340648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8" name="รูปแบบอิสระ: รูปร่าง 1607">
              <a:extLst>
                <a:ext uri="{FF2B5EF4-FFF2-40B4-BE49-F238E27FC236}">
                  <a16:creationId xmlns:a16="http://schemas.microsoft.com/office/drawing/2014/main" id="{27567F3B-113A-464B-8DFF-D01F089F6648}"/>
                </a:ext>
              </a:extLst>
            </p:cNvPr>
            <p:cNvSpPr/>
            <p:nvPr/>
          </p:nvSpPr>
          <p:spPr>
            <a:xfrm>
              <a:off x="3405942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9" name="รูปแบบอิสระ: รูปร่าง 1608">
              <a:extLst>
                <a:ext uri="{FF2B5EF4-FFF2-40B4-BE49-F238E27FC236}">
                  <a16:creationId xmlns:a16="http://schemas.microsoft.com/office/drawing/2014/main" id="{2972CBD4-63B7-4A57-9E61-EA0ADCABE3F2}"/>
                </a:ext>
              </a:extLst>
            </p:cNvPr>
            <p:cNvSpPr/>
            <p:nvPr/>
          </p:nvSpPr>
          <p:spPr>
            <a:xfrm>
              <a:off x="3471237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0" name="รูปแบบอิสระ: รูปร่าง 1609">
              <a:extLst>
                <a:ext uri="{FF2B5EF4-FFF2-40B4-BE49-F238E27FC236}">
                  <a16:creationId xmlns:a16="http://schemas.microsoft.com/office/drawing/2014/main" id="{64B02484-75FD-4050-8D8C-B08041233FF0}"/>
                </a:ext>
              </a:extLst>
            </p:cNvPr>
            <p:cNvSpPr/>
            <p:nvPr/>
          </p:nvSpPr>
          <p:spPr>
            <a:xfrm>
              <a:off x="3534938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1" name="รูปแบบอิสระ: รูปร่าง 1610">
              <a:extLst>
                <a:ext uri="{FF2B5EF4-FFF2-40B4-BE49-F238E27FC236}">
                  <a16:creationId xmlns:a16="http://schemas.microsoft.com/office/drawing/2014/main" id="{11704136-ADFB-472C-AFF9-F1AED688F80B}"/>
                </a:ext>
              </a:extLst>
            </p:cNvPr>
            <p:cNvSpPr/>
            <p:nvPr/>
          </p:nvSpPr>
          <p:spPr>
            <a:xfrm>
              <a:off x="3600233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2" name="รูปแบบอิสระ: รูปร่าง 1611">
              <a:extLst>
                <a:ext uri="{FF2B5EF4-FFF2-40B4-BE49-F238E27FC236}">
                  <a16:creationId xmlns:a16="http://schemas.microsoft.com/office/drawing/2014/main" id="{7C99C98B-E8ED-4A51-8509-95C892BCE2FE}"/>
                </a:ext>
              </a:extLst>
            </p:cNvPr>
            <p:cNvSpPr/>
            <p:nvPr/>
          </p:nvSpPr>
          <p:spPr>
            <a:xfrm>
              <a:off x="5216666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3" name="รูปแบบอิสระ: รูปร่าง 1612">
              <a:extLst>
                <a:ext uri="{FF2B5EF4-FFF2-40B4-BE49-F238E27FC236}">
                  <a16:creationId xmlns:a16="http://schemas.microsoft.com/office/drawing/2014/main" id="{C8BE0FCA-6057-4D5A-A487-B9CBD74A3A8C}"/>
                </a:ext>
              </a:extLst>
            </p:cNvPr>
            <p:cNvSpPr/>
            <p:nvPr/>
          </p:nvSpPr>
          <p:spPr>
            <a:xfrm>
              <a:off x="5281961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4" name="รูปแบบอิสระ: รูปร่าง 1613">
              <a:extLst>
                <a:ext uri="{FF2B5EF4-FFF2-40B4-BE49-F238E27FC236}">
                  <a16:creationId xmlns:a16="http://schemas.microsoft.com/office/drawing/2014/main" id="{2F2B189B-F5B8-4399-BE93-C3F88F54DF1A}"/>
                </a:ext>
              </a:extLst>
            </p:cNvPr>
            <p:cNvSpPr/>
            <p:nvPr/>
          </p:nvSpPr>
          <p:spPr>
            <a:xfrm>
              <a:off x="5347255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5" name="รูปแบบอิสระ: รูปร่าง 1614">
              <a:extLst>
                <a:ext uri="{FF2B5EF4-FFF2-40B4-BE49-F238E27FC236}">
                  <a16:creationId xmlns:a16="http://schemas.microsoft.com/office/drawing/2014/main" id="{37796ABD-B8B1-46D0-87E2-45CE526DCBFF}"/>
                </a:ext>
              </a:extLst>
            </p:cNvPr>
            <p:cNvSpPr/>
            <p:nvPr/>
          </p:nvSpPr>
          <p:spPr>
            <a:xfrm>
              <a:off x="5410957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6" name="รูปแบบอิสระ: รูปร่าง 1615">
              <a:extLst>
                <a:ext uri="{FF2B5EF4-FFF2-40B4-BE49-F238E27FC236}">
                  <a16:creationId xmlns:a16="http://schemas.microsoft.com/office/drawing/2014/main" id="{5CED1736-1CF4-4EC6-B856-B696597220EB}"/>
                </a:ext>
              </a:extLst>
            </p:cNvPr>
            <p:cNvSpPr/>
            <p:nvPr/>
          </p:nvSpPr>
          <p:spPr>
            <a:xfrm>
              <a:off x="5476252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7" name="รูปแบบอิสระ: รูปร่าง 1616">
              <a:extLst>
                <a:ext uri="{FF2B5EF4-FFF2-40B4-BE49-F238E27FC236}">
                  <a16:creationId xmlns:a16="http://schemas.microsoft.com/office/drawing/2014/main" id="{60B43AE9-1A35-4DF1-ABCA-EDA8654CC9A4}"/>
                </a:ext>
              </a:extLst>
            </p:cNvPr>
            <p:cNvSpPr/>
            <p:nvPr/>
          </p:nvSpPr>
          <p:spPr>
            <a:xfrm>
              <a:off x="5539954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8" name="รูปแบบอิสระ: รูปร่าง 1617">
              <a:extLst>
                <a:ext uri="{FF2B5EF4-FFF2-40B4-BE49-F238E27FC236}">
                  <a16:creationId xmlns:a16="http://schemas.microsoft.com/office/drawing/2014/main" id="{D1BC53C5-A387-467C-A608-EF27CA59C366}"/>
                </a:ext>
              </a:extLst>
            </p:cNvPr>
            <p:cNvSpPr/>
            <p:nvPr/>
          </p:nvSpPr>
          <p:spPr>
            <a:xfrm>
              <a:off x="5605247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9" name="รูปแบบอิสระ: รูปร่าง 1618">
              <a:extLst>
                <a:ext uri="{FF2B5EF4-FFF2-40B4-BE49-F238E27FC236}">
                  <a16:creationId xmlns:a16="http://schemas.microsoft.com/office/drawing/2014/main" id="{F57E79C7-B0C1-4F14-87B3-735D8C317BDF}"/>
                </a:ext>
              </a:extLst>
            </p:cNvPr>
            <p:cNvSpPr/>
            <p:nvPr/>
          </p:nvSpPr>
          <p:spPr>
            <a:xfrm>
              <a:off x="5670542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0" name="รูปแบบอิสระ: รูปร่าง 1619">
              <a:extLst>
                <a:ext uri="{FF2B5EF4-FFF2-40B4-BE49-F238E27FC236}">
                  <a16:creationId xmlns:a16="http://schemas.microsoft.com/office/drawing/2014/main" id="{26FE17E7-575B-4465-88DA-8B9C704AF862}"/>
                </a:ext>
              </a:extLst>
            </p:cNvPr>
            <p:cNvSpPr/>
            <p:nvPr/>
          </p:nvSpPr>
          <p:spPr>
            <a:xfrm>
              <a:off x="5734244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1" name="รูปแบบอิสระ: รูปร่าง 1620">
              <a:extLst>
                <a:ext uri="{FF2B5EF4-FFF2-40B4-BE49-F238E27FC236}">
                  <a16:creationId xmlns:a16="http://schemas.microsoft.com/office/drawing/2014/main" id="{FE4DEFC9-1777-4F1B-8E87-96663CFBB6DC}"/>
                </a:ext>
              </a:extLst>
            </p:cNvPr>
            <p:cNvSpPr/>
            <p:nvPr/>
          </p:nvSpPr>
          <p:spPr>
            <a:xfrm>
              <a:off x="5799538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2" name="รูปแบบอิสระ: รูปร่าง 1621">
              <a:extLst>
                <a:ext uri="{FF2B5EF4-FFF2-40B4-BE49-F238E27FC236}">
                  <a16:creationId xmlns:a16="http://schemas.microsoft.com/office/drawing/2014/main" id="{C40A3C6E-E77B-41DC-B00D-7DF9E674BA9D}"/>
                </a:ext>
              </a:extLst>
            </p:cNvPr>
            <p:cNvSpPr/>
            <p:nvPr/>
          </p:nvSpPr>
          <p:spPr>
            <a:xfrm>
              <a:off x="5863240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3" name="รูปแบบอิสระ: รูปร่าง 1622">
              <a:extLst>
                <a:ext uri="{FF2B5EF4-FFF2-40B4-BE49-F238E27FC236}">
                  <a16:creationId xmlns:a16="http://schemas.microsoft.com/office/drawing/2014/main" id="{44E04D74-584A-4439-BB37-970DB724B5B8}"/>
                </a:ext>
              </a:extLst>
            </p:cNvPr>
            <p:cNvSpPr/>
            <p:nvPr/>
          </p:nvSpPr>
          <p:spPr>
            <a:xfrm>
              <a:off x="5928535" y="323403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8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4" name="รูปแบบอิสระ: รูปร่าง 1623">
              <a:extLst>
                <a:ext uri="{FF2B5EF4-FFF2-40B4-BE49-F238E27FC236}">
                  <a16:creationId xmlns:a16="http://schemas.microsoft.com/office/drawing/2014/main" id="{8102D3BA-7728-417A-8B3D-2D6984850625}"/>
                </a:ext>
              </a:extLst>
            </p:cNvPr>
            <p:cNvSpPr/>
            <p:nvPr/>
          </p:nvSpPr>
          <p:spPr>
            <a:xfrm>
              <a:off x="1593625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5" name="รูปแบบอิสระ: รูปร่าง 1624">
              <a:extLst>
                <a:ext uri="{FF2B5EF4-FFF2-40B4-BE49-F238E27FC236}">
                  <a16:creationId xmlns:a16="http://schemas.microsoft.com/office/drawing/2014/main" id="{624A8CC1-A620-473D-874F-212A2972546E}"/>
                </a:ext>
              </a:extLst>
            </p:cNvPr>
            <p:cNvSpPr/>
            <p:nvPr/>
          </p:nvSpPr>
          <p:spPr>
            <a:xfrm>
              <a:off x="1658919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6" name="รูปแบบอิสระ: รูปร่าง 1625">
              <a:extLst>
                <a:ext uri="{FF2B5EF4-FFF2-40B4-BE49-F238E27FC236}">
                  <a16:creationId xmlns:a16="http://schemas.microsoft.com/office/drawing/2014/main" id="{943DD86C-2DA7-4737-8EFF-2FA8C31FBB12}"/>
                </a:ext>
              </a:extLst>
            </p:cNvPr>
            <p:cNvSpPr/>
            <p:nvPr/>
          </p:nvSpPr>
          <p:spPr>
            <a:xfrm>
              <a:off x="1724214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7" name="รูปแบบอิสระ: รูปร่าง 1626">
              <a:extLst>
                <a:ext uri="{FF2B5EF4-FFF2-40B4-BE49-F238E27FC236}">
                  <a16:creationId xmlns:a16="http://schemas.microsoft.com/office/drawing/2014/main" id="{3C9F1B0C-F386-48CA-BF78-59E7D8491E1C}"/>
                </a:ext>
              </a:extLst>
            </p:cNvPr>
            <p:cNvSpPr/>
            <p:nvPr/>
          </p:nvSpPr>
          <p:spPr>
            <a:xfrm>
              <a:off x="1787916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8" name="รูปแบบอิสระ: รูปร่าง 1627">
              <a:extLst>
                <a:ext uri="{FF2B5EF4-FFF2-40B4-BE49-F238E27FC236}">
                  <a16:creationId xmlns:a16="http://schemas.microsoft.com/office/drawing/2014/main" id="{DA3300C1-C7CD-4080-980C-8BB32EA6FC3B}"/>
                </a:ext>
              </a:extLst>
            </p:cNvPr>
            <p:cNvSpPr/>
            <p:nvPr/>
          </p:nvSpPr>
          <p:spPr>
            <a:xfrm>
              <a:off x="1853210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9" name="รูปแบบอิสระ: รูปร่าง 1628">
              <a:extLst>
                <a:ext uri="{FF2B5EF4-FFF2-40B4-BE49-F238E27FC236}">
                  <a16:creationId xmlns:a16="http://schemas.microsoft.com/office/drawing/2014/main" id="{BA709C87-1B2E-4F78-9BB3-E1C8810A4E6B}"/>
                </a:ext>
              </a:extLst>
            </p:cNvPr>
            <p:cNvSpPr/>
            <p:nvPr/>
          </p:nvSpPr>
          <p:spPr>
            <a:xfrm>
              <a:off x="1916912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0" name="รูปแบบอิสระ: รูปร่าง 1629">
              <a:extLst>
                <a:ext uri="{FF2B5EF4-FFF2-40B4-BE49-F238E27FC236}">
                  <a16:creationId xmlns:a16="http://schemas.microsoft.com/office/drawing/2014/main" id="{14E02967-63B4-4B5A-B783-CC6C62B66A85}"/>
                </a:ext>
              </a:extLst>
            </p:cNvPr>
            <p:cNvSpPr/>
            <p:nvPr/>
          </p:nvSpPr>
          <p:spPr>
            <a:xfrm>
              <a:off x="1982206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1" name="รูปแบบอิสระ: รูปร่าง 1630">
              <a:extLst>
                <a:ext uri="{FF2B5EF4-FFF2-40B4-BE49-F238E27FC236}">
                  <a16:creationId xmlns:a16="http://schemas.microsoft.com/office/drawing/2014/main" id="{05DEEFE3-0F9A-4504-8046-746A1CFE3154}"/>
                </a:ext>
              </a:extLst>
            </p:cNvPr>
            <p:cNvSpPr/>
            <p:nvPr/>
          </p:nvSpPr>
          <p:spPr>
            <a:xfrm>
              <a:off x="3340648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2" name="รูปแบบอิสระ: รูปร่าง 1631">
              <a:extLst>
                <a:ext uri="{FF2B5EF4-FFF2-40B4-BE49-F238E27FC236}">
                  <a16:creationId xmlns:a16="http://schemas.microsoft.com/office/drawing/2014/main" id="{09EA8B3A-220C-400F-B961-4F6A7E432CD9}"/>
                </a:ext>
              </a:extLst>
            </p:cNvPr>
            <p:cNvSpPr/>
            <p:nvPr/>
          </p:nvSpPr>
          <p:spPr>
            <a:xfrm>
              <a:off x="3405942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3" name="รูปแบบอิสระ: รูปร่าง 1632">
              <a:extLst>
                <a:ext uri="{FF2B5EF4-FFF2-40B4-BE49-F238E27FC236}">
                  <a16:creationId xmlns:a16="http://schemas.microsoft.com/office/drawing/2014/main" id="{71AEB519-4C3F-4C61-8164-67E49BFE980B}"/>
                </a:ext>
              </a:extLst>
            </p:cNvPr>
            <p:cNvSpPr/>
            <p:nvPr/>
          </p:nvSpPr>
          <p:spPr>
            <a:xfrm>
              <a:off x="3469644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4" name="รูปแบบอิสระ: รูปร่าง 1633">
              <a:extLst>
                <a:ext uri="{FF2B5EF4-FFF2-40B4-BE49-F238E27FC236}">
                  <a16:creationId xmlns:a16="http://schemas.microsoft.com/office/drawing/2014/main" id="{2EB50E24-6374-4623-ACBE-8324B8407BDB}"/>
                </a:ext>
              </a:extLst>
            </p:cNvPr>
            <p:cNvSpPr/>
            <p:nvPr/>
          </p:nvSpPr>
          <p:spPr>
            <a:xfrm>
              <a:off x="3534938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5" name="รูปแบบอิสระ: รูปร่าง 1634">
              <a:extLst>
                <a:ext uri="{FF2B5EF4-FFF2-40B4-BE49-F238E27FC236}">
                  <a16:creationId xmlns:a16="http://schemas.microsoft.com/office/drawing/2014/main" id="{4C7977ED-3F87-4299-8308-0AB59A1B26F0}"/>
                </a:ext>
              </a:extLst>
            </p:cNvPr>
            <p:cNvSpPr/>
            <p:nvPr/>
          </p:nvSpPr>
          <p:spPr>
            <a:xfrm>
              <a:off x="5216667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6" name="รูปแบบอิสระ: รูปร่าง 1635">
              <a:extLst>
                <a:ext uri="{FF2B5EF4-FFF2-40B4-BE49-F238E27FC236}">
                  <a16:creationId xmlns:a16="http://schemas.microsoft.com/office/drawing/2014/main" id="{B9F12536-297E-43BA-B2CE-F57C65B39BD4}"/>
                </a:ext>
              </a:extLst>
            </p:cNvPr>
            <p:cNvSpPr/>
            <p:nvPr/>
          </p:nvSpPr>
          <p:spPr>
            <a:xfrm>
              <a:off x="5281961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7" name="รูปแบบอิสระ: รูปร่าง 1636">
              <a:extLst>
                <a:ext uri="{FF2B5EF4-FFF2-40B4-BE49-F238E27FC236}">
                  <a16:creationId xmlns:a16="http://schemas.microsoft.com/office/drawing/2014/main" id="{AED27A9E-6386-4B86-A7F4-301DA8FD9182}"/>
                </a:ext>
              </a:extLst>
            </p:cNvPr>
            <p:cNvSpPr/>
            <p:nvPr/>
          </p:nvSpPr>
          <p:spPr>
            <a:xfrm>
              <a:off x="5347255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8" name="รูปแบบอิสระ: รูปร่าง 1637">
              <a:extLst>
                <a:ext uri="{FF2B5EF4-FFF2-40B4-BE49-F238E27FC236}">
                  <a16:creationId xmlns:a16="http://schemas.microsoft.com/office/drawing/2014/main" id="{631FD416-6656-4CE8-B069-BCC7240218D8}"/>
                </a:ext>
              </a:extLst>
            </p:cNvPr>
            <p:cNvSpPr/>
            <p:nvPr/>
          </p:nvSpPr>
          <p:spPr>
            <a:xfrm>
              <a:off x="5410957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9" name="รูปแบบอิสระ: รูปร่าง 1638">
              <a:extLst>
                <a:ext uri="{FF2B5EF4-FFF2-40B4-BE49-F238E27FC236}">
                  <a16:creationId xmlns:a16="http://schemas.microsoft.com/office/drawing/2014/main" id="{0484D819-7D4F-44E2-A361-1257EF63972F}"/>
                </a:ext>
              </a:extLst>
            </p:cNvPr>
            <p:cNvSpPr/>
            <p:nvPr/>
          </p:nvSpPr>
          <p:spPr>
            <a:xfrm>
              <a:off x="5476252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0" name="รูปแบบอิสระ: รูปร่าง 1639">
              <a:extLst>
                <a:ext uri="{FF2B5EF4-FFF2-40B4-BE49-F238E27FC236}">
                  <a16:creationId xmlns:a16="http://schemas.microsoft.com/office/drawing/2014/main" id="{B41F272E-C7E8-43CF-A23D-22DAE5BA0EB4}"/>
                </a:ext>
              </a:extLst>
            </p:cNvPr>
            <p:cNvSpPr/>
            <p:nvPr/>
          </p:nvSpPr>
          <p:spPr>
            <a:xfrm>
              <a:off x="5539953" y="3299332"/>
              <a:ext cx="47776" cy="47776"/>
            </a:xfrm>
            <a:custGeom>
              <a:avLst/>
              <a:gdLst>
                <a:gd name="connsiteX0" fmla="*/ 47777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7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7" y="23888"/>
                  </a:moveTo>
                  <a:cubicBezTo>
                    <a:pt x="47777" y="37081"/>
                    <a:pt x="37082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2" y="0"/>
                    <a:pt x="47777" y="10695"/>
                    <a:pt x="47777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1" name="รูปแบบอิสระ: รูปร่าง 1640">
              <a:extLst>
                <a:ext uri="{FF2B5EF4-FFF2-40B4-BE49-F238E27FC236}">
                  <a16:creationId xmlns:a16="http://schemas.microsoft.com/office/drawing/2014/main" id="{07596432-691A-4937-958D-921D8D8BD7B4}"/>
                </a:ext>
              </a:extLst>
            </p:cNvPr>
            <p:cNvSpPr/>
            <p:nvPr/>
          </p:nvSpPr>
          <p:spPr>
            <a:xfrm>
              <a:off x="5605247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2" name="รูปแบบอิสระ: รูปร่าง 1641">
              <a:extLst>
                <a:ext uri="{FF2B5EF4-FFF2-40B4-BE49-F238E27FC236}">
                  <a16:creationId xmlns:a16="http://schemas.microsoft.com/office/drawing/2014/main" id="{D23107BB-5D6D-4436-8B29-2020CAEFB4C7}"/>
                </a:ext>
              </a:extLst>
            </p:cNvPr>
            <p:cNvSpPr/>
            <p:nvPr/>
          </p:nvSpPr>
          <p:spPr>
            <a:xfrm>
              <a:off x="5670542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3" name="รูปแบบอิสระ: รูปร่าง 1642">
              <a:extLst>
                <a:ext uri="{FF2B5EF4-FFF2-40B4-BE49-F238E27FC236}">
                  <a16:creationId xmlns:a16="http://schemas.microsoft.com/office/drawing/2014/main" id="{AFACFF66-2E83-4E53-B68A-312A2835B182}"/>
                </a:ext>
              </a:extLst>
            </p:cNvPr>
            <p:cNvSpPr/>
            <p:nvPr/>
          </p:nvSpPr>
          <p:spPr>
            <a:xfrm>
              <a:off x="5734244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4" name="รูปแบบอิสระ: รูปร่าง 1643">
              <a:extLst>
                <a:ext uri="{FF2B5EF4-FFF2-40B4-BE49-F238E27FC236}">
                  <a16:creationId xmlns:a16="http://schemas.microsoft.com/office/drawing/2014/main" id="{A71E4155-45EF-496D-A79E-3BD9C24A9290}"/>
                </a:ext>
              </a:extLst>
            </p:cNvPr>
            <p:cNvSpPr/>
            <p:nvPr/>
          </p:nvSpPr>
          <p:spPr>
            <a:xfrm>
              <a:off x="5799538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5" name="รูปแบบอิสระ: รูปร่าง 1644">
              <a:extLst>
                <a:ext uri="{FF2B5EF4-FFF2-40B4-BE49-F238E27FC236}">
                  <a16:creationId xmlns:a16="http://schemas.microsoft.com/office/drawing/2014/main" id="{FBEA72ED-748C-4C26-BC43-076D204EC50A}"/>
                </a:ext>
              </a:extLst>
            </p:cNvPr>
            <p:cNvSpPr/>
            <p:nvPr/>
          </p:nvSpPr>
          <p:spPr>
            <a:xfrm>
              <a:off x="5863240" y="329933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6" name="รูปแบบอิสระ: รูปร่าง 1645">
              <a:extLst>
                <a:ext uri="{FF2B5EF4-FFF2-40B4-BE49-F238E27FC236}">
                  <a16:creationId xmlns:a16="http://schemas.microsoft.com/office/drawing/2014/main" id="{048EAACC-02DC-4607-8518-8EB38BCC315D}"/>
                </a:ext>
              </a:extLst>
            </p:cNvPr>
            <p:cNvSpPr/>
            <p:nvPr/>
          </p:nvSpPr>
          <p:spPr>
            <a:xfrm>
              <a:off x="1595218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7" name="รูปแบบอิสระ: รูปร่าง 1646">
              <a:extLst>
                <a:ext uri="{FF2B5EF4-FFF2-40B4-BE49-F238E27FC236}">
                  <a16:creationId xmlns:a16="http://schemas.microsoft.com/office/drawing/2014/main" id="{88E95680-2FDB-44C1-8370-723AAA9E824B}"/>
                </a:ext>
              </a:extLst>
            </p:cNvPr>
            <p:cNvSpPr/>
            <p:nvPr/>
          </p:nvSpPr>
          <p:spPr>
            <a:xfrm>
              <a:off x="1658919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8" name="รูปแบบอิสระ: รูปร่าง 1647">
              <a:extLst>
                <a:ext uri="{FF2B5EF4-FFF2-40B4-BE49-F238E27FC236}">
                  <a16:creationId xmlns:a16="http://schemas.microsoft.com/office/drawing/2014/main" id="{7B7BEFEC-C9DF-4283-944A-F83CC0949B30}"/>
                </a:ext>
              </a:extLst>
            </p:cNvPr>
            <p:cNvSpPr/>
            <p:nvPr/>
          </p:nvSpPr>
          <p:spPr>
            <a:xfrm>
              <a:off x="1724214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9" name="รูปแบบอิสระ: รูปร่าง 1648">
              <a:extLst>
                <a:ext uri="{FF2B5EF4-FFF2-40B4-BE49-F238E27FC236}">
                  <a16:creationId xmlns:a16="http://schemas.microsoft.com/office/drawing/2014/main" id="{7FA85066-9DE6-494B-9B23-2743BF9ACB76}"/>
                </a:ext>
              </a:extLst>
            </p:cNvPr>
            <p:cNvSpPr/>
            <p:nvPr/>
          </p:nvSpPr>
          <p:spPr>
            <a:xfrm>
              <a:off x="1787916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0" name="รูปแบบอิสระ: รูปร่าง 1649">
              <a:extLst>
                <a:ext uri="{FF2B5EF4-FFF2-40B4-BE49-F238E27FC236}">
                  <a16:creationId xmlns:a16="http://schemas.microsoft.com/office/drawing/2014/main" id="{FFEC12F9-7592-455F-9B89-F11C7521C192}"/>
                </a:ext>
              </a:extLst>
            </p:cNvPr>
            <p:cNvSpPr/>
            <p:nvPr/>
          </p:nvSpPr>
          <p:spPr>
            <a:xfrm>
              <a:off x="1853210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1" name="รูปแบบอิสระ: รูปร่าง 1650">
              <a:extLst>
                <a:ext uri="{FF2B5EF4-FFF2-40B4-BE49-F238E27FC236}">
                  <a16:creationId xmlns:a16="http://schemas.microsoft.com/office/drawing/2014/main" id="{50A69FC9-4845-46D2-B747-DD27ECAF0EA8}"/>
                </a:ext>
              </a:extLst>
            </p:cNvPr>
            <p:cNvSpPr/>
            <p:nvPr/>
          </p:nvSpPr>
          <p:spPr>
            <a:xfrm>
              <a:off x="1918504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2" name="รูปแบบอิสระ: รูปร่าง 1651">
              <a:extLst>
                <a:ext uri="{FF2B5EF4-FFF2-40B4-BE49-F238E27FC236}">
                  <a16:creationId xmlns:a16="http://schemas.microsoft.com/office/drawing/2014/main" id="{F50153D2-2715-4859-B9D5-CE01A19A9FF1}"/>
                </a:ext>
              </a:extLst>
            </p:cNvPr>
            <p:cNvSpPr/>
            <p:nvPr/>
          </p:nvSpPr>
          <p:spPr>
            <a:xfrm>
              <a:off x="3340648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3" name="รูปแบบอิสระ: รูปร่าง 1652">
              <a:extLst>
                <a:ext uri="{FF2B5EF4-FFF2-40B4-BE49-F238E27FC236}">
                  <a16:creationId xmlns:a16="http://schemas.microsoft.com/office/drawing/2014/main" id="{D72FDDBC-ED2F-4211-AF7D-A9113033A1BE}"/>
                </a:ext>
              </a:extLst>
            </p:cNvPr>
            <p:cNvSpPr/>
            <p:nvPr/>
          </p:nvSpPr>
          <p:spPr>
            <a:xfrm>
              <a:off x="3405942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4" name="รูปแบบอิสระ: รูปร่าง 1653">
              <a:extLst>
                <a:ext uri="{FF2B5EF4-FFF2-40B4-BE49-F238E27FC236}">
                  <a16:creationId xmlns:a16="http://schemas.microsoft.com/office/drawing/2014/main" id="{DB0CE993-D0C4-4AEF-9D0A-5E8BC4E9CC07}"/>
                </a:ext>
              </a:extLst>
            </p:cNvPr>
            <p:cNvSpPr/>
            <p:nvPr/>
          </p:nvSpPr>
          <p:spPr>
            <a:xfrm>
              <a:off x="3471237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5" name="รูปแบบอิสระ: รูปร่าง 1654">
              <a:extLst>
                <a:ext uri="{FF2B5EF4-FFF2-40B4-BE49-F238E27FC236}">
                  <a16:creationId xmlns:a16="http://schemas.microsoft.com/office/drawing/2014/main" id="{D660D031-E97D-4334-9C18-8B397110863C}"/>
                </a:ext>
              </a:extLst>
            </p:cNvPr>
            <p:cNvSpPr/>
            <p:nvPr/>
          </p:nvSpPr>
          <p:spPr>
            <a:xfrm>
              <a:off x="5216666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6" name="รูปแบบอิสระ: รูปร่าง 1655">
              <a:extLst>
                <a:ext uri="{FF2B5EF4-FFF2-40B4-BE49-F238E27FC236}">
                  <a16:creationId xmlns:a16="http://schemas.microsoft.com/office/drawing/2014/main" id="{4EBEA9CC-6864-4F60-879B-8F73F696A7CD}"/>
                </a:ext>
              </a:extLst>
            </p:cNvPr>
            <p:cNvSpPr/>
            <p:nvPr/>
          </p:nvSpPr>
          <p:spPr>
            <a:xfrm>
              <a:off x="5281961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7" name="รูปแบบอิสระ: รูปร่าง 1656">
              <a:extLst>
                <a:ext uri="{FF2B5EF4-FFF2-40B4-BE49-F238E27FC236}">
                  <a16:creationId xmlns:a16="http://schemas.microsoft.com/office/drawing/2014/main" id="{0CC43989-6895-4280-8CE1-1411A4CA3B47}"/>
                </a:ext>
              </a:extLst>
            </p:cNvPr>
            <p:cNvSpPr/>
            <p:nvPr/>
          </p:nvSpPr>
          <p:spPr>
            <a:xfrm>
              <a:off x="5605247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8" name="รูปแบบอิสระ: รูปร่าง 1657">
              <a:extLst>
                <a:ext uri="{FF2B5EF4-FFF2-40B4-BE49-F238E27FC236}">
                  <a16:creationId xmlns:a16="http://schemas.microsoft.com/office/drawing/2014/main" id="{1D10DB5C-4C36-486D-88AC-0DC9031BC563}"/>
                </a:ext>
              </a:extLst>
            </p:cNvPr>
            <p:cNvSpPr/>
            <p:nvPr/>
          </p:nvSpPr>
          <p:spPr>
            <a:xfrm>
              <a:off x="5670542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9" name="รูปแบบอิสระ: รูปร่าง 1658">
              <a:extLst>
                <a:ext uri="{FF2B5EF4-FFF2-40B4-BE49-F238E27FC236}">
                  <a16:creationId xmlns:a16="http://schemas.microsoft.com/office/drawing/2014/main" id="{A1C24867-5BD9-4161-BF47-EC6BC208AACA}"/>
                </a:ext>
              </a:extLst>
            </p:cNvPr>
            <p:cNvSpPr/>
            <p:nvPr/>
          </p:nvSpPr>
          <p:spPr>
            <a:xfrm>
              <a:off x="5734244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0" name="รูปแบบอิสระ: รูปร่าง 1659">
              <a:extLst>
                <a:ext uri="{FF2B5EF4-FFF2-40B4-BE49-F238E27FC236}">
                  <a16:creationId xmlns:a16="http://schemas.microsoft.com/office/drawing/2014/main" id="{FD3E11BF-1A35-4B15-A11D-B321A911A30B}"/>
                </a:ext>
              </a:extLst>
            </p:cNvPr>
            <p:cNvSpPr/>
            <p:nvPr/>
          </p:nvSpPr>
          <p:spPr>
            <a:xfrm>
              <a:off x="5799538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8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1" name="รูปแบบอิสระ: รูปร่าง 1660">
              <a:extLst>
                <a:ext uri="{FF2B5EF4-FFF2-40B4-BE49-F238E27FC236}">
                  <a16:creationId xmlns:a16="http://schemas.microsoft.com/office/drawing/2014/main" id="{5885786F-DD44-49DD-A814-01E12FF826F8}"/>
                </a:ext>
              </a:extLst>
            </p:cNvPr>
            <p:cNvSpPr/>
            <p:nvPr/>
          </p:nvSpPr>
          <p:spPr>
            <a:xfrm>
              <a:off x="5863240" y="3364474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8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2" name="รูปแบบอิสระ: รูปร่าง 1661">
              <a:extLst>
                <a:ext uri="{FF2B5EF4-FFF2-40B4-BE49-F238E27FC236}">
                  <a16:creationId xmlns:a16="http://schemas.microsoft.com/office/drawing/2014/main" id="{613A3C59-7BEE-4153-8B14-2803F48046B2}"/>
                </a:ext>
              </a:extLst>
            </p:cNvPr>
            <p:cNvSpPr/>
            <p:nvPr/>
          </p:nvSpPr>
          <p:spPr>
            <a:xfrm>
              <a:off x="1593625" y="342832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3" name="รูปแบบอิสระ: รูปร่าง 1662">
              <a:extLst>
                <a:ext uri="{FF2B5EF4-FFF2-40B4-BE49-F238E27FC236}">
                  <a16:creationId xmlns:a16="http://schemas.microsoft.com/office/drawing/2014/main" id="{D33F1984-5A8E-4FCD-A0E4-2B2DDAB98880}"/>
                </a:ext>
              </a:extLst>
            </p:cNvPr>
            <p:cNvSpPr/>
            <p:nvPr/>
          </p:nvSpPr>
          <p:spPr>
            <a:xfrm>
              <a:off x="1658919" y="342832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4" name="รูปแบบอิสระ: รูปร่าง 1663">
              <a:extLst>
                <a:ext uri="{FF2B5EF4-FFF2-40B4-BE49-F238E27FC236}">
                  <a16:creationId xmlns:a16="http://schemas.microsoft.com/office/drawing/2014/main" id="{17F4FB85-809B-43EC-A0AE-832AAFE81C1C}"/>
                </a:ext>
              </a:extLst>
            </p:cNvPr>
            <p:cNvSpPr/>
            <p:nvPr/>
          </p:nvSpPr>
          <p:spPr>
            <a:xfrm>
              <a:off x="1724214" y="342832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5" name="รูปแบบอิสระ: รูปร่าง 1664">
              <a:extLst>
                <a:ext uri="{FF2B5EF4-FFF2-40B4-BE49-F238E27FC236}">
                  <a16:creationId xmlns:a16="http://schemas.microsoft.com/office/drawing/2014/main" id="{CE8E0053-1E26-493E-936E-3C7BCAE5EAFA}"/>
                </a:ext>
              </a:extLst>
            </p:cNvPr>
            <p:cNvSpPr/>
            <p:nvPr/>
          </p:nvSpPr>
          <p:spPr>
            <a:xfrm>
              <a:off x="1787916" y="342832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6" name="รูปแบบอิสระ: รูปร่าง 1665">
              <a:extLst>
                <a:ext uri="{FF2B5EF4-FFF2-40B4-BE49-F238E27FC236}">
                  <a16:creationId xmlns:a16="http://schemas.microsoft.com/office/drawing/2014/main" id="{FC223C0B-A27D-4F7D-BB41-FD3413F20E4C}"/>
                </a:ext>
              </a:extLst>
            </p:cNvPr>
            <p:cNvSpPr/>
            <p:nvPr/>
          </p:nvSpPr>
          <p:spPr>
            <a:xfrm>
              <a:off x="1853210" y="342832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7" name="รูปแบบอิสระ: รูปร่าง 1666">
              <a:extLst>
                <a:ext uri="{FF2B5EF4-FFF2-40B4-BE49-F238E27FC236}">
                  <a16:creationId xmlns:a16="http://schemas.microsoft.com/office/drawing/2014/main" id="{1501DBA8-B263-4320-B2B5-984647FE0EAE}"/>
                </a:ext>
              </a:extLst>
            </p:cNvPr>
            <p:cNvSpPr/>
            <p:nvPr/>
          </p:nvSpPr>
          <p:spPr>
            <a:xfrm>
              <a:off x="1916912" y="342832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8" name="รูปแบบอิสระ: รูปร่าง 1667">
              <a:extLst>
                <a:ext uri="{FF2B5EF4-FFF2-40B4-BE49-F238E27FC236}">
                  <a16:creationId xmlns:a16="http://schemas.microsoft.com/office/drawing/2014/main" id="{FEA33080-7CEF-4C9C-B534-A6211661A690}"/>
                </a:ext>
              </a:extLst>
            </p:cNvPr>
            <p:cNvSpPr/>
            <p:nvPr/>
          </p:nvSpPr>
          <p:spPr>
            <a:xfrm>
              <a:off x="5670542" y="342832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9" name="รูปแบบอิสระ: รูปร่าง 1668">
              <a:extLst>
                <a:ext uri="{FF2B5EF4-FFF2-40B4-BE49-F238E27FC236}">
                  <a16:creationId xmlns:a16="http://schemas.microsoft.com/office/drawing/2014/main" id="{D452AF8B-585F-44B3-A8E2-FE905EBCF49B}"/>
                </a:ext>
              </a:extLst>
            </p:cNvPr>
            <p:cNvSpPr/>
            <p:nvPr/>
          </p:nvSpPr>
          <p:spPr>
            <a:xfrm>
              <a:off x="5734244" y="342832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0" name="รูปแบบอิสระ: รูปร่าง 1669">
              <a:extLst>
                <a:ext uri="{FF2B5EF4-FFF2-40B4-BE49-F238E27FC236}">
                  <a16:creationId xmlns:a16="http://schemas.microsoft.com/office/drawing/2014/main" id="{F1871009-6F8E-4033-9CEB-C053911B6966}"/>
                </a:ext>
              </a:extLst>
            </p:cNvPr>
            <p:cNvSpPr/>
            <p:nvPr/>
          </p:nvSpPr>
          <p:spPr>
            <a:xfrm>
              <a:off x="6317116" y="342832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1" name="รูปแบบอิสระ: รูปร่าง 1670">
              <a:extLst>
                <a:ext uri="{FF2B5EF4-FFF2-40B4-BE49-F238E27FC236}">
                  <a16:creationId xmlns:a16="http://schemas.microsoft.com/office/drawing/2014/main" id="{40B18B63-0C99-44F9-9615-6B61581927AF}"/>
                </a:ext>
              </a:extLst>
            </p:cNvPr>
            <p:cNvSpPr/>
            <p:nvPr/>
          </p:nvSpPr>
          <p:spPr>
            <a:xfrm>
              <a:off x="1658919" y="34936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2" name="รูปแบบอิสระ: รูปร่าง 1671">
              <a:extLst>
                <a:ext uri="{FF2B5EF4-FFF2-40B4-BE49-F238E27FC236}">
                  <a16:creationId xmlns:a16="http://schemas.microsoft.com/office/drawing/2014/main" id="{373266FB-89F4-4ECE-A304-133CB4BAAFC4}"/>
                </a:ext>
              </a:extLst>
            </p:cNvPr>
            <p:cNvSpPr/>
            <p:nvPr/>
          </p:nvSpPr>
          <p:spPr>
            <a:xfrm>
              <a:off x="1724214" y="34936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3" name="รูปแบบอิสระ: รูปร่าง 1672">
              <a:extLst>
                <a:ext uri="{FF2B5EF4-FFF2-40B4-BE49-F238E27FC236}">
                  <a16:creationId xmlns:a16="http://schemas.microsoft.com/office/drawing/2014/main" id="{7BAD4C9E-181A-47EB-95B3-2FE1C6FE3C97}"/>
                </a:ext>
              </a:extLst>
            </p:cNvPr>
            <p:cNvSpPr/>
            <p:nvPr/>
          </p:nvSpPr>
          <p:spPr>
            <a:xfrm>
              <a:off x="1787916" y="34936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4" name="รูปแบบอิสระ: รูปร่าง 1673">
              <a:extLst>
                <a:ext uri="{FF2B5EF4-FFF2-40B4-BE49-F238E27FC236}">
                  <a16:creationId xmlns:a16="http://schemas.microsoft.com/office/drawing/2014/main" id="{CDFE0808-3A51-414E-BA56-3C22A41AC880}"/>
                </a:ext>
              </a:extLst>
            </p:cNvPr>
            <p:cNvSpPr/>
            <p:nvPr/>
          </p:nvSpPr>
          <p:spPr>
            <a:xfrm>
              <a:off x="5670542" y="34936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5" name="รูปแบบอิสระ: รูปร่าง 1674">
              <a:extLst>
                <a:ext uri="{FF2B5EF4-FFF2-40B4-BE49-F238E27FC236}">
                  <a16:creationId xmlns:a16="http://schemas.microsoft.com/office/drawing/2014/main" id="{E3ED741B-D5DC-4F0D-AABA-A93EDF33E2DA}"/>
                </a:ext>
              </a:extLst>
            </p:cNvPr>
            <p:cNvSpPr/>
            <p:nvPr/>
          </p:nvSpPr>
          <p:spPr>
            <a:xfrm>
              <a:off x="6188119" y="34936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6" name="รูปแบบอิสระ: รูปร่าง 1675">
              <a:extLst>
                <a:ext uri="{FF2B5EF4-FFF2-40B4-BE49-F238E27FC236}">
                  <a16:creationId xmlns:a16="http://schemas.microsoft.com/office/drawing/2014/main" id="{606EE4FC-85CC-4C46-9615-D14132155AB4}"/>
                </a:ext>
              </a:extLst>
            </p:cNvPr>
            <p:cNvSpPr/>
            <p:nvPr/>
          </p:nvSpPr>
          <p:spPr>
            <a:xfrm>
              <a:off x="6251821" y="3493622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7" name="รูปแบบอิสระ: รูปร่าง 1676">
              <a:extLst>
                <a:ext uri="{FF2B5EF4-FFF2-40B4-BE49-F238E27FC236}">
                  <a16:creationId xmlns:a16="http://schemas.microsoft.com/office/drawing/2014/main" id="{760D25E0-BB40-4E88-8CD6-5B6E6ED057DB}"/>
                </a:ext>
              </a:extLst>
            </p:cNvPr>
            <p:cNvSpPr/>
            <p:nvPr/>
          </p:nvSpPr>
          <p:spPr>
            <a:xfrm>
              <a:off x="1658919" y="3558765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8" name="รูปแบบอิสระ: รูปร่าง 1677">
              <a:extLst>
                <a:ext uri="{FF2B5EF4-FFF2-40B4-BE49-F238E27FC236}">
                  <a16:creationId xmlns:a16="http://schemas.microsoft.com/office/drawing/2014/main" id="{995C662C-B825-4493-BEEA-AF8EDB3A3A39}"/>
                </a:ext>
              </a:extLst>
            </p:cNvPr>
            <p:cNvSpPr/>
            <p:nvPr/>
          </p:nvSpPr>
          <p:spPr>
            <a:xfrm>
              <a:off x="1724214" y="3558917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9" name="รูปแบบอิสระ: รูปร่าง 1678">
              <a:extLst>
                <a:ext uri="{FF2B5EF4-FFF2-40B4-BE49-F238E27FC236}">
                  <a16:creationId xmlns:a16="http://schemas.microsoft.com/office/drawing/2014/main" id="{B97EC9D7-281C-429B-ADBC-E31D43568268}"/>
                </a:ext>
              </a:extLst>
            </p:cNvPr>
            <p:cNvSpPr/>
            <p:nvPr/>
          </p:nvSpPr>
          <p:spPr>
            <a:xfrm>
              <a:off x="1787916" y="3558765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8221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0" name="รูปแบบอิสระ: รูปร่าง 1679">
              <a:extLst>
                <a:ext uri="{FF2B5EF4-FFF2-40B4-BE49-F238E27FC236}">
                  <a16:creationId xmlns:a16="http://schemas.microsoft.com/office/drawing/2014/main" id="{FCED87B1-4A19-423D-8A18-7AAC66B690BC}"/>
                </a:ext>
              </a:extLst>
            </p:cNvPr>
            <p:cNvSpPr/>
            <p:nvPr/>
          </p:nvSpPr>
          <p:spPr>
            <a:xfrm>
              <a:off x="5670542" y="3558765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1" name="รูปแบบอิสระ: รูปร่าง 1680">
              <a:extLst>
                <a:ext uri="{FF2B5EF4-FFF2-40B4-BE49-F238E27FC236}">
                  <a16:creationId xmlns:a16="http://schemas.microsoft.com/office/drawing/2014/main" id="{630AB198-E083-4B00-AFCD-F285C5C5BEE7}"/>
                </a:ext>
              </a:extLst>
            </p:cNvPr>
            <p:cNvSpPr/>
            <p:nvPr/>
          </p:nvSpPr>
          <p:spPr>
            <a:xfrm>
              <a:off x="6122825" y="3558765"/>
              <a:ext cx="47776" cy="47928"/>
            </a:xfrm>
            <a:custGeom>
              <a:avLst/>
              <a:gdLst>
                <a:gd name="connsiteX0" fmla="*/ 47776 w 47776"/>
                <a:gd name="connsiteY0" fmla="*/ 24040 h 47928"/>
                <a:gd name="connsiteX1" fmla="*/ 23888 w 47776"/>
                <a:gd name="connsiteY1" fmla="*/ 47928 h 47928"/>
                <a:gd name="connsiteX2" fmla="*/ 0 w 47776"/>
                <a:gd name="connsiteY2" fmla="*/ 24040 h 47928"/>
                <a:gd name="connsiteX3" fmla="*/ 23888 w 47776"/>
                <a:gd name="connsiteY3" fmla="*/ 152 h 47928"/>
                <a:gd name="connsiteX4" fmla="*/ 47776 w 47776"/>
                <a:gd name="connsiteY4" fmla="*/ 24040 h 4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928">
                  <a:moveTo>
                    <a:pt x="47776" y="24040"/>
                  </a:moveTo>
                  <a:cubicBezTo>
                    <a:pt x="47776" y="36780"/>
                    <a:pt x="36629" y="47928"/>
                    <a:pt x="23888" y="47928"/>
                  </a:cubicBezTo>
                  <a:cubicBezTo>
                    <a:pt x="11148" y="47928"/>
                    <a:pt x="0" y="36780"/>
                    <a:pt x="0" y="24040"/>
                  </a:cubicBezTo>
                  <a:cubicBezTo>
                    <a:pt x="0" y="11300"/>
                    <a:pt x="11148" y="152"/>
                    <a:pt x="23888" y="152"/>
                  </a:cubicBezTo>
                  <a:cubicBezTo>
                    <a:pt x="36629" y="-1441"/>
                    <a:pt x="47776" y="9707"/>
                    <a:pt x="47776" y="24040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2" name="รูปแบบอิสระ: รูปร่าง 1681">
              <a:extLst>
                <a:ext uri="{FF2B5EF4-FFF2-40B4-BE49-F238E27FC236}">
                  <a16:creationId xmlns:a16="http://schemas.microsoft.com/office/drawing/2014/main" id="{D2D9ED8C-C6DC-497B-AA50-7D20E329908A}"/>
                </a:ext>
              </a:extLst>
            </p:cNvPr>
            <p:cNvSpPr/>
            <p:nvPr/>
          </p:nvSpPr>
          <p:spPr>
            <a:xfrm>
              <a:off x="1658919" y="362261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3" name="รูปแบบอิสระ: รูปร่าง 1682">
              <a:extLst>
                <a:ext uri="{FF2B5EF4-FFF2-40B4-BE49-F238E27FC236}">
                  <a16:creationId xmlns:a16="http://schemas.microsoft.com/office/drawing/2014/main" id="{000A6116-F6F9-45EC-A6C3-927EC039FA08}"/>
                </a:ext>
              </a:extLst>
            </p:cNvPr>
            <p:cNvSpPr/>
            <p:nvPr/>
          </p:nvSpPr>
          <p:spPr>
            <a:xfrm>
              <a:off x="1724214" y="362261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4" name="รูปแบบอิสระ: รูปร่าง 1683">
              <a:extLst>
                <a:ext uri="{FF2B5EF4-FFF2-40B4-BE49-F238E27FC236}">
                  <a16:creationId xmlns:a16="http://schemas.microsoft.com/office/drawing/2014/main" id="{B1E992F4-5368-4AB4-B9A5-94476BD2392B}"/>
                </a:ext>
              </a:extLst>
            </p:cNvPr>
            <p:cNvSpPr/>
            <p:nvPr/>
          </p:nvSpPr>
          <p:spPr>
            <a:xfrm>
              <a:off x="1787916" y="362261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5" name="รูปแบบอิสระ: รูปร่าง 1684">
              <a:extLst>
                <a:ext uri="{FF2B5EF4-FFF2-40B4-BE49-F238E27FC236}">
                  <a16:creationId xmlns:a16="http://schemas.microsoft.com/office/drawing/2014/main" id="{4522D493-8739-4EFA-B6E9-0433C6FA8736}"/>
                </a:ext>
              </a:extLst>
            </p:cNvPr>
            <p:cNvSpPr/>
            <p:nvPr/>
          </p:nvSpPr>
          <p:spPr>
            <a:xfrm>
              <a:off x="5993829" y="362261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8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6" name="รูปแบบอิสระ: รูปร่าง 1685">
              <a:extLst>
                <a:ext uri="{FF2B5EF4-FFF2-40B4-BE49-F238E27FC236}">
                  <a16:creationId xmlns:a16="http://schemas.microsoft.com/office/drawing/2014/main" id="{AAFFFAB7-926C-4BD9-9393-68E9B8A85FEF}"/>
                </a:ext>
              </a:extLst>
            </p:cNvPr>
            <p:cNvSpPr/>
            <p:nvPr/>
          </p:nvSpPr>
          <p:spPr>
            <a:xfrm>
              <a:off x="6057531" y="3622618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8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7" name="รูปแบบอิสระ: รูปร่าง 1686">
              <a:extLst>
                <a:ext uri="{FF2B5EF4-FFF2-40B4-BE49-F238E27FC236}">
                  <a16:creationId xmlns:a16="http://schemas.microsoft.com/office/drawing/2014/main" id="{97A7B756-0BF3-4A4C-9B70-6B806DD765E2}"/>
                </a:ext>
              </a:extLst>
            </p:cNvPr>
            <p:cNvSpPr/>
            <p:nvPr/>
          </p:nvSpPr>
          <p:spPr>
            <a:xfrm>
              <a:off x="1658919" y="36879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8" name="รูปแบบอิสระ: รูปร่าง 1687">
              <a:extLst>
                <a:ext uri="{FF2B5EF4-FFF2-40B4-BE49-F238E27FC236}">
                  <a16:creationId xmlns:a16="http://schemas.microsoft.com/office/drawing/2014/main" id="{1961ADC8-0B67-4EA0-9D63-91FE5D469919}"/>
                </a:ext>
              </a:extLst>
            </p:cNvPr>
            <p:cNvSpPr/>
            <p:nvPr/>
          </p:nvSpPr>
          <p:spPr>
            <a:xfrm>
              <a:off x="1724214" y="36879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9" name="รูปแบบอิสระ: รูปร่าง 1688">
              <a:extLst>
                <a:ext uri="{FF2B5EF4-FFF2-40B4-BE49-F238E27FC236}">
                  <a16:creationId xmlns:a16="http://schemas.microsoft.com/office/drawing/2014/main" id="{1B4DBE68-DF91-476E-88FA-96FD4CAF7FEE}"/>
                </a:ext>
              </a:extLst>
            </p:cNvPr>
            <p:cNvSpPr/>
            <p:nvPr/>
          </p:nvSpPr>
          <p:spPr>
            <a:xfrm>
              <a:off x="1787916" y="3687913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955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0" name="รูปแบบอิสระ: รูปร่าง 1689">
              <a:extLst>
                <a:ext uri="{FF2B5EF4-FFF2-40B4-BE49-F238E27FC236}">
                  <a16:creationId xmlns:a16="http://schemas.microsoft.com/office/drawing/2014/main" id="{08712F5C-6B90-434E-8CD2-72338CBD5105}"/>
                </a:ext>
              </a:extLst>
            </p:cNvPr>
            <p:cNvSpPr/>
            <p:nvPr/>
          </p:nvSpPr>
          <p:spPr>
            <a:xfrm>
              <a:off x="1724214" y="375161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1" name="รูปแบบอิสระ: รูปร่าง 1690">
              <a:extLst>
                <a:ext uri="{FF2B5EF4-FFF2-40B4-BE49-F238E27FC236}">
                  <a16:creationId xmlns:a16="http://schemas.microsoft.com/office/drawing/2014/main" id="{555E533E-F94E-40C6-B7E7-35EBF0527719}"/>
                </a:ext>
              </a:extLst>
            </p:cNvPr>
            <p:cNvSpPr/>
            <p:nvPr/>
          </p:nvSpPr>
          <p:spPr>
            <a:xfrm>
              <a:off x="1787916" y="3751615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8"/>
                    <a:pt x="36629" y="47776"/>
                    <a:pt x="23888" y="47776"/>
                  </a:cubicBezTo>
                  <a:cubicBezTo>
                    <a:pt x="11148" y="47776"/>
                    <a:pt x="0" y="36628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2" name="รูปแบบอิสระ: รูปร่าง 1691">
              <a:extLst>
                <a:ext uri="{FF2B5EF4-FFF2-40B4-BE49-F238E27FC236}">
                  <a16:creationId xmlns:a16="http://schemas.microsoft.com/office/drawing/2014/main" id="{072482D9-C07E-40CA-B77F-A732C4F82C95}"/>
                </a:ext>
              </a:extLst>
            </p:cNvPr>
            <p:cNvSpPr/>
            <p:nvPr/>
          </p:nvSpPr>
          <p:spPr>
            <a:xfrm>
              <a:off x="1787916" y="38169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8221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3" name="รูปแบบอิสระ: รูปร่าง 1692">
              <a:extLst>
                <a:ext uri="{FF2B5EF4-FFF2-40B4-BE49-F238E27FC236}">
                  <a16:creationId xmlns:a16="http://schemas.microsoft.com/office/drawing/2014/main" id="{69BD8376-3C68-44E3-AAE7-5A3EBBD37316}"/>
                </a:ext>
              </a:extLst>
            </p:cNvPr>
            <p:cNvSpPr/>
            <p:nvPr/>
          </p:nvSpPr>
          <p:spPr>
            <a:xfrm>
              <a:off x="1853210" y="38169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6629"/>
                    <a:pt x="36629" y="47776"/>
                    <a:pt x="23888" y="47776"/>
                  </a:cubicBezTo>
                  <a:cubicBezTo>
                    <a:pt x="11148" y="47776"/>
                    <a:pt x="0" y="36629"/>
                    <a:pt x="0" y="23888"/>
                  </a:cubicBezTo>
                  <a:cubicBezTo>
                    <a:pt x="0" y="11148"/>
                    <a:pt x="11148" y="0"/>
                    <a:pt x="23888" y="0"/>
                  </a:cubicBezTo>
                  <a:cubicBezTo>
                    <a:pt x="36629" y="0"/>
                    <a:pt x="47776" y="11148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4" name="รูปแบบอิสระ: รูปร่าง 1693">
              <a:extLst>
                <a:ext uri="{FF2B5EF4-FFF2-40B4-BE49-F238E27FC236}">
                  <a16:creationId xmlns:a16="http://schemas.microsoft.com/office/drawing/2014/main" id="{E15699D3-D3C5-4B83-AAB6-8FEE645D3753}"/>
                </a:ext>
              </a:extLst>
            </p:cNvPr>
            <p:cNvSpPr/>
            <p:nvPr/>
          </p:nvSpPr>
          <p:spPr>
            <a:xfrm>
              <a:off x="1916912" y="3816909"/>
              <a:ext cx="47776" cy="47776"/>
            </a:xfrm>
            <a:custGeom>
              <a:avLst/>
              <a:gdLst>
                <a:gd name="connsiteX0" fmla="*/ 47776 w 47776"/>
                <a:gd name="connsiteY0" fmla="*/ 23888 h 47776"/>
                <a:gd name="connsiteX1" fmla="*/ 23888 w 47776"/>
                <a:gd name="connsiteY1" fmla="*/ 47776 h 47776"/>
                <a:gd name="connsiteX2" fmla="*/ 0 w 47776"/>
                <a:gd name="connsiteY2" fmla="*/ 23888 h 47776"/>
                <a:gd name="connsiteX3" fmla="*/ 23888 w 47776"/>
                <a:gd name="connsiteY3" fmla="*/ 0 h 47776"/>
                <a:gd name="connsiteX4" fmla="*/ 47776 w 47776"/>
                <a:gd name="connsiteY4" fmla="*/ 23888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76" h="47776">
                  <a:moveTo>
                    <a:pt x="47776" y="23888"/>
                  </a:moveTo>
                  <a:cubicBezTo>
                    <a:pt x="47776" y="37081"/>
                    <a:pt x="37081" y="47776"/>
                    <a:pt x="23888" y="47776"/>
                  </a:cubicBezTo>
                  <a:cubicBezTo>
                    <a:pt x="10695" y="47776"/>
                    <a:pt x="0" y="37081"/>
                    <a:pt x="0" y="23888"/>
                  </a:cubicBezTo>
                  <a:cubicBezTo>
                    <a:pt x="0" y="10695"/>
                    <a:pt x="10695" y="0"/>
                    <a:pt x="23888" y="0"/>
                  </a:cubicBezTo>
                  <a:cubicBezTo>
                    <a:pt x="37081" y="0"/>
                    <a:pt x="47776" y="10695"/>
                    <a:pt x="47776" y="23888"/>
                  </a:cubicBezTo>
                  <a:close/>
                </a:path>
              </a:pathLst>
            </a:custGeom>
            <a:grpFill/>
            <a:ln w="15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02" name="ตัวแทนข้อความ 6">
            <a:extLst>
              <a:ext uri="{FF2B5EF4-FFF2-40B4-BE49-F238E27FC236}">
                <a16:creationId xmlns:a16="http://schemas.microsoft.com/office/drawing/2014/main" id="{385C5AC3-3603-4F58-9D20-686D5488C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48855" y="485485"/>
            <a:ext cx="2104644" cy="1638773"/>
          </a:xfrm>
        </p:spPr>
        <p:txBody>
          <a:bodyPr>
            <a:noAutofit/>
          </a:bodyPr>
          <a:lstStyle>
            <a:lvl1pPr marL="0" indent="0" algn="r">
              <a:lnSpc>
                <a:spcPct val="104000"/>
              </a:lnSpc>
              <a:buNone/>
              <a:defRPr sz="105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703" name="ตัวแทนข้อความ 6">
            <a:extLst>
              <a:ext uri="{FF2B5EF4-FFF2-40B4-BE49-F238E27FC236}">
                <a16:creationId xmlns:a16="http://schemas.microsoft.com/office/drawing/2014/main" id="{09112B1A-30F0-4719-990C-4017371CAC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3056" y="496169"/>
            <a:ext cx="1232092" cy="188140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704" name="ตัวแทนข้อความ 6">
            <a:extLst>
              <a:ext uri="{FF2B5EF4-FFF2-40B4-BE49-F238E27FC236}">
                <a16:creationId xmlns:a16="http://schemas.microsoft.com/office/drawing/2014/main" id="{E4DA121A-ED11-486C-A2A4-72A6AC8A14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3056" y="661311"/>
            <a:ext cx="1232092" cy="188140"/>
          </a:xfrm>
        </p:spPr>
        <p:txBody>
          <a:bodyPr>
            <a:noAutofit/>
          </a:bodyPr>
          <a:lstStyle>
            <a:lvl1pPr marL="0" indent="0" algn="l"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705" name="ตัวแทนข้อความ 6">
            <a:extLst>
              <a:ext uri="{FF2B5EF4-FFF2-40B4-BE49-F238E27FC236}">
                <a16:creationId xmlns:a16="http://schemas.microsoft.com/office/drawing/2014/main" id="{D03419D3-66E8-4EA8-8699-4DDFFDB87D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8385" y="1512965"/>
            <a:ext cx="1232092" cy="188140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706" name="ตัวแทนข้อความ 6">
            <a:extLst>
              <a:ext uri="{FF2B5EF4-FFF2-40B4-BE49-F238E27FC236}">
                <a16:creationId xmlns:a16="http://schemas.microsoft.com/office/drawing/2014/main" id="{64E21CD2-1723-413F-A8D2-FF6A777A17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8385" y="1671222"/>
            <a:ext cx="1232092" cy="188140"/>
          </a:xfrm>
        </p:spPr>
        <p:txBody>
          <a:bodyPr>
            <a:noAutofit/>
          </a:bodyPr>
          <a:lstStyle>
            <a:lvl1pPr marL="0" indent="0" algn="l"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707" name="ตัวแทนข้อความ 6">
            <a:extLst>
              <a:ext uri="{FF2B5EF4-FFF2-40B4-BE49-F238E27FC236}">
                <a16:creationId xmlns:a16="http://schemas.microsoft.com/office/drawing/2014/main" id="{E284A8E8-E08B-4A27-B42C-BDDCCDBFDF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7170" y="2548739"/>
            <a:ext cx="1232092" cy="188140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708" name="ตัวแทนข้อความ 6">
            <a:extLst>
              <a:ext uri="{FF2B5EF4-FFF2-40B4-BE49-F238E27FC236}">
                <a16:creationId xmlns:a16="http://schemas.microsoft.com/office/drawing/2014/main" id="{4057456F-ABC2-47FC-9A95-C87409B5C9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47170" y="2706996"/>
            <a:ext cx="1232092" cy="188140"/>
          </a:xfrm>
        </p:spPr>
        <p:txBody>
          <a:bodyPr>
            <a:noAutofit/>
          </a:bodyPr>
          <a:lstStyle>
            <a:lvl1pPr marL="0" indent="0" algn="l"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709" name="ตัวแทนข้อความ 6">
            <a:extLst>
              <a:ext uri="{FF2B5EF4-FFF2-40B4-BE49-F238E27FC236}">
                <a16:creationId xmlns:a16="http://schemas.microsoft.com/office/drawing/2014/main" id="{73FD0B45-E349-45BB-943D-31BE87A97F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48528" y="3000056"/>
            <a:ext cx="1232092" cy="188140"/>
          </a:xfrm>
        </p:spPr>
        <p:txBody>
          <a:bodyPr>
            <a:noAutofit/>
          </a:bodyPr>
          <a:lstStyle>
            <a:lvl1pPr marL="0" indent="0" algn="r">
              <a:buNone/>
              <a:defRPr sz="1100" b="1" i="0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710" name="ตัวแทนข้อความ 6">
            <a:extLst>
              <a:ext uri="{FF2B5EF4-FFF2-40B4-BE49-F238E27FC236}">
                <a16:creationId xmlns:a16="http://schemas.microsoft.com/office/drawing/2014/main" id="{49D5C93C-A568-48AF-B423-BC5996FAE5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8528" y="3165198"/>
            <a:ext cx="1232092" cy="188140"/>
          </a:xfrm>
        </p:spPr>
        <p:txBody>
          <a:bodyPr>
            <a:noAutofit/>
          </a:bodyPr>
          <a:lstStyle>
            <a:lvl1pPr marL="0" indent="0" algn="r"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717" name="ตัวแทนข้อความ 6">
            <a:extLst>
              <a:ext uri="{FF2B5EF4-FFF2-40B4-BE49-F238E27FC236}">
                <a16:creationId xmlns:a16="http://schemas.microsoft.com/office/drawing/2014/main" id="{29EF0E00-5CE5-4F04-8EED-031DF0A2A1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76797" y="4349781"/>
            <a:ext cx="2876702" cy="447949"/>
          </a:xfrm>
        </p:spPr>
        <p:txBody>
          <a:bodyPr>
            <a:noAutofit/>
          </a:bodyPr>
          <a:lstStyle>
            <a:lvl1pPr marL="0" indent="0" algn="r">
              <a:buNone/>
              <a:defRPr sz="3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1718" name="ตัวแทนข้อความ 6">
            <a:extLst>
              <a:ext uri="{FF2B5EF4-FFF2-40B4-BE49-F238E27FC236}">
                <a16:creationId xmlns:a16="http://schemas.microsoft.com/office/drawing/2014/main" id="{942F42A3-D667-4736-8A0E-B37C932F5F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72704" y="3760611"/>
            <a:ext cx="3580795" cy="447949"/>
          </a:xfrm>
        </p:spPr>
        <p:txBody>
          <a:bodyPr>
            <a:noAutofit/>
          </a:bodyPr>
          <a:lstStyle>
            <a:lvl1pPr marL="0" indent="0" algn="r">
              <a:buNone/>
              <a:defRPr sz="4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grpSp>
        <p:nvGrpSpPr>
          <p:cNvPr id="1740" name="Graphic 3">
            <a:extLst>
              <a:ext uri="{FF2B5EF4-FFF2-40B4-BE49-F238E27FC236}">
                <a16:creationId xmlns:a16="http://schemas.microsoft.com/office/drawing/2014/main" id="{83EB7BBC-A67F-49ED-BCF4-502C82D16359}"/>
              </a:ext>
            </a:extLst>
          </p:cNvPr>
          <p:cNvGrpSpPr/>
          <p:nvPr userDrawn="1"/>
        </p:nvGrpSpPr>
        <p:grpSpPr>
          <a:xfrm rot="341344" flipH="1">
            <a:off x="2808108" y="4336063"/>
            <a:ext cx="881902" cy="713919"/>
            <a:chOff x="4785359" y="3907154"/>
            <a:chExt cx="506847" cy="410304"/>
          </a:xfrm>
        </p:grpSpPr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C9DCE781-E554-4375-BAD2-7CF72DA557AD}"/>
                </a:ext>
              </a:extLst>
            </p:cNvPr>
            <p:cNvSpPr/>
            <p:nvPr/>
          </p:nvSpPr>
          <p:spPr>
            <a:xfrm>
              <a:off x="4785359" y="3907154"/>
              <a:ext cx="506847" cy="410304"/>
            </a:xfrm>
            <a:custGeom>
              <a:avLst/>
              <a:gdLst>
                <a:gd name="connsiteX0" fmla="*/ 441008 w 506847"/>
                <a:gd name="connsiteY0" fmla="*/ 27622 h 410304"/>
                <a:gd name="connsiteX1" fmla="*/ 431483 w 506847"/>
                <a:gd name="connsiteY1" fmla="*/ 18097 h 410304"/>
                <a:gd name="connsiteX2" fmla="*/ 416243 w 506847"/>
                <a:gd name="connsiteY2" fmla="*/ 124777 h 410304"/>
                <a:gd name="connsiteX3" fmla="*/ 371475 w 506847"/>
                <a:gd name="connsiteY3" fmla="*/ 33338 h 410304"/>
                <a:gd name="connsiteX4" fmla="*/ 350520 w 506847"/>
                <a:gd name="connsiteY4" fmla="*/ 3810 h 410304"/>
                <a:gd name="connsiteX5" fmla="*/ 301943 w 506847"/>
                <a:gd name="connsiteY5" fmla="*/ 124777 h 410304"/>
                <a:gd name="connsiteX6" fmla="*/ 287655 w 506847"/>
                <a:gd name="connsiteY6" fmla="*/ 85725 h 410304"/>
                <a:gd name="connsiteX7" fmla="*/ 255270 w 506847"/>
                <a:gd name="connsiteY7" fmla="*/ 0 h 410304"/>
                <a:gd name="connsiteX8" fmla="*/ 216218 w 506847"/>
                <a:gd name="connsiteY8" fmla="*/ 122872 h 410304"/>
                <a:gd name="connsiteX9" fmla="*/ 177165 w 506847"/>
                <a:gd name="connsiteY9" fmla="*/ 31432 h 410304"/>
                <a:gd name="connsiteX10" fmla="*/ 120968 w 506847"/>
                <a:gd name="connsiteY10" fmla="*/ 110490 h 410304"/>
                <a:gd name="connsiteX11" fmla="*/ 97155 w 506847"/>
                <a:gd name="connsiteY11" fmla="*/ 21907 h 410304"/>
                <a:gd name="connsiteX12" fmla="*/ 0 w 506847"/>
                <a:gd name="connsiteY12" fmla="*/ 265747 h 410304"/>
                <a:gd name="connsiteX13" fmla="*/ 182880 w 506847"/>
                <a:gd name="connsiteY13" fmla="*/ 409575 h 410304"/>
                <a:gd name="connsiteX14" fmla="*/ 260985 w 506847"/>
                <a:gd name="connsiteY14" fmla="*/ 390525 h 410304"/>
                <a:gd name="connsiteX15" fmla="*/ 380048 w 506847"/>
                <a:gd name="connsiteY15" fmla="*/ 387667 h 410304"/>
                <a:gd name="connsiteX16" fmla="*/ 441008 w 506847"/>
                <a:gd name="connsiteY16" fmla="*/ 27622 h 41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847" h="410304">
                  <a:moveTo>
                    <a:pt x="441008" y="27622"/>
                  </a:moveTo>
                  <a:cubicBezTo>
                    <a:pt x="438150" y="24765"/>
                    <a:pt x="434340" y="20955"/>
                    <a:pt x="431483" y="18097"/>
                  </a:cubicBezTo>
                  <a:cubicBezTo>
                    <a:pt x="432435" y="55245"/>
                    <a:pt x="426720" y="89535"/>
                    <a:pt x="416243" y="124777"/>
                  </a:cubicBezTo>
                  <a:cubicBezTo>
                    <a:pt x="405765" y="92392"/>
                    <a:pt x="390525" y="61913"/>
                    <a:pt x="371475" y="33338"/>
                  </a:cubicBezTo>
                  <a:cubicBezTo>
                    <a:pt x="364808" y="23813"/>
                    <a:pt x="357188" y="13335"/>
                    <a:pt x="350520" y="3810"/>
                  </a:cubicBezTo>
                  <a:cubicBezTo>
                    <a:pt x="330518" y="41910"/>
                    <a:pt x="316230" y="83820"/>
                    <a:pt x="301943" y="124777"/>
                  </a:cubicBezTo>
                  <a:cubicBezTo>
                    <a:pt x="297180" y="111442"/>
                    <a:pt x="292418" y="99060"/>
                    <a:pt x="287655" y="85725"/>
                  </a:cubicBezTo>
                  <a:cubicBezTo>
                    <a:pt x="277178" y="57150"/>
                    <a:pt x="265748" y="28575"/>
                    <a:pt x="255270" y="0"/>
                  </a:cubicBezTo>
                  <a:cubicBezTo>
                    <a:pt x="242888" y="40957"/>
                    <a:pt x="229553" y="81915"/>
                    <a:pt x="216218" y="122872"/>
                  </a:cubicBezTo>
                  <a:cubicBezTo>
                    <a:pt x="208598" y="91440"/>
                    <a:pt x="201930" y="54292"/>
                    <a:pt x="177165" y="31432"/>
                  </a:cubicBezTo>
                  <a:cubicBezTo>
                    <a:pt x="156210" y="56197"/>
                    <a:pt x="137160" y="81915"/>
                    <a:pt x="120968" y="110490"/>
                  </a:cubicBezTo>
                  <a:cubicBezTo>
                    <a:pt x="111443" y="80963"/>
                    <a:pt x="102870" y="51435"/>
                    <a:pt x="97155" y="21907"/>
                  </a:cubicBezTo>
                  <a:cubicBezTo>
                    <a:pt x="47625" y="92392"/>
                    <a:pt x="0" y="179070"/>
                    <a:pt x="0" y="265747"/>
                  </a:cubicBezTo>
                  <a:cubicBezTo>
                    <a:pt x="0" y="364807"/>
                    <a:pt x="86678" y="417195"/>
                    <a:pt x="182880" y="409575"/>
                  </a:cubicBezTo>
                  <a:cubicBezTo>
                    <a:pt x="209550" y="407670"/>
                    <a:pt x="236220" y="400050"/>
                    <a:pt x="260985" y="390525"/>
                  </a:cubicBezTo>
                  <a:cubicBezTo>
                    <a:pt x="300990" y="394335"/>
                    <a:pt x="340995" y="395288"/>
                    <a:pt x="380048" y="387667"/>
                  </a:cubicBezTo>
                  <a:cubicBezTo>
                    <a:pt x="542925" y="351472"/>
                    <a:pt x="532447" y="124777"/>
                    <a:pt x="441008" y="27622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2041733B-5C67-43DC-B219-14C94D30CDDC}"/>
                </a:ext>
              </a:extLst>
            </p:cNvPr>
            <p:cNvSpPr/>
            <p:nvPr/>
          </p:nvSpPr>
          <p:spPr>
            <a:xfrm>
              <a:off x="4847748" y="4076699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4B4DD10-F387-4106-9C44-ABBB421FA2F7}"/>
                </a:ext>
              </a:extLst>
            </p:cNvPr>
            <p:cNvSpPr/>
            <p:nvPr/>
          </p:nvSpPr>
          <p:spPr>
            <a:xfrm>
              <a:off x="4951570" y="407193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6723496B-4CFF-4A01-BBDA-389A48FFEA3B}"/>
                </a:ext>
              </a:extLst>
            </p:cNvPr>
            <p:cNvSpPr/>
            <p:nvPr/>
          </p:nvSpPr>
          <p:spPr>
            <a:xfrm>
              <a:off x="5096706" y="4070031"/>
              <a:ext cx="48221" cy="50482"/>
            </a:xfrm>
            <a:custGeom>
              <a:avLst/>
              <a:gdLst>
                <a:gd name="connsiteX0" fmla="*/ 23933 w 48221"/>
                <a:gd name="connsiteY0" fmla="*/ 50483 h 50482"/>
                <a:gd name="connsiteX1" fmla="*/ 23933 w 48221"/>
                <a:gd name="connsiteY1" fmla="*/ 0 h 50482"/>
                <a:gd name="connsiteX2" fmla="*/ 23933 w 48221"/>
                <a:gd name="connsiteY2" fmla="*/ 50483 h 50482"/>
                <a:gd name="connsiteX3" fmla="*/ 23933 w 48221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3"/>
                  </a:moveTo>
                  <a:cubicBezTo>
                    <a:pt x="56318" y="50483"/>
                    <a:pt x="56318" y="0"/>
                    <a:pt x="23933" y="0"/>
                  </a:cubicBezTo>
                  <a:cubicBezTo>
                    <a:pt x="-7500" y="0"/>
                    <a:pt x="-8452" y="50483"/>
                    <a:pt x="23933" y="50483"/>
                  </a:cubicBezTo>
                  <a:lnTo>
                    <a:pt x="23933" y="50483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3354F38C-9436-40B2-AFDE-C51BE714DE6A}"/>
                </a:ext>
              </a:extLst>
            </p:cNvPr>
            <p:cNvSpPr/>
            <p:nvPr/>
          </p:nvSpPr>
          <p:spPr>
            <a:xfrm>
              <a:off x="5175408" y="416337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A4926612-854C-4EC0-87BE-18FA0D2E3736}"/>
                </a:ext>
              </a:extLst>
            </p:cNvPr>
            <p:cNvSpPr/>
            <p:nvPr/>
          </p:nvSpPr>
          <p:spPr>
            <a:xfrm>
              <a:off x="5016340" y="416051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3C2F345B-8DA7-40E7-8C06-9FA5F9891E26}"/>
                </a:ext>
              </a:extLst>
            </p:cNvPr>
            <p:cNvSpPr/>
            <p:nvPr/>
          </p:nvSpPr>
          <p:spPr>
            <a:xfrm>
              <a:off x="4901088" y="416718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3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48" name="Group 1747">
            <a:extLst>
              <a:ext uri="{FF2B5EF4-FFF2-40B4-BE49-F238E27FC236}">
                <a16:creationId xmlns:a16="http://schemas.microsoft.com/office/drawing/2014/main" id="{53EF1AC4-62A6-48F9-90E7-CB613E2B57AA}"/>
              </a:ext>
            </a:extLst>
          </p:cNvPr>
          <p:cNvGrpSpPr/>
          <p:nvPr userDrawn="1"/>
        </p:nvGrpSpPr>
        <p:grpSpPr>
          <a:xfrm rot="5400000">
            <a:off x="-186622" y="3733079"/>
            <a:ext cx="1578510" cy="991304"/>
            <a:chOff x="6426262" y="31952"/>
            <a:chExt cx="1578510" cy="991304"/>
          </a:xfrm>
        </p:grpSpPr>
        <p:grpSp>
          <p:nvGrpSpPr>
            <p:cNvPr id="1749" name="Graphic 3">
              <a:extLst>
                <a:ext uri="{FF2B5EF4-FFF2-40B4-BE49-F238E27FC236}">
                  <a16:creationId xmlns:a16="http://schemas.microsoft.com/office/drawing/2014/main" id="{DE42FA16-2A5A-4E03-82AC-5CB9396BBDE5}"/>
                </a:ext>
              </a:extLst>
            </p:cNvPr>
            <p:cNvGrpSpPr/>
            <p:nvPr/>
          </p:nvGrpSpPr>
          <p:grpSpPr>
            <a:xfrm rot="17139227">
              <a:off x="7410225" y="67241"/>
              <a:ext cx="629835" cy="559258"/>
              <a:chOff x="3473413" y="3018349"/>
              <a:chExt cx="533067" cy="424486"/>
            </a:xfrm>
          </p:grpSpPr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E3E3F2FD-E861-4C14-8C9C-B73D280FB9E9}"/>
                  </a:ext>
                </a:extLst>
              </p:cNvPr>
              <p:cNvSpPr/>
              <p:nvPr/>
            </p:nvSpPr>
            <p:spPr>
              <a:xfrm>
                <a:off x="3473413" y="3018349"/>
                <a:ext cx="533067" cy="424486"/>
              </a:xfrm>
              <a:custGeom>
                <a:avLst/>
                <a:gdLst>
                  <a:gd name="connsiteX0" fmla="*/ 339444 w 533067"/>
                  <a:gd name="connsiteY0" fmla="*/ 413507 h 424486"/>
                  <a:gd name="connsiteX1" fmla="*/ 508036 w 533067"/>
                  <a:gd name="connsiteY1" fmla="*/ 401125 h 424486"/>
                  <a:gd name="connsiteX2" fmla="*/ 526134 w 533067"/>
                  <a:gd name="connsiteY2" fmla="*/ 391600 h 424486"/>
                  <a:gd name="connsiteX3" fmla="*/ 532801 w 533067"/>
                  <a:gd name="connsiteY3" fmla="*/ 371597 h 424486"/>
                  <a:gd name="connsiteX4" fmla="*/ 418501 w 533067"/>
                  <a:gd name="connsiteY4" fmla="*/ 191575 h 424486"/>
                  <a:gd name="connsiteX5" fmla="*/ 268006 w 533067"/>
                  <a:gd name="connsiteY5" fmla="*/ 84895 h 424486"/>
                  <a:gd name="connsiteX6" fmla="*/ 158469 w 533067"/>
                  <a:gd name="connsiteY6" fmla="*/ 5837 h 424486"/>
                  <a:gd name="connsiteX7" fmla="*/ 5116 w 533067"/>
                  <a:gd name="connsiteY7" fmla="*/ 59177 h 424486"/>
                  <a:gd name="connsiteX8" fmla="*/ 67029 w 533067"/>
                  <a:gd name="connsiteY8" fmla="*/ 182050 h 424486"/>
                  <a:gd name="connsiteX9" fmla="*/ 200379 w 533067"/>
                  <a:gd name="connsiteY9" fmla="*/ 258250 h 424486"/>
                  <a:gd name="connsiteX10" fmla="*/ 339444 w 533067"/>
                  <a:gd name="connsiteY10" fmla="*/ 413507 h 42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067" h="424486">
                    <a:moveTo>
                      <a:pt x="339444" y="413507"/>
                    </a:moveTo>
                    <a:cubicBezTo>
                      <a:pt x="391831" y="436367"/>
                      <a:pt x="452791" y="419222"/>
                      <a:pt x="508036" y="401125"/>
                    </a:cubicBezTo>
                    <a:cubicBezTo>
                      <a:pt x="514704" y="399220"/>
                      <a:pt x="521371" y="396362"/>
                      <a:pt x="526134" y="391600"/>
                    </a:cubicBezTo>
                    <a:cubicBezTo>
                      <a:pt x="530896" y="385885"/>
                      <a:pt x="532801" y="378265"/>
                      <a:pt x="532801" y="371597"/>
                    </a:cubicBezTo>
                    <a:cubicBezTo>
                      <a:pt x="537564" y="299207"/>
                      <a:pt x="477556" y="238247"/>
                      <a:pt x="418501" y="191575"/>
                    </a:cubicBezTo>
                    <a:cubicBezTo>
                      <a:pt x="369924" y="153475"/>
                      <a:pt x="319441" y="119185"/>
                      <a:pt x="268006" y="84895"/>
                    </a:cubicBezTo>
                    <a:cubicBezTo>
                      <a:pt x="229906" y="60130"/>
                      <a:pt x="204189" y="15362"/>
                      <a:pt x="158469" y="5837"/>
                    </a:cubicBezTo>
                    <a:cubicBezTo>
                      <a:pt x="98461" y="-6545"/>
                      <a:pt x="30834" y="-3688"/>
                      <a:pt x="5116" y="59177"/>
                    </a:cubicBezTo>
                    <a:cubicBezTo>
                      <a:pt x="-13934" y="104897"/>
                      <a:pt x="23214" y="155380"/>
                      <a:pt x="67029" y="182050"/>
                    </a:cubicBezTo>
                    <a:cubicBezTo>
                      <a:pt x="110844" y="209672"/>
                      <a:pt x="163231" y="224912"/>
                      <a:pt x="200379" y="258250"/>
                    </a:cubicBezTo>
                    <a:cubicBezTo>
                      <a:pt x="252766" y="305875"/>
                      <a:pt x="273721" y="383980"/>
                      <a:pt x="339444" y="413507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32B9B03A-F7DE-4707-91DE-71597881707E}"/>
                  </a:ext>
                </a:extLst>
              </p:cNvPr>
              <p:cNvSpPr/>
              <p:nvPr/>
            </p:nvSpPr>
            <p:spPr>
              <a:xfrm>
                <a:off x="3587114" y="3058477"/>
                <a:ext cx="53339" cy="51434"/>
              </a:xfrm>
              <a:custGeom>
                <a:avLst/>
                <a:gdLst>
                  <a:gd name="connsiteX0" fmla="*/ 7620 w 53339"/>
                  <a:gd name="connsiteY0" fmla="*/ 41910 h 51434"/>
                  <a:gd name="connsiteX1" fmla="*/ 11430 w 53339"/>
                  <a:gd name="connsiteY1" fmla="*/ 44767 h 51434"/>
                  <a:gd name="connsiteX2" fmla="*/ 11430 w 53339"/>
                  <a:gd name="connsiteY2" fmla="*/ 44767 h 51434"/>
                  <a:gd name="connsiteX3" fmla="*/ 19050 w 53339"/>
                  <a:gd name="connsiteY3" fmla="*/ 49530 h 51434"/>
                  <a:gd name="connsiteX4" fmla="*/ 28575 w 53339"/>
                  <a:gd name="connsiteY4" fmla="*/ 51435 h 51434"/>
                  <a:gd name="connsiteX5" fmla="*/ 38100 w 53339"/>
                  <a:gd name="connsiteY5" fmla="*/ 49530 h 51434"/>
                  <a:gd name="connsiteX6" fmla="*/ 45720 w 53339"/>
                  <a:gd name="connsiteY6" fmla="*/ 44767 h 51434"/>
                  <a:gd name="connsiteX7" fmla="*/ 49530 w 53339"/>
                  <a:gd name="connsiteY7" fmla="*/ 40005 h 51434"/>
                  <a:gd name="connsiteX8" fmla="*/ 53340 w 53339"/>
                  <a:gd name="connsiteY8" fmla="*/ 27622 h 51434"/>
                  <a:gd name="connsiteX9" fmla="*/ 52388 w 53339"/>
                  <a:gd name="connsiteY9" fmla="*/ 20955 h 51434"/>
                  <a:gd name="connsiteX10" fmla="*/ 45720 w 53339"/>
                  <a:gd name="connsiteY10" fmla="*/ 9525 h 51434"/>
                  <a:gd name="connsiteX11" fmla="*/ 41910 w 53339"/>
                  <a:gd name="connsiteY11" fmla="*/ 6667 h 51434"/>
                  <a:gd name="connsiteX12" fmla="*/ 41910 w 53339"/>
                  <a:gd name="connsiteY12" fmla="*/ 6667 h 51434"/>
                  <a:gd name="connsiteX13" fmla="*/ 34290 w 53339"/>
                  <a:gd name="connsiteY13" fmla="*/ 1905 h 51434"/>
                  <a:gd name="connsiteX14" fmla="*/ 24765 w 53339"/>
                  <a:gd name="connsiteY14" fmla="*/ 0 h 51434"/>
                  <a:gd name="connsiteX15" fmla="*/ 15240 w 53339"/>
                  <a:gd name="connsiteY15" fmla="*/ 1905 h 51434"/>
                  <a:gd name="connsiteX16" fmla="*/ 7620 w 53339"/>
                  <a:gd name="connsiteY16" fmla="*/ 6667 h 51434"/>
                  <a:gd name="connsiteX17" fmla="*/ 3810 w 53339"/>
                  <a:gd name="connsiteY17" fmla="*/ 11430 h 51434"/>
                  <a:gd name="connsiteX18" fmla="*/ 0 w 53339"/>
                  <a:gd name="connsiteY18" fmla="*/ 23813 h 51434"/>
                  <a:gd name="connsiteX19" fmla="*/ 952 w 53339"/>
                  <a:gd name="connsiteY19" fmla="*/ 30480 h 51434"/>
                  <a:gd name="connsiteX20" fmla="*/ 7620 w 53339"/>
                  <a:gd name="connsiteY20" fmla="*/ 41910 h 51434"/>
                  <a:gd name="connsiteX21" fmla="*/ 7620 w 53339"/>
                  <a:gd name="connsiteY21" fmla="*/ 41910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339" h="51434">
                    <a:moveTo>
                      <a:pt x="7620" y="41910"/>
                    </a:moveTo>
                    <a:cubicBezTo>
                      <a:pt x="8573" y="42863"/>
                      <a:pt x="9525" y="43815"/>
                      <a:pt x="11430" y="44767"/>
                    </a:cubicBezTo>
                    <a:cubicBezTo>
                      <a:pt x="11430" y="44767"/>
                      <a:pt x="11430" y="44767"/>
                      <a:pt x="11430" y="44767"/>
                    </a:cubicBezTo>
                    <a:cubicBezTo>
                      <a:pt x="13335" y="47625"/>
                      <a:pt x="16193" y="48578"/>
                      <a:pt x="19050" y="49530"/>
                    </a:cubicBezTo>
                    <a:cubicBezTo>
                      <a:pt x="21908" y="51435"/>
                      <a:pt x="25718" y="51435"/>
                      <a:pt x="28575" y="51435"/>
                    </a:cubicBezTo>
                    <a:cubicBezTo>
                      <a:pt x="32385" y="51435"/>
                      <a:pt x="35243" y="50482"/>
                      <a:pt x="38100" y="49530"/>
                    </a:cubicBezTo>
                    <a:cubicBezTo>
                      <a:pt x="40958" y="48578"/>
                      <a:pt x="43815" y="46672"/>
                      <a:pt x="45720" y="44767"/>
                    </a:cubicBezTo>
                    <a:cubicBezTo>
                      <a:pt x="46673" y="42863"/>
                      <a:pt x="48577" y="40957"/>
                      <a:pt x="49530" y="40005"/>
                    </a:cubicBezTo>
                    <a:cubicBezTo>
                      <a:pt x="51435" y="36195"/>
                      <a:pt x="53340" y="31432"/>
                      <a:pt x="53340" y="27622"/>
                    </a:cubicBezTo>
                    <a:cubicBezTo>
                      <a:pt x="53340" y="25717"/>
                      <a:pt x="52388" y="22860"/>
                      <a:pt x="52388" y="20955"/>
                    </a:cubicBezTo>
                    <a:cubicBezTo>
                      <a:pt x="51435" y="17145"/>
                      <a:pt x="48577" y="13335"/>
                      <a:pt x="45720" y="9525"/>
                    </a:cubicBezTo>
                    <a:cubicBezTo>
                      <a:pt x="44768" y="8572"/>
                      <a:pt x="43815" y="7620"/>
                      <a:pt x="41910" y="6667"/>
                    </a:cubicBezTo>
                    <a:cubicBezTo>
                      <a:pt x="41910" y="6667"/>
                      <a:pt x="41910" y="6667"/>
                      <a:pt x="41910" y="6667"/>
                    </a:cubicBezTo>
                    <a:cubicBezTo>
                      <a:pt x="40005" y="3810"/>
                      <a:pt x="37148" y="2857"/>
                      <a:pt x="34290" y="1905"/>
                    </a:cubicBezTo>
                    <a:cubicBezTo>
                      <a:pt x="31433" y="0"/>
                      <a:pt x="27623" y="0"/>
                      <a:pt x="24765" y="0"/>
                    </a:cubicBezTo>
                    <a:cubicBezTo>
                      <a:pt x="20955" y="0"/>
                      <a:pt x="18098" y="953"/>
                      <a:pt x="15240" y="1905"/>
                    </a:cubicBezTo>
                    <a:cubicBezTo>
                      <a:pt x="12383" y="2857"/>
                      <a:pt x="9525" y="4763"/>
                      <a:pt x="7620" y="6667"/>
                    </a:cubicBezTo>
                    <a:cubicBezTo>
                      <a:pt x="6668" y="8572"/>
                      <a:pt x="4763" y="10478"/>
                      <a:pt x="3810" y="11430"/>
                    </a:cubicBezTo>
                    <a:cubicBezTo>
                      <a:pt x="1905" y="15240"/>
                      <a:pt x="0" y="20003"/>
                      <a:pt x="0" y="23813"/>
                    </a:cubicBezTo>
                    <a:cubicBezTo>
                      <a:pt x="0" y="25717"/>
                      <a:pt x="952" y="28575"/>
                      <a:pt x="952" y="30480"/>
                    </a:cubicBezTo>
                    <a:cubicBezTo>
                      <a:pt x="1905" y="35242"/>
                      <a:pt x="4763" y="39053"/>
                      <a:pt x="7620" y="41910"/>
                    </a:cubicBezTo>
                    <a:lnTo>
                      <a:pt x="7620" y="4191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17A5BC22-A992-4819-9D42-6D9E2F88733B}"/>
                  </a:ext>
                </a:extLst>
              </p:cNvPr>
              <p:cNvSpPr/>
              <p:nvPr/>
            </p:nvSpPr>
            <p:spPr>
              <a:xfrm>
                <a:off x="3660933" y="3126104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14582437-34D9-4C91-8F29-51261DDDBA39}"/>
                  </a:ext>
                </a:extLst>
              </p:cNvPr>
              <p:cNvSpPr/>
              <p:nvPr/>
            </p:nvSpPr>
            <p:spPr>
              <a:xfrm>
                <a:off x="3714273" y="3254692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AE6E86DF-1FCB-4FAD-9F46-2B094C4DB1A8}"/>
                  </a:ext>
                </a:extLst>
              </p:cNvPr>
              <p:cNvSpPr/>
              <p:nvPr/>
            </p:nvSpPr>
            <p:spPr>
              <a:xfrm>
                <a:off x="3832383" y="323373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5A01D0-B686-438B-8176-B7E66CFE8B26}"/>
                  </a:ext>
                </a:extLst>
              </p:cNvPr>
              <p:cNvSpPr/>
              <p:nvPr/>
            </p:nvSpPr>
            <p:spPr>
              <a:xfrm>
                <a:off x="3889533" y="3319462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50" name="Graphic 3">
              <a:extLst>
                <a:ext uri="{FF2B5EF4-FFF2-40B4-BE49-F238E27FC236}">
                  <a16:creationId xmlns:a16="http://schemas.microsoft.com/office/drawing/2014/main" id="{F6F6D948-972B-4ADB-8B4E-509A30807321}"/>
                </a:ext>
              </a:extLst>
            </p:cNvPr>
            <p:cNvGrpSpPr/>
            <p:nvPr/>
          </p:nvGrpSpPr>
          <p:grpSpPr>
            <a:xfrm rot="17139227">
              <a:off x="6519359" y="61628"/>
              <a:ext cx="868531" cy="1054726"/>
              <a:chOff x="4077339" y="3210432"/>
              <a:chExt cx="735089" cy="800554"/>
            </a:xfrm>
          </p:grpSpPr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9ECDB80A-1017-4723-AE10-B38F7B9534E1}"/>
                  </a:ext>
                </a:extLst>
              </p:cNvPr>
              <p:cNvSpPr/>
              <p:nvPr/>
            </p:nvSpPr>
            <p:spPr>
              <a:xfrm>
                <a:off x="4077339" y="3210432"/>
                <a:ext cx="735089" cy="800554"/>
              </a:xfrm>
              <a:custGeom>
                <a:avLst/>
                <a:gdLst>
                  <a:gd name="connsiteX0" fmla="*/ 199385 w 735089"/>
                  <a:gd name="connsiteY0" fmla="*/ 799592 h 800554"/>
                  <a:gd name="connsiteX1" fmla="*/ 143187 w 735089"/>
                  <a:gd name="connsiteY1" fmla="*/ 518604 h 800554"/>
                  <a:gd name="connsiteX2" fmla="*/ 32697 w 735089"/>
                  <a:gd name="connsiteY2" fmla="*/ 119507 h 800554"/>
                  <a:gd name="connsiteX3" fmla="*/ 182240 w 735089"/>
                  <a:gd name="connsiteY3" fmla="*/ 227139 h 800554"/>
                  <a:gd name="connsiteX4" fmla="*/ 245105 w 735089"/>
                  <a:gd name="connsiteY4" fmla="*/ 536702 h 800554"/>
                  <a:gd name="connsiteX5" fmla="*/ 247962 w 735089"/>
                  <a:gd name="connsiteY5" fmla="*/ 703389 h 800554"/>
                  <a:gd name="connsiteX6" fmla="*/ 307970 w 735089"/>
                  <a:gd name="connsiteY6" fmla="*/ 584327 h 800554"/>
                  <a:gd name="connsiteX7" fmla="*/ 266060 w 735089"/>
                  <a:gd name="connsiteY7" fmla="*/ 158559 h 800554"/>
                  <a:gd name="connsiteX8" fmla="*/ 460370 w 735089"/>
                  <a:gd name="connsiteY8" fmla="*/ 65214 h 800554"/>
                  <a:gd name="connsiteX9" fmla="*/ 389885 w 735089"/>
                  <a:gd name="connsiteY9" fmla="*/ 399542 h 800554"/>
                  <a:gd name="connsiteX10" fmla="*/ 339402 w 735089"/>
                  <a:gd name="connsiteY10" fmla="*/ 711961 h 800554"/>
                  <a:gd name="connsiteX11" fmla="*/ 391790 w 735089"/>
                  <a:gd name="connsiteY11" fmla="*/ 630047 h 800554"/>
                  <a:gd name="connsiteX12" fmla="*/ 583242 w 735089"/>
                  <a:gd name="connsiteY12" fmla="*/ 248094 h 800554"/>
                  <a:gd name="connsiteX13" fmla="*/ 705162 w 735089"/>
                  <a:gd name="connsiteY13" fmla="*/ 379539 h 800554"/>
                  <a:gd name="connsiteX14" fmla="*/ 509900 w 735089"/>
                  <a:gd name="connsiteY14" fmla="*/ 632904 h 800554"/>
                  <a:gd name="connsiteX15" fmla="*/ 357500 w 735089"/>
                  <a:gd name="connsiteY15" fmla="*/ 779589 h 800554"/>
                  <a:gd name="connsiteX16" fmla="*/ 199385 w 735089"/>
                  <a:gd name="connsiteY16" fmla="*/ 799592 h 8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5089" h="800554">
                    <a:moveTo>
                      <a:pt x="199385" y="799592"/>
                    </a:moveTo>
                    <a:cubicBezTo>
                      <a:pt x="194622" y="657669"/>
                      <a:pt x="247962" y="674814"/>
                      <a:pt x="143187" y="518604"/>
                    </a:cubicBezTo>
                    <a:cubicBezTo>
                      <a:pt x="38412" y="362394"/>
                      <a:pt x="-50170" y="180467"/>
                      <a:pt x="32697" y="119507"/>
                    </a:cubicBezTo>
                    <a:cubicBezTo>
                      <a:pt x="114612" y="58547"/>
                      <a:pt x="186050" y="102361"/>
                      <a:pt x="182240" y="227139"/>
                    </a:cubicBezTo>
                    <a:cubicBezTo>
                      <a:pt x="178430" y="351917"/>
                      <a:pt x="246057" y="410972"/>
                      <a:pt x="245105" y="536702"/>
                    </a:cubicBezTo>
                    <a:cubicBezTo>
                      <a:pt x="244152" y="662432"/>
                      <a:pt x="247962" y="703389"/>
                      <a:pt x="247962" y="703389"/>
                    </a:cubicBezTo>
                    <a:cubicBezTo>
                      <a:pt x="247962" y="703389"/>
                      <a:pt x="313685" y="751967"/>
                      <a:pt x="307970" y="584327"/>
                    </a:cubicBezTo>
                    <a:cubicBezTo>
                      <a:pt x="302255" y="416686"/>
                      <a:pt x="221292" y="269049"/>
                      <a:pt x="266060" y="158559"/>
                    </a:cubicBezTo>
                    <a:cubicBezTo>
                      <a:pt x="310827" y="48069"/>
                      <a:pt x="474657" y="-80518"/>
                      <a:pt x="460370" y="65214"/>
                    </a:cubicBezTo>
                    <a:cubicBezTo>
                      <a:pt x="446082" y="210947"/>
                      <a:pt x="389885" y="357632"/>
                      <a:pt x="389885" y="399542"/>
                    </a:cubicBezTo>
                    <a:cubicBezTo>
                      <a:pt x="389885" y="441452"/>
                      <a:pt x="346070" y="698627"/>
                      <a:pt x="339402" y="711961"/>
                    </a:cubicBezTo>
                    <a:cubicBezTo>
                      <a:pt x="332735" y="725297"/>
                      <a:pt x="353690" y="727202"/>
                      <a:pt x="391790" y="630047"/>
                    </a:cubicBezTo>
                    <a:cubicBezTo>
                      <a:pt x="429890" y="533844"/>
                      <a:pt x="505137" y="285242"/>
                      <a:pt x="583242" y="248094"/>
                    </a:cubicBezTo>
                    <a:cubicBezTo>
                      <a:pt x="662300" y="211899"/>
                      <a:pt x="794697" y="276669"/>
                      <a:pt x="705162" y="379539"/>
                    </a:cubicBezTo>
                    <a:cubicBezTo>
                      <a:pt x="615627" y="482409"/>
                      <a:pt x="575622" y="555752"/>
                      <a:pt x="509900" y="632904"/>
                    </a:cubicBezTo>
                    <a:cubicBezTo>
                      <a:pt x="443225" y="710057"/>
                      <a:pt x="431795" y="753872"/>
                      <a:pt x="357500" y="779589"/>
                    </a:cubicBezTo>
                    <a:cubicBezTo>
                      <a:pt x="281300" y="807211"/>
                      <a:pt x="199385" y="799592"/>
                      <a:pt x="199385" y="799592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0CA0676F-9EC9-423C-A5B8-79F1ED3B6D54}"/>
                  </a:ext>
                </a:extLst>
              </p:cNvPr>
              <p:cNvSpPr/>
              <p:nvPr/>
            </p:nvSpPr>
            <p:spPr>
              <a:xfrm>
                <a:off x="4400073" y="332136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15D8B115-A71C-4EFF-9A82-DF9D98BDE8DD}"/>
                  </a:ext>
                </a:extLst>
              </p:cNvPr>
              <p:cNvSpPr/>
              <p:nvPr/>
            </p:nvSpPr>
            <p:spPr>
              <a:xfrm>
                <a:off x="4675345" y="3523296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0A4009DE-CF19-44A5-B347-3D1C8BC060FC}"/>
                  </a:ext>
                </a:extLst>
              </p:cNvPr>
              <p:cNvSpPr/>
              <p:nvPr/>
            </p:nvSpPr>
            <p:spPr>
              <a:xfrm>
                <a:off x="4600574" y="3627119"/>
                <a:ext cx="53340" cy="58102"/>
              </a:xfrm>
              <a:custGeom>
                <a:avLst/>
                <a:gdLst>
                  <a:gd name="connsiteX0" fmla="*/ 0 w 53340"/>
                  <a:gd name="connsiteY0" fmla="*/ 23813 h 58102"/>
                  <a:gd name="connsiteX1" fmla="*/ 953 w 53340"/>
                  <a:gd name="connsiteY1" fmla="*/ 31433 h 58102"/>
                  <a:gd name="connsiteX2" fmla="*/ 953 w 53340"/>
                  <a:gd name="connsiteY2" fmla="*/ 32385 h 58102"/>
                  <a:gd name="connsiteX3" fmla="*/ 953 w 53340"/>
                  <a:gd name="connsiteY3" fmla="*/ 33338 h 58102"/>
                  <a:gd name="connsiteX4" fmla="*/ 3810 w 53340"/>
                  <a:gd name="connsiteY4" fmla="*/ 40005 h 58102"/>
                  <a:gd name="connsiteX5" fmla="*/ 4763 w 53340"/>
                  <a:gd name="connsiteY5" fmla="*/ 40958 h 58102"/>
                  <a:gd name="connsiteX6" fmla="*/ 6667 w 53340"/>
                  <a:gd name="connsiteY6" fmla="*/ 43815 h 58102"/>
                  <a:gd name="connsiteX7" fmla="*/ 10478 w 53340"/>
                  <a:gd name="connsiteY7" fmla="*/ 49530 h 58102"/>
                  <a:gd name="connsiteX8" fmla="*/ 10478 w 53340"/>
                  <a:gd name="connsiteY8" fmla="*/ 50483 h 58102"/>
                  <a:gd name="connsiteX9" fmla="*/ 11430 w 53340"/>
                  <a:gd name="connsiteY9" fmla="*/ 51435 h 58102"/>
                  <a:gd name="connsiteX10" fmla="*/ 19050 w 53340"/>
                  <a:gd name="connsiteY10" fmla="*/ 56198 h 58102"/>
                  <a:gd name="connsiteX11" fmla="*/ 28575 w 53340"/>
                  <a:gd name="connsiteY11" fmla="*/ 58103 h 58102"/>
                  <a:gd name="connsiteX12" fmla="*/ 38100 w 53340"/>
                  <a:gd name="connsiteY12" fmla="*/ 56198 h 58102"/>
                  <a:gd name="connsiteX13" fmla="*/ 45720 w 53340"/>
                  <a:gd name="connsiteY13" fmla="*/ 51435 h 58102"/>
                  <a:gd name="connsiteX14" fmla="*/ 49530 w 53340"/>
                  <a:gd name="connsiteY14" fmla="*/ 46673 h 58102"/>
                  <a:gd name="connsiteX15" fmla="*/ 53340 w 53340"/>
                  <a:gd name="connsiteY15" fmla="*/ 34290 h 58102"/>
                  <a:gd name="connsiteX16" fmla="*/ 52388 w 53340"/>
                  <a:gd name="connsiteY16" fmla="*/ 27623 h 58102"/>
                  <a:gd name="connsiteX17" fmla="*/ 45720 w 53340"/>
                  <a:gd name="connsiteY17" fmla="*/ 16193 h 58102"/>
                  <a:gd name="connsiteX18" fmla="*/ 44767 w 53340"/>
                  <a:gd name="connsiteY18" fmla="*/ 14288 h 58102"/>
                  <a:gd name="connsiteX19" fmla="*/ 48578 w 53340"/>
                  <a:gd name="connsiteY19" fmla="*/ 19050 h 58102"/>
                  <a:gd name="connsiteX20" fmla="*/ 45720 w 53340"/>
                  <a:gd name="connsiteY20" fmla="*/ 15240 h 58102"/>
                  <a:gd name="connsiteX21" fmla="*/ 48578 w 53340"/>
                  <a:gd name="connsiteY21" fmla="*/ 20955 h 58102"/>
                  <a:gd name="connsiteX22" fmla="*/ 47625 w 53340"/>
                  <a:gd name="connsiteY22" fmla="*/ 18098 h 58102"/>
                  <a:gd name="connsiteX23" fmla="*/ 48578 w 53340"/>
                  <a:gd name="connsiteY23" fmla="*/ 24765 h 58102"/>
                  <a:gd name="connsiteX24" fmla="*/ 48578 w 53340"/>
                  <a:gd name="connsiteY24" fmla="*/ 23813 h 58102"/>
                  <a:gd name="connsiteX25" fmla="*/ 46672 w 53340"/>
                  <a:gd name="connsiteY25" fmla="*/ 14288 h 58102"/>
                  <a:gd name="connsiteX26" fmla="*/ 41910 w 53340"/>
                  <a:gd name="connsiteY26" fmla="*/ 6668 h 58102"/>
                  <a:gd name="connsiteX27" fmla="*/ 34290 w 53340"/>
                  <a:gd name="connsiteY27" fmla="*/ 1905 h 58102"/>
                  <a:gd name="connsiteX28" fmla="*/ 24765 w 53340"/>
                  <a:gd name="connsiteY28" fmla="*/ 0 h 58102"/>
                  <a:gd name="connsiteX29" fmla="*/ 18097 w 53340"/>
                  <a:gd name="connsiteY29" fmla="*/ 953 h 58102"/>
                  <a:gd name="connsiteX30" fmla="*/ 6667 w 53340"/>
                  <a:gd name="connsiteY30" fmla="*/ 7620 h 58102"/>
                  <a:gd name="connsiteX31" fmla="*/ 2858 w 53340"/>
                  <a:gd name="connsiteY31" fmla="*/ 12383 h 58102"/>
                  <a:gd name="connsiteX32" fmla="*/ 0 w 53340"/>
                  <a:gd name="connsiteY32" fmla="*/ 23813 h 58102"/>
                  <a:gd name="connsiteX33" fmla="*/ 0 w 53340"/>
                  <a:gd name="connsiteY33" fmla="*/ 23813 h 58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3340" h="58102">
                    <a:moveTo>
                      <a:pt x="0" y="23813"/>
                    </a:moveTo>
                    <a:cubicBezTo>
                      <a:pt x="0" y="26670"/>
                      <a:pt x="953" y="28575"/>
                      <a:pt x="953" y="31433"/>
                    </a:cubicBezTo>
                    <a:cubicBezTo>
                      <a:pt x="953" y="31433"/>
                      <a:pt x="953" y="32385"/>
                      <a:pt x="953" y="32385"/>
                    </a:cubicBezTo>
                    <a:cubicBezTo>
                      <a:pt x="953" y="32385"/>
                      <a:pt x="953" y="32385"/>
                      <a:pt x="953" y="33338"/>
                    </a:cubicBezTo>
                    <a:cubicBezTo>
                      <a:pt x="1905" y="35243"/>
                      <a:pt x="2858" y="38100"/>
                      <a:pt x="3810" y="40005"/>
                    </a:cubicBezTo>
                    <a:cubicBezTo>
                      <a:pt x="3810" y="40005"/>
                      <a:pt x="3810" y="40958"/>
                      <a:pt x="4763" y="40958"/>
                    </a:cubicBezTo>
                    <a:cubicBezTo>
                      <a:pt x="4763" y="41910"/>
                      <a:pt x="5715" y="42863"/>
                      <a:pt x="6667" y="43815"/>
                    </a:cubicBezTo>
                    <a:cubicBezTo>
                      <a:pt x="7620" y="45720"/>
                      <a:pt x="9525" y="47625"/>
                      <a:pt x="10478" y="49530"/>
                    </a:cubicBezTo>
                    <a:cubicBezTo>
                      <a:pt x="10478" y="49530"/>
                      <a:pt x="10478" y="49530"/>
                      <a:pt x="10478" y="50483"/>
                    </a:cubicBezTo>
                    <a:cubicBezTo>
                      <a:pt x="10478" y="50483"/>
                      <a:pt x="11430" y="51435"/>
                      <a:pt x="11430" y="51435"/>
                    </a:cubicBezTo>
                    <a:cubicBezTo>
                      <a:pt x="13335" y="54293"/>
                      <a:pt x="16192" y="55245"/>
                      <a:pt x="19050" y="56198"/>
                    </a:cubicBezTo>
                    <a:cubicBezTo>
                      <a:pt x="21908" y="58103"/>
                      <a:pt x="25717" y="58103"/>
                      <a:pt x="28575" y="58103"/>
                    </a:cubicBezTo>
                    <a:cubicBezTo>
                      <a:pt x="32385" y="58103"/>
                      <a:pt x="35242" y="57150"/>
                      <a:pt x="38100" y="56198"/>
                    </a:cubicBezTo>
                    <a:cubicBezTo>
                      <a:pt x="40958" y="55245"/>
                      <a:pt x="43815" y="53340"/>
                      <a:pt x="45720" y="51435"/>
                    </a:cubicBezTo>
                    <a:cubicBezTo>
                      <a:pt x="46672" y="49530"/>
                      <a:pt x="48578" y="47625"/>
                      <a:pt x="49530" y="46673"/>
                    </a:cubicBezTo>
                    <a:cubicBezTo>
                      <a:pt x="51435" y="42863"/>
                      <a:pt x="53340" y="38100"/>
                      <a:pt x="53340" y="34290"/>
                    </a:cubicBezTo>
                    <a:cubicBezTo>
                      <a:pt x="53340" y="32385"/>
                      <a:pt x="52388" y="29528"/>
                      <a:pt x="52388" y="27623"/>
                    </a:cubicBezTo>
                    <a:cubicBezTo>
                      <a:pt x="51435" y="23813"/>
                      <a:pt x="48578" y="20003"/>
                      <a:pt x="45720" y="16193"/>
                    </a:cubicBezTo>
                    <a:cubicBezTo>
                      <a:pt x="44767" y="16193"/>
                      <a:pt x="44767" y="15240"/>
                      <a:pt x="44767" y="14288"/>
                    </a:cubicBezTo>
                    <a:cubicBezTo>
                      <a:pt x="45720" y="16193"/>
                      <a:pt x="47625" y="18098"/>
                      <a:pt x="48578" y="19050"/>
                    </a:cubicBezTo>
                    <a:cubicBezTo>
                      <a:pt x="47625" y="18098"/>
                      <a:pt x="46672" y="16193"/>
                      <a:pt x="45720" y="15240"/>
                    </a:cubicBezTo>
                    <a:cubicBezTo>
                      <a:pt x="46672" y="17145"/>
                      <a:pt x="47625" y="19050"/>
                      <a:pt x="48578" y="20955"/>
                    </a:cubicBezTo>
                    <a:cubicBezTo>
                      <a:pt x="48578" y="20003"/>
                      <a:pt x="47625" y="19050"/>
                      <a:pt x="47625" y="18098"/>
                    </a:cubicBezTo>
                    <a:cubicBezTo>
                      <a:pt x="47625" y="20003"/>
                      <a:pt x="48578" y="22860"/>
                      <a:pt x="48578" y="24765"/>
                    </a:cubicBezTo>
                    <a:cubicBezTo>
                      <a:pt x="48578" y="24765"/>
                      <a:pt x="48578" y="24765"/>
                      <a:pt x="48578" y="23813"/>
                    </a:cubicBezTo>
                    <a:cubicBezTo>
                      <a:pt x="48578" y="20003"/>
                      <a:pt x="47625" y="17145"/>
                      <a:pt x="46672" y="14288"/>
                    </a:cubicBezTo>
                    <a:cubicBezTo>
                      <a:pt x="45720" y="11430"/>
                      <a:pt x="43815" y="8573"/>
                      <a:pt x="41910" y="6668"/>
                    </a:cubicBezTo>
                    <a:cubicBezTo>
                      <a:pt x="40005" y="3810"/>
                      <a:pt x="37147" y="2858"/>
                      <a:pt x="34290" y="1905"/>
                    </a:cubicBezTo>
                    <a:cubicBezTo>
                      <a:pt x="31433" y="0"/>
                      <a:pt x="27622" y="0"/>
                      <a:pt x="24765" y="0"/>
                    </a:cubicBezTo>
                    <a:cubicBezTo>
                      <a:pt x="22860" y="0"/>
                      <a:pt x="20003" y="953"/>
                      <a:pt x="18097" y="953"/>
                    </a:cubicBezTo>
                    <a:cubicBezTo>
                      <a:pt x="14288" y="1905"/>
                      <a:pt x="10478" y="4763"/>
                      <a:pt x="6667" y="7620"/>
                    </a:cubicBezTo>
                    <a:cubicBezTo>
                      <a:pt x="5715" y="9525"/>
                      <a:pt x="3810" y="11430"/>
                      <a:pt x="2858" y="12383"/>
                    </a:cubicBezTo>
                    <a:cubicBezTo>
                      <a:pt x="953" y="15240"/>
                      <a:pt x="0" y="19050"/>
                      <a:pt x="0" y="23813"/>
                    </a:cubicBez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1AA83E0B-6170-4A4D-9A6A-C193AFFC7D0F}"/>
                  </a:ext>
                </a:extLst>
              </p:cNvPr>
              <p:cNvSpPr/>
              <p:nvPr/>
            </p:nvSpPr>
            <p:spPr>
              <a:xfrm>
                <a:off x="4398644" y="3449954"/>
                <a:ext cx="49529" cy="50482"/>
              </a:xfrm>
              <a:custGeom>
                <a:avLst/>
                <a:gdLst>
                  <a:gd name="connsiteX0" fmla="*/ 0 w 49529"/>
                  <a:gd name="connsiteY0" fmla="*/ 24765 h 50482"/>
                  <a:gd name="connsiteX1" fmla="*/ 0 w 49529"/>
                  <a:gd name="connsiteY1" fmla="*/ 26670 h 50482"/>
                  <a:gd name="connsiteX2" fmla="*/ 0 w 49529"/>
                  <a:gd name="connsiteY2" fmla="*/ 26670 h 50482"/>
                  <a:gd name="connsiteX3" fmla="*/ 1905 w 49529"/>
                  <a:gd name="connsiteY3" fmla="*/ 36195 h 50482"/>
                  <a:gd name="connsiteX4" fmla="*/ 6667 w 49529"/>
                  <a:gd name="connsiteY4" fmla="*/ 43815 h 50482"/>
                  <a:gd name="connsiteX5" fmla="*/ 14288 w 49529"/>
                  <a:gd name="connsiteY5" fmla="*/ 48577 h 50482"/>
                  <a:gd name="connsiteX6" fmla="*/ 23813 w 49529"/>
                  <a:gd name="connsiteY6" fmla="*/ 50482 h 50482"/>
                  <a:gd name="connsiteX7" fmla="*/ 30480 w 49529"/>
                  <a:gd name="connsiteY7" fmla="*/ 49530 h 50482"/>
                  <a:gd name="connsiteX8" fmla="*/ 41910 w 49529"/>
                  <a:gd name="connsiteY8" fmla="*/ 42863 h 50482"/>
                  <a:gd name="connsiteX9" fmla="*/ 45720 w 49529"/>
                  <a:gd name="connsiteY9" fmla="*/ 38100 h 50482"/>
                  <a:gd name="connsiteX10" fmla="*/ 49530 w 49529"/>
                  <a:gd name="connsiteY10" fmla="*/ 25717 h 50482"/>
                  <a:gd name="connsiteX11" fmla="*/ 49530 w 49529"/>
                  <a:gd name="connsiteY11" fmla="*/ 23813 h 50482"/>
                  <a:gd name="connsiteX12" fmla="*/ 49530 w 49529"/>
                  <a:gd name="connsiteY12" fmla="*/ 23813 h 50482"/>
                  <a:gd name="connsiteX13" fmla="*/ 47625 w 49529"/>
                  <a:gd name="connsiteY13" fmla="*/ 14288 h 50482"/>
                  <a:gd name="connsiteX14" fmla="*/ 42863 w 49529"/>
                  <a:gd name="connsiteY14" fmla="*/ 6667 h 50482"/>
                  <a:gd name="connsiteX15" fmla="*/ 35242 w 49529"/>
                  <a:gd name="connsiteY15" fmla="*/ 1905 h 50482"/>
                  <a:gd name="connsiteX16" fmla="*/ 25717 w 49529"/>
                  <a:gd name="connsiteY16" fmla="*/ 0 h 50482"/>
                  <a:gd name="connsiteX17" fmla="*/ 19050 w 49529"/>
                  <a:gd name="connsiteY17" fmla="*/ 952 h 50482"/>
                  <a:gd name="connsiteX18" fmla="*/ 7620 w 49529"/>
                  <a:gd name="connsiteY18" fmla="*/ 7620 h 50482"/>
                  <a:gd name="connsiteX19" fmla="*/ 3810 w 49529"/>
                  <a:gd name="connsiteY19" fmla="*/ 12382 h 50482"/>
                  <a:gd name="connsiteX20" fmla="*/ 0 w 49529"/>
                  <a:gd name="connsiteY20" fmla="*/ 24765 h 50482"/>
                  <a:gd name="connsiteX21" fmla="*/ 0 w 49529"/>
                  <a:gd name="connsiteY21" fmla="*/ 24765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529" h="50482">
                    <a:moveTo>
                      <a:pt x="0" y="24765"/>
                    </a:moveTo>
                    <a:cubicBezTo>
                      <a:pt x="0" y="25717"/>
                      <a:pt x="0" y="25717"/>
                      <a:pt x="0" y="26670"/>
                    </a:cubicBezTo>
                    <a:cubicBezTo>
                      <a:pt x="0" y="26670"/>
                      <a:pt x="0" y="26670"/>
                      <a:pt x="0" y="26670"/>
                    </a:cubicBezTo>
                    <a:cubicBezTo>
                      <a:pt x="0" y="30480"/>
                      <a:pt x="952" y="33338"/>
                      <a:pt x="1905" y="36195"/>
                    </a:cubicBezTo>
                    <a:cubicBezTo>
                      <a:pt x="2858" y="39052"/>
                      <a:pt x="4763" y="41910"/>
                      <a:pt x="6667" y="43815"/>
                    </a:cubicBezTo>
                    <a:cubicBezTo>
                      <a:pt x="8572" y="46672"/>
                      <a:pt x="11430" y="47625"/>
                      <a:pt x="14288" y="48577"/>
                    </a:cubicBezTo>
                    <a:cubicBezTo>
                      <a:pt x="17145" y="50482"/>
                      <a:pt x="20955" y="50482"/>
                      <a:pt x="23813" y="50482"/>
                    </a:cubicBezTo>
                    <a:cubicBezTo>
                      <a:pt x="25717" y="50482"/>
                      <a:pt x="28575" y="49530"/>
                      <a:pt x="30480" y="49530"/>
                    </a:cubicBezTo>
                    <a:cubicBezTo>
                      <a:pt x="34290" y="48577"/>
                      <a:pt x="38100" y="45720"/>
                      <a:pt x="41910" y="42863"/>
                    </a:cubicBezTo>
                    <a:cubicBezTo>
                      <a:pt x="42863" y="40957"/>
                      <a:pt x="44767" y="39052"/>
                      <a:pt x="45720" y="38100"/>
                    </a:cubicBezTo>
                    <a:cubicBezTo>
                      <a:pt x="47625" y="34290"/>
                      <a:pt x="49530" y="29527"/>
                      <a:pt x="49530" y="25717"/>
                    </a:cubicBezTo>
                    <a:cubicBezTo>
                      <a:pt x="49530" y="24765"/>
                      <a:pt x="49530" y="24765"/>
                      <a:pt x="49530" y="23813"/>
                    </a:cubicBezTo>
                    <a:cubicBezTo>
                      <a:pt x="49530" y="23813"/>
                      <a:pt x="49530" y="23813"/>
                      <a:pt x="49530" y="23813"/>
                    </a:cubicBezTo>
                    <a:cubicBezTo>
                      <a:pt x="49530" y="20002"/>
                      <a:pt x="48577" y="17145"/>
                      <a:pt x="47625" y="14288"/>
                    </a:cubicBezTo>
                    <a:cubicBezTo>
                      <a:pt x="46672" y="11430"/>
                      <a:pt x="44767" y="8572"/>
                      <a:pt x="42863" y="6667"/>
                    </a:cubicBezTo>
                    <a:cubicBezTo>
                      <a:pt x="40958" y="3810"/>
                      <a:pt x="38100" y="2857"/>
                      <a:pt x="35242" y="1905"/>
                    </a:cubicBezTo>
                    <a:cubicBezTo>
                      <a:pt x="32385" y="0"/>
                      <a:pt x="28575" y="0"/>
                      <a:pt x="25717" y="0"/>
                    </a:cubicBezTo>
                    <a:cubicBezTo>
                      <a:pt x="23813" y="0"/>
                      <a:pt x="20955" y="952"/>
                      <a:pt x="19050" y="952"/>
                    </a:cubicBezTo>
                    <a:cubicBezTo>
                      <a:pt x="15240" y="1905"/>
                      <a:pt x="11430" y="4763"/>
                      <a:pt x="7620" y="7620"/>
                    </a:cubicBezTo>
                    <a:cubicBezTo>
                      <a:pt x="6667" y="9525"/>
                      <a:pt x="4763" y="11430"/>
                      <a:pt x="3810" y="12382"/>
                    </a:cubicBezTo>
                    <a:cubicBezTo>
                      <a:pt x="1905" y="16192"/>
                      <a:pt x="0" y="20955"/>
                      <a:pt x="0" y="24765"/>
                    </a:cubicBez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76F0EC09-C4DC-429A-9804-B4D8664FCE9B}"/>
                  </a:ext>
                </a:extLst>
              </p:cNvPr>
              <p:cNvSpPr/>
              <p:nvPr/>
            </p:nvSpPr>
            <p:spPr>
              <a:xfrm>
                <a:off x="4118133" y="3384231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3EC838-FC0A-4F38-8E38-AE2D46DEBC18}"/>
                  </a:ext>
                </a:extLst>
              </p:cNvPr>
              <p:cNvSpPr/>
              <p:nvPr/>
            </p:nvSpPr>
            <p:spPr>
              <a:xfrm>
                <a:off x="4155280" y="3484244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A5361A0-DDEE-436B-AF60-6AD13C721DCA}"/>
                  </a:ext>
                </a:extLst>
              </p:cNvPr>
              <p:cNvSpPr/>
              <p:nvPr/>
            </p:nvSpPr>
            <p:spPr>
              <a:xfrm>
                <a:off x="4372450" y="3580446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1B2AC93D-40FA-454E-B81C-C280F2191863}"/>
                  </a:ext>
                </a:extLst>
              </p:cNvPr>
              <p:cNvSpPr/>
              <p:nvPr/>
            </p:nvSpPr>
            <p:spPr>
              <a:xfrm>
                <a:off x="4221955" y="3636644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8A447A28-8EE0-4B17-861E-CD20DC7C1723}"/>
                  </a:ext>
                </a:extLst>
              </p:cNvPr>
              <p:cNvSpPr/>
              <p:nvPr/>
            </p:nvSpPr>
            <p:spPr>
              <a:xfrm>
                <a:off x="4550330" y="3721417"/>
                <a:ext cx="47863" cy="50482"/>
              </a:xfrm>
              <a:custGeom>
                <a:avLst/>
                <a:gdLst>
                  <a:gd name="connsiteX0" fmla="*/ 23574 w 47863"/>
                  <a:gd name="connsiteY0" fmla="*/ 50482 h 50482"/>
                  <a:gd name="connsiteX1" fmla="*/ 23574 w 47863"/>
                  <a:gd name="connsiteY1" fmla="*/ 0 h 50482"/>
                  <a:gd name="connsiteX2" fmla="*/ 23574 w 47863"/>
                  <a:gd name="connsiteY2" fmla="*/ 50482 h 50482"/>
                  <a:gd name="connsiteX3" fmla="*/ 23574 w 47863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63" h="50482">
                    <a:moveTo>
                      <a:pt x="23574" y="50482"/>
                    </a:moveTo>
                    <a:cubicBezTo>
                      <a:pt x="55959" y="50482"/>
                      <a:pt x="55959" y="0"/>
                      <a:pt x="23574" y="0"/>
                    </a:cubicBezTo>
                    <a:cubicBezTo>
                      <a:pt x="-7858" y="0"/>
                      <a:pt x="-7858" y="50482"/>
                      <a:pt x="23574" y="50482"/>
                    </a:cubicBezTo>
                    <a:lnTo>
                      <a:pt x="23574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67" name="Graphic 6">
            <a:extLst>
              <a:ext uri="{FF2B5EF4-FFF2-40B4-BE49-F238E27FC236}">
                <a16:creationId xmlns:a16="http://schemas.microsoft.com/office/drawing/2014/main" id="{22B102DE-3035-40F8-9F04-AC54287B18BA}"/>
              </a:ext>
            </a:extLst>
          </p:cNvPr>
          <p:cNvGrpSpPr/>
          <p:nvPr userDrawn="1"/>
        </p:nvGrpSpPr>
        <p:grpSpPr>
          <a:xfrm rot="15709283">
            <a:off x="946998" y="3900015"/>
            <a:ext cx="1329492" cy="1731421"/>
            <a:chOff x="4584801" y="1657350"/>
            <a:chExt cx="612700" cy="797930"/>
          </a:xfrm>
        </p:grpSpPr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8D048939-C326-4DB0-B539-EDC9C88B4737}"/>
                </a:ext>
              </a:extLst>
            </p:cNvPr>
            <p:cNvSpPr/>
            <p:nvPr/>
          </p:nvSpPr>
          <p:spPr>
            <a:xfrm>
              <a:off x="4584801" y="1657350"/>
              <a:ext cx="612700" cy="797930"/>
            </a:xfrm>
            <a:custGeom>
              <a:avLst/>
              <a:gdLst>
                <a:gd name="connsiteX0" fmla="*/ 119595 w 612700"/>
                <a:gd name="connsiteY0" fmla="*/ 0 h 797930"/>
                <a:gd name="connsiteX1" fmla="*/ 331050 w 612700"/>
                <a:gd name="connsiteY1" fmla="*/ 432435 h 797930"/>
                <a:gd name="connsiteX2" fmla="*/ 529170 w 612700"/>
                <a:gd name="connsiteY2" fmla="*/ 783908 h 797930"/>
                <a:gd name="connsiteX3" fmla="*/ 267233 w 612700"/>
                <a:gd name="connsiteY3" fmla="*/ 568643 h 797930"/>
                <a:gd name="connsiteX4" fmla="*/ 119595 w 612700"/>
                <a:gd name="connsiteY4" fmla="*/ 0 h 79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700" h="797930">
                  <a:moveTo>
                    <a:pt x="119595" y="0"/>
                  </a:moveTo>
                  <a:cubicBezTo>
                    <a:pt x="119595" y="0"/>
                    <a:pt x="79590" y="461963"/>
                    <a:pt x="331050" y="432435"/>
                  </a:cubicBezTo>
                  <a:cubicBezTo>
                    <a:pt x="581558" y="402908"/>
                    <a:pt x="707288" y="710565"/>
                    <a:pt x="529170" y="783908"/>
                  </a:cubicBezTo>
                  <a:cubicBezTo>
                    <a:pt x="351053" y="858203"/>
                    <a:pt x="436778" y="615315"/>
                    <a:pt x="267233" y="568643"/>
                  </a:cubicBezTo>
                  <a:cubicBezTo>
                    <a:pt x="96735" y="521017"/>
                    <a:pt x="-149962" y="341947"/>
                    <a:pt x="119595" y="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394BB577-B1EB-49F6-8636-43670A5E6AE3}"/>
                </a:ext>
              </a:extLst>
            </p:cNvPr>
            <p:cNvSpPr/>
            <p:nvPr/>
          </p:nvSpPr>
          <p:spPr>
            <a:xfrm>
              <a:off x="4995245" y="2273780"/>
              <a:ext cx="159511" cy="75896"/>
            </a:xfrm>
            <a:custGeom>
              <a:avLst/>
              <a:gdLst>
                <a:gd name="connsiteX0" fmla="*/ 156826 w 159511"/>
                <a:gd name="connsiteY0" fmla="*/ 47462 h 75896"/>
                <a:gd name="connsiteX1" fmla="*/ 85389 w 159511"/>
                <a:gd name="connsiteY1" fmla="*/ 2694 h 75896"/>
                <a:gd name="connsiteX2" fmla="*/ 44432 w 159511"/>
                <a:gd name="connsiteY2" fmla="*/ 789 h 75896"/>
                <a:gd name="connsiteX3" fmla="*/ 9189 w 159511"/>
                <a:gd name="connsiteY3" fmla="*/ 11266 h 75896"/>
                <a:gd name="connsiteX4" fmla="*/ 2521 w 159511"/>
                <a:gd name="connsiteY4" fmla="*/ 36984 h 75896"/>
                <a:gd name="connsiteX5" fmla="*/ 28239 w 159511"/>
                <a:gd name="connsiteY5" fmla="*/ 43652 h 75896"/>
                <a:gd name="connsiteX6" fmla="*/ 33001 w 159511"/>
                <a:gd name="connsiteY6" fmla="*/ 40794 h 75896"/>
                <a:gd name="connsiteX7" fmla="*/ 32049 w 159511"/>
                <a:gd name="connsiteY7" fmla="*/ 41747 h 75896"/>
                <a:gd name="connsiteX8" fmla="*/ 34907 w 159511"/>
                <a:gd name="connsiteY8" fmla="*/ 40794 h 75896"/>
                <a:gd name="connsiteX9" fmla="*/ 40621 w 159511"/>
                <a:gd name="connsiteY9" fmla="*/ 38889 h 75896"/>
                <a:gd name="connsiteX10" fmla="*/ 44432 w 159511"/>
                <a:gd name="connsiteY10" fmla="*/ 37937 h 75896"/>
                <a:gd name="connsiteX11" fmla="*/ 44432 w 159511"/>
                <a:gd name="connsiteY11" fmla="*/ 37937 h 75896"/>
                <a:gd name="connsiteX12" fmla="*/ 60624 w 159511"/>
                <a:gd name="connsiteY12" fmla="*/ 37937 h 75896"/>
                <a:gd name="connsiteX13" fmla="*/ 69196 w 159511"/>
                <a:gd name="connsiteY13" fmla="*/ 38889 h 75896"/>
                <a:gd name="connsiteX14" fmla="*/ 70149 w 159511"/>
                <a:gd name="connsiteY14" fmla="*/ 38889 h 75896"/>
                <a:gd name="connsiteX15" fmla="*/ 73959 w 159511"/>
                <a:gd name="connsiteY15" fmla="*/ 39841 h 75896"/>
                <a:gd name="connsiteX16" fmla="*/ 91104 w 159511"/>
                <a:gd name="connsiteY16" fmla="*/ 43652 h 75896"/>
                <a:gd name="connsiteX17" fmla="*/ 99676 w 159511"/>
                <a:gd name="connsiteY17" fmla="*/ 46509 h 75896"/>
                <a:gd name="connsiteX18" fmla="*/ 103487 w 159511"/>
                <a:gd name="connsiteY18" fmla="*/ 48414 h 75896"/>
                <a:gd name="connsiteX19" fmla="*/ 111107 w 159511"/>
                <a:gd name="connsiteY19" fmla="*/ 53177 h 75896"/>
                <a:gd name="connsiteX20" fmla="*/ 112059 w 159511"/>
                <a:gd name="connsiteY20" fmla="*/ 54129 h 75896"/>
                <a:gd name="connsiteX21" fmla="*/ 114916 w 159511"/>
                <a:gd name="connsiteY21" fmla="*/ 56987 h 75896"/>
                <a:gd name="connsiteX22" fmla="*/ 120632 w 159511"/>
                <a:gd name="connsiteY22" fmla="*/ 62702 h 75896"/>
                <a:gd name="connsiteX23" fmla="*/ 120632 w 159511"/>
                <a:gd name="connsiteY23" fmla="*/ 62702 h 75896"/>
                <a:gd name="connsiteX24" fmla="*/ 123489 w 159511"/>
                <a:gd name="connsiteY24" fmla="*/ 66512 h 75896"/>
                <a:gd name="connsiteX25" fmla="*/ 149207 w 159511"/>
                <a:gd name="connsiteY25" fmla="*/ 73179 h 75896"/>
                <a:gd name="connsiteX26" fmla="*/ 156826 w 159511"/>
                <a:gd name="connsiteY26" fmla="*/ 47462 h 75896"/>
                <a:gd name="connsiteX27" fmla="*/ 156826 w 159511"/>
                <a:gd name="connsiteY27" fmla="*/ 47462 h 7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9511" h="75896">
                  <a:moveTo>
                    <a:pt x="156826" y="47462"/>
                  </a:moveTo>
                  <a:cubicBezTo>
                    <a:pt x="142539" y="21744"/>
                    <a:pt x="113012" y="8409"/>
                    <a:pt x="85389" y="2694"/>
                  </a:cubicBezTo>
                  <a:cubicBezTo>
                    <a:pt x="72054" y="789"/>
                    <a:pt x="58719" y="-1116"/>
                    <a:pt x="44432" y="789"/>
                  </a:cubicBezTo>
                  <a:cubicBezTo>
                    <a:pt x="33001" y="1741"/>
                    <a:pt x="19666" y="4599"/>
                    <a:pt x="9189" y="11266"/>
                  </a:cubicBezTo>
                  <a:cubicBezTo>
                    <a:pt x="1569" y="16982"/>
                    <a:pt x="-3193" y="28412"/>
                    <a:pt x="2521" y="36984"/>
                  </a:cubicBezTo>
                  <a:cubicBezTo>
                    <a:pt x="7284" y="44604"/>
                    <a:pt x="19666" y="50319"/>
                    <a:pt x="28239" y="43652"/>
                  </a:cubicBezTo>
                  <a:cubicBezTo>
                    <a:pt x="30144" y="42699"/>
                    <a:pt x="31096" y="41747"/>
                    <a:pt x="33001" y="40794"/>
                  </a:cubicBezTo>
                  <a:cubicBezTo>
                    <a:pt x="35859" y="38889"/>
                    <a:pt x="28239" y="41747"/>
                    <a:pt x="32049" y="41747"/>
                  </a:cubicBezTo>
                  <a:cubicBezTo>
                    <a:pt x="33001" y="41747"/>
                    <a:pt x="33954" y="40794"/>
                    <a:pt x="34907" y="40794"/>
                  </a:cubicBezTo>
                  <a:cubicBezTo>
                    <a:pt x="36812" y="39841"/>
                    <a:pt x="38716" y="39841"/>
                    <a:pt x="40621" y="38889"/>
                  </a:cubicBezTo>
                  <a:cubicBezTo>
                    <a:pt x="41574" y="38889"/>
                    <a:pt x="43479" y="38889"/>
                    <a:pt x="44432" y="37937"/>
                  </a:cubicBezTo>
                  <a:cubicBezTo>
                    <a:pt x="46337" y="37937"/>
                    <a:pt x="39669" y="37937"/>
                    <a:pt x="44432" y="37937"/>
                  </a:cubicBezTo>
                  <a:cubicBezTo>
                    <a:pt x="50146" y="37937"/>
                    <a:pt x="54909" y="36984"/>
                    <a:pt x="60624" y="37937"/>
                  </a:cubicBezTo>
                  <a:cubicBezTo>
                    <a:pt x="63482" y="37937"/>
                    <a:pt x="66339" y="37937"/>
                    <a:pt x="69196" y="38889"/>
                  </a:cubicBezTo>
                  <a:cubicBezTo>
                    <a:pt x="70149" y="38889"/>
                    <a:pt x="75864" y="39841"/>
                    <a:pt x="70149" y="38889"/>
                  </a:cubicBezTo>
                  <a:cubicBezTo>
                    <a:pt x="71101" y="38889"/>
                    <a:pt x="73007" y="38889"/>
                    <a:pt x="73959" y="39841"/>
                  </a:cubicBezTo>
                  <a:cubicBezTo>
                    <a:pt x="79674" y="40794"/>
                    <a:pt x="85389" y="42699"/>
                    <a:pt x="91104" y="43652"/>
                  </a:cubicBezTo>
                  <a:cubicBezTo>
                    <a:pt x="93962" y="44604"/>
                    <a:pt x="96819" y="45557"/>
                    <a:pt x="99676" y="46509"/>
                  </a:cubicBezTo>
                  <a:cubicBezTo>
                    <a:pt x="94914" y="44604"/>
                    <a:pt x="102534" y="47462"/>
                    <a:pt x="103487" y="48414"/>
                  </a:cubicBezTo>
                  <a:cubicBezTo>
                    <a:pt x="106344" y="49366"/>
                    <a:pt x="108249" y="51272"/>
                    <a:pt x="111107" y="53177"/>
                  </a:cubicBezTo>
                  <a:cubicBezTo>
                    <a:pt x="112059" y="54129"/>
                    <a:pt x="115869" y="56987"/>
                    <a:pt x="112059" y="54129"/>
                  </a:cubicBezTo>
                  <a:cubicBezTo>
                    <a:pt x="113012" y="55082"/>
                    <a:pt x="113964" y="56034"/>
                    <a:pt x="114916" y="56987"/>
                  </a:cubicBezTo>
                  <a:cubicBezTo>
                    <a:pt x="116821" y="58891"/>
                    <a:pt x="118726" y="60797"/>
                    <a:pt x="120632" y="62702"/>
                  </a:cubicBezTo>
                  <a:cubicBezTo>
                    <a:pt x="123489" y="65559"/>
                    <a:pt x="118726" y="59844"/>
                    <a:pt x="120632" y="62702"/>
                  </a:cubicBezTo>
                  <a:cubicBezTo>
                    <a:pt x="121584" y="63654"/>
                    <a:pt x="122537" y="65559"/>
                    <a:pt x="123489" y="66512"/>
                  </a:cubicBezTo>
                  <a:cubicBezTo>
                    <a:pt x="128251" y="75084"/>
                    <a:pt x="140634" y="78894"/>
                    <a:pt x="149207" y="73179"/>
                  </a:cubicBezTo>
                  <a:cubicBezTo>
                    <a:pt x="158732" y="68416"/>
                    <a:pt x="162541" y="56987"/>
                    <a:pt x="156826" y="47462"/>
                  </a:cubicBezTo>
                  <a:lnTo>
                    <a:pt x="156826" y="47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85AF8D9A-74DA-4089-ADC9-EE92504A86B2}"/>
                </a:ext>
              </a:extLst>
            </p:cNvPr>
            <p:cNvSpPr/>
            <p:nvPr/>
          </p:nvSpPr>
          <p:spPr>
            <a:xfrm>
              <a:off x="4909135" y="2164079"/>
              <a:ext cx="139854" cy="58703"/>
            </a:xfrm>
            <a:custGeom>
              <a:avLst/>
              <a:gdLst>
                <a:gd name="connsiteX0" fmla="*/ 134352 w 139854"/>
                <a:gd name="connsiteY0" fmla="*/ 27623 h 58703"/>
                <a:gd name="connsiteX1" fmla="*/ 108634 w 139854"/>
                <a:gd name="connsiteY1" fmla="*/ 12383 h 58703"/>
                <a:gd name="connsiteX2" fmla="*/ 79107 w 139854"/>
                <a:gd name="connsiteY2" fmla="*/ 3810 h 58703"/>
                <a:gd name="connsiteX3" fmla="*/ 43864 w 139854"/>
                <a:gd name="connsiteY3" fmla="*/ 0 h 58703"/>
                <a:gd name="connsiteX4" fmla="*/ 14337 w 139854"/>
                <a:gd name="connsiteY4" fmla="*/ 3810 h 58703"/>
                <a:gd name="connsiteX5" fmla="*/ 1002 w 139854"/>
                <a:gd name="connsiteY5" fmla="*/ 27623 h 58703"/>
                <a:gd name="connsiteX6" fmla="*/ 24814 w 139854"/>
                <a:gd name="connsiteY6" fmla="*/ 40958 h 58703"/>
                <a:gd name="connsiteX7" fmla="*/ 29577 w 139854"/>
                <a:gd name="connsiteY7" fmla="*/ 39053 h 58703"/>
                <a:gd name="connsiteX8" fmla="*/ 31482 w 139854"/>
                <a:gd name="connsiteY8" fmla="*/ 38100 h 58703"/>
                <a:gd name="connsiteX9" fmla="*/ 44817 w 139854"/>
                <a:gd name="connsiteY9" fmla="*/ 37148 h 58703"/>
                <a:gd name="connsiteX10" fmla="*/ 59104 w 139854"/>
                <a:gd name="connsiteY10" fmla="*/ 38100 h 58703"/>
                <a:gd name="connsiteX11" fmla="*/ 62914 w 139854"/>
                <a:gd name="connsiteY11" fmla="*/ 38100 h 58703"/>
                <a:gd name="connsiteX12" fmla="*/ 62914 w 139854"/>
                <a:gd name="connsiteY12" fmla="*/ 38100 h 58703"/>
                <a:gd name="connsiteX13" fmla="*/ 70534 w 139854"/>
                <a:gd name="connsiteY13" fmla="*/ 39053 h 58703"/>
                <a:gd name="connsiteX14" fmla="*/ 98157 w 139854"/>
                <a:gd name="connsiteY14" fmla="*/ 46673 h 58703"/>
                <a:gd name="connsiteX15" fmla="*/ 97205 w 139854"/>
                <a:gd name="connsiteY15" fmla="*/ 46673 h 58703"/>
                <a:gd name="connsiteX16" fmla="*/ 100062 w 139854"/>
                <a:gd name="connsiteY16" fmla="*/ 47625 h 58703"/>
                <a:gd name="connsiteX17" fmla="*/ 104824 w 139854"/>
                <a:gd name="connsiteY17" fmla="*/ 50483 h 58703"/>
                <a:gd name="connsiteX18" fmla="*/ 106730 w 139854"/>
                <a:gd name="connsiteY18" fmla="*/ 51435 h 58703"/>
                <a:gd name="connsiteX19" fmla="*/ 108634 w 139854"/>
                <a:gd name="connsiteY19" fmla="*/ 53340 h 58703"/>
                <a:gd name="connsiteX20" fmla="*/ 135305 w 139854"/>
                <a:gd name="connsiteY20" fmla="*/ 53340 h 58703"/>
                <a:gd name="connsiteX21" fmla="*/ 134352 w 139854"/>
                <a:gd name="connsiteY21" fmla="*/ 27623 h 58703"/>
                <a:gd name="connsiteX22" fmla="*/ 134352 w 139854"/>
                <a:gd name="connsiteY22" fmla="*/ 27623 h 5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854" h="58703">
                  <a:moveTo>
                    <a:pt x="134352" y="27623"/>
                  </a:moveTo>
                  <a:cubicBezTo>
                    <a:pt x="127684" y="20003"/>
                    <a:pt x="118159" y="15240"/>
                    <a:pt x="108634" y="12383"/>
                  </a:cubicBezTo>
                  <a:cubicBezTo>
                    <a:pt x="99109" y="8573"/>
                    <a:pt x="89584" y="5715"/>
                    <a:pt x="79107" y="3810"/>
                  </a:cubicBezTo>
                  <a:cubicBezTo>
                    <a:pt x="67677" y="1905"/>
                    <a:pt x="55294" y="0"/>
                    <a:pt x="43864" y="0"/>
                  </a:cubicBezTo>
                  <a:cubicBezTo>
                    <a:pt x="34339" y="0"/>
                    <a:pt x="23862" y="953"/>
                    <a:pt x="14337" y="3810"/>
                  </a:cubicBezTo>
                  <a:cubicBezTo>
                    <a:pt x="4812" y="7620"/>
                    <a:pt x="-2808" y="17145"/>
                    <a:pt x="1002" y="27623"/>
                  </a:cubicBezTo>
                  <a:cubicBezTo>
                    <a:pt x="3859" y="36195"/>
                    <a:pt x="14337" y="44767"/>
                    <a:pt x="24814" y="40958"/>
                  </a:cubicBezTo>
                  <a:cubicBezTo>
                    <a:pt x="26719" y="40005"/>
                    <a:pt x="27672" y="40005"/>
                    <a:pt x="29577" y="39053"/>
                  </a:cubicBezTo>
                  <a:cubicBezTo>
                    <a:pt x="31482" y="38100"/>
                    <a:pt x="37197" y="38100"/>
                    <a:pt x="31482" y="38100"/>
                  </a:cubicBezTo>
                  <a:cubicBezTo>
                    <a:pt x="36244" y="38100"/>
                    <a:pt x="40054" y="37148"/>
                    <a:pt x="44817" y="37148"/>
                  </a:cubicBezTo>
                  <a:cubicBezTo>
                    <a:pt x="49579" y="37148"/>
                    <a:pt x="54342" y="37148"/>
                    <a:pt x="59104" y="38100"/>
                  </a:cubicBezTo>
                  <a:cubicBezTo>
                    <a:pt x="60057" y="38100"/>
                    <a:pt x="61962" y="38100"/>
                    <a:pt x="62914" y="38100"/>
                  </a:cubicBezTo>
                  <a:cubicBezTo>
                    <a:pt x="64819" y="38100"/>
                    <a:pt x="58152" y="37148"/>
                    <a:pt x="62914" y="38100"/>
                  </a:cubicBezTo>
                  <a:cubicBezTo>
                    <a:pt x="65772" y="38100"/>
                    <a:pt x="67677" y="39053"/>
                    <a:pt x="70534" y="39053"/>
                  </a:cubicBezTo>
                  <a:cubicBezTo>
                    <a:pt x="80059" y="40958"/>
                    <a:pt x="88632" y="42863"/>
                    <a:pt x="98157" y="46673"/>
                  </a:cubicBezTo>
                  <a:cubicBezTo>
                    <a:pt x="99109" y="47625"/>
                    <a:pt x="101967" y="48578"/>
                    <a:pt x="97205" y="46673"/>
                  </a:cubicBezTo>
                  <a:cubicBezTo>
                    <a:pt x="98157" y="46673"/>
                    <a:pt x="99109" y="47625"/>
                    <a:pt x="100062" y="47625"/>
                  </a:cubicBezTo>
                  <a:cubicBezTo>
                    <a:pt x="101967" y="48578"/>
                    <a:pt x="102919" y="49530"/>
                    <a:pt x="104824" y="50483"/>
                  </a:cubicBezTo>
                  <a:cubicBezTo>
                    <a:pt x="105777" y="51435"/>
                    <a:pt x="109587" y="54292"/>
                    <a:pt x="106730" y="51435"/>
                  </a:cubicBezTo>
                  <a:cubicBezTo>
                    <a:pt x="103872" y="49530"/>
                    <a:pt x="107682" y="52388"/>
                    <a:pt x="108634" y="53340"/>
                  </a:cubicBezTo>
                  <a:cubicBezTo>
                    <a:pt x="115302" y="60960"/>
                    <a:pt x="128637" y="60008"/>
                    <a:pt x="135305" y="53340"/>
                  </a:cubicBezTo>
                  <a:cubicBezTo>
                    <a:pt x="141972" y="45720"/>
                    <a:pt x="141019" y="35242"/>
                    <a:pt x="134352" y="27623"/>
                  </a:cubicBezTo>
                  <a:lnTo>
                    <a:pt x="134352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741C3EB1-AE60-4311-B949-C6822A9AB187}"/>
                </a:ext>
              </a:extLst>
            </p:cNvPr>
            <p:cNvSpPr/>
            <p:nvPr/>
          </p:nvSpPr>
          <p:spPr>
            <a:xfrm>
              <a:off x="4783930" y="211169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E298CA0-7E63-4825-978F-197338FAE246}"/>
                </a:ext>
              </a:extLst>
            </p:cNvPr>
            <p:cNvSpPr/>
            <p:nvPr/>
          </p:nvSpPr>
          <p:spPr>
            <a:xfrm>
              <a:off x="4657248" y="1983104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8634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ตัวแทนข้อความ 6">
            <a:extLst>
              <a:ext uri="{FF2B5EF4-FFF2-40B4-BE49-F238E27FC236}">
                <a16:creationId xmlns:a16="http://schemas.microsoft.com/office/drawing/2014/main" id="{71A95D54-45AB-41DD-9242-863E06F963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859" y="4018980"/>
            <a:ext cx="2810296" cy="687281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2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6" name="ตัวแทนข้อความ 6">
            <a:extLst>
              <a:ext uri="{FF2B5EF4-FFF2-40B4-BE49-F238E27FC236}">
                <a16:creationId xmlns:a16="http://schemas.microsoft.com/office/drawing/2014/main" id="{2204FF5B-596D-41D5-8A6A-1AB5C65D92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1" y="3255647"/>
            <a:ext cx="3300933" cy="602215"/>
          </a:xfrm>
        </p:spPr>
        <p:txBody>
          <a:bodyPr>
            <a:noAutofit/>
          </a:bodyPr>
          <a:lstStyle>
            <a:lvl1pPr marL="0" indent="0" algn="ctr">
              <a:buNone/>
              <a:defRPr sz="5500" b="1" spc="-1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45M</a:t>
            </a:r>
          </a:p>
        </p:txBody>
      </p:sp>
      <p:sp>
        <p:nvSpPr>
          <p:cNvPr id="19" name="ตัวแทนข้อความ 6">
            <a:extLst>
              <a:ext uri="{FF2B5EF4-FFF2-40B4-BE49-F238E27FC236}">
                <a16:creationId xmlns:a16="http://schemas.microsoft.com/office/drawing/2014/main" id="{37AEAFAB-E77E-4845-B026-D48474C6D9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7476" y="524317"/>
            <a:ext cx="2779997" cy="1081793"/>
          </a:xfrm>
        </p:spPr>
        <p:txBody>
          <a:bodyPr>
            <a:noAutofit/>
          </a:bodyPr>
          <a:lstStyle>
            <a:lvl1pPr marL="0" indent="0" algn="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20" name="Graphic 6">
            <a:extLst>
              <a:ext uri="{FF2B5EF4-FFF2-40B4-BE49-F238E27FC236}">
                <a16:creationId xmlns:a16="http://schemas.microsoft.com/office/drawing/2014/main" id="{33A0AA64-476B-4297-8693-6171F1F74108}"/>
              </a:ext>
            </a:extLst>
          </p:cNvPr>
          <p:cNvGrpSpPr/>
          <p:nvPr userDrawn="1"/>
        </p:nvGrpSpPr>
        <p:grpSpPr>
          <a:xfrm flipV="1">
            <a:off x="7415988" y="2446589"/>
            <a:ext cx="1755010" cy="2714958"/>
            <a:chOff x="5281884" y="616267"/>
            <a:chExt cx="789349" cy="1221104"/>
          </a:xfrm>
        </p:grpSpPr>
        <p:grpSp>
          <p:nvGrpSpPr>
            <p:cNvPr id="21" name="Graphic 6">
              <a:extLst>
                <a:ext uri="{FF2B5EF4-FFF2-40B4-BE49-F238E27FC236}">
                  <a16:creationId xmlns:a16="http://schemas.microsoft.com/office/drawing/2014/main" id="{F6097058-19A2-4B48-B192-1690B3CF58BD}"/>
                </a:ext>
              </a:extLst>
            </p:cNvPr>
            <p:cNvGrpSpPr/>
            <p:nvPr/>
          </p:nvGrpSpPr>
          <p:grpSpPr>
            <a:xfrm>
              <a:off x="5281884" y="616267"/>
              <a:ext cx="789349" cy="1221104"/>
              <a:chOff x="5281884" y="616267"/>
              <a:chExt cx="789349" cy="122110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E39BD2A-832E-4545-B493-DF9ACE47604F}"/>
                  </a:ext>
                </a:extLst>
              </p:cNvPr>
              <p:cNvSpPr/>
              <p:nvPr/>
            </p:nvSpPr>
            <p:spPr>
              <a:xfrm>
                <a:off x="5281884" y="616267"/>
                <a:ext cx="789349" cy="1176903"/>
              </a:xfrm>
              <a:custGeom>
                <a:avLst/>
                <a:gdLst>
                  <a:gd name="connsiteX0" fmla="*/ 65450 w 789349"/>
                  <a:gd name="connsiteY0" fmla="*/ 0 h 1176903"/>
                  <a:gd name="connsiteX1" fmla="*/ 212135 w 789349"/>
                  <a:gd name="connsiteY1" fmla="*/ 511493 h 1176903"/>
                  <a:gd name="connsiteX2" fmla="*/ 579800 w 789349"/>
                  <a:gd name="connsiteY2" fmla="*/ 916305 h 1176903"/>
                  <a:gd name="connsiteX3" fmla="*/ 789350 w 789349"/>
                  <a:gd name="connsiteY3" fmla="*/ 1170623 h 1176903"/>
                  <a:gd name="connsiteX4" fmla="*/ 789350 w 789349"/>
                  <a:gd name="connsiteY4" fmla="*/ 0 h 1176903"/>
                  <a:gd name="connsiteX5" fmla="*/ 65450 w 789349"/>
                  <a:gd name="connsiteY5" fmla="*/ 0 h 117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9349" h="1176903">
                    <a:moveTo>
                      <a:pt x="65450" y="0"/>
                    </a:moveTo>
                    <a:cubicBezTo>
                      <a:pt x="-1225" y="157163"/>
                      <a:pt x="-88855" y="461010"/>
                      <a:pt x="212135" y="511493"/>
                    </a:cubicBezTo>
                    <a:cubicBezTo>
                      <a:pt x="620757" y="580073"/>
                      <a:pt x="657905" y="797242"/>
                      <a:pt x="579800" y="916305"/>
                    </a:cubicBezTo>
                    <a:cubicBezTo>
                      <a:pt x="501695" y="1035367"/>
                      <a:pt x="587420" y="1212533"/>
                      <a:pt x="789350" y="1170623"/>
                    </a:cubicBezTo>
                    <a:lnTo>
                      <a:pt x="789350" y="0"/>
                    </a:lnTo>
                    <a:lnTo>
                      <a:pt x="65450" y="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FE6630-B0DE-4830-AEE2-D6100C0C09DD}"/>
                  </a:ext>
                </a:extLst>
              </p:cNvPr>
              <p:cNvSpPr/>
              <p:nvPr/>
            </p:nvSpPr>
            <p:spPr>
              <a:xfrm>
                <a:off x="5346699" y="661035"/>
                <a:ext cx="562610" cy="1176337"/>
              </a:xfrm>
              <a:custGeom>
                <a:avLst/>
                <a:gdLst>
                  <a:gd name="connsiteX0" fmla="*/ 82550 w 562610"/>
                  <a:gd name="connsiteY0" fmla="*/ 0 h 1176337"/>
                  <a:gd name="connsiteX1" fmla="*/ 114935 w 562610"/>
                  <a:gd name="connsiteY1" fmla="*/ 367665 h 1176337"/>
                  <a:gd name="connsiteX2" fmla="*/ 501650 w 562610"/>
                  <a:gd name="connsiteY2" fmla="*/ 847725 h 1176337"/>
                  <a:gd name="connsiteX3" fmla="*/ 562610 w 562610"/>
                  <a:gd name="connsiteY3" fmla="*/ 1176337 h 117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610" h="1176337">
                    <a:moveTo>
                      <a:pt x="82550" y="0"/>
                    </a:moveTo>
                    <a:cubicBezTo>
                      <a:pt x="82550" y="0"/>
                      <a:pt x="-123190" y="260032"/>
                      <a:pt x="114935" y="367665"/>
                    </a:cubicBezTo>
                    <a:cubicBezTo>
                      <a:pt x="422593" y="505778"/>
                      <a:pt x="627380" y="616268"/>
                      <a:pt x="501650" y="847725"/>
                    </a:cubicBezTo>
                    <a:cubicBezTo>
                      <a:pt x="376873" y="1079183"/>
                      <a:pt x="477838" y="1145858"/>
                      <a:pt x="562610" y="1176337"/>
                    </a:cubicBezTo>
                  </a:path>
                </a:pathLst>
              </a:custGeom>
              <a:noFill/>
              <a:ln w="29807" cap="rnd">
                <a:solidFill>
                  <a:srgbClr val="FFA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3C414B-4F1B-456B-A5EC-14BA7F6A4AC7}"/>
                </a:ext>
              </a:extLst>
            </p:cNvPr>
            <p:cNvSpPr/>
            <p:nvPr/>
          </p:nvSpPr>
          <p:spPr>
            <a:xfrm>
              <a:off x="5483846" y="700087"/>
              <a:ext cx="210197" cy="239077"/>
            </a:xfrm>
            <a:custGeom>
              <a:avLst/>
              <a:gdLst>
                <a:gd name="connsiteX0" fmla="*/ 101613 w 210197"/>
                <a:gd name="connsiteY0" fmla="*/ 0 h 239077"/>
                <a:gd name="connsiteX1" fmla="*/ 648 w 210197"/>
                <a:gd name="connsiteY1" fmla="*/ 101917 h 239077"/>
                <a:gd name="connsiteX2" fmla="*/ 94946 w 210197"/>
                <a:gd name="connsiteY2" fmla="*/ 229552 h 239077"/>
                <a:gd name="connsiteX3" fmla="*/ 193053 w 210197"/>
                <a:gd name="connsiteY3" fmla="*/ 239077 h 239077"/>
                <a:gd name="connsiteX4" fmla="*/ 193053 w 210197"/>
                <a:gd name="connsiteY4" fmla="*/ 202883 h 239077"/>
                <a:gd name="connsiteX5" fmla="*/ 57798 w 210197"/>
                <a:gd name="connsiteY5" fmla="*/ 166688 h 239077"/>
                <a:gd name="connsiteX6" fmla="*/ 50178 w 210197"/>
                <a:gd name="connsiteY6" fmla="*/ 62865 h 239077"/>
                <a:gd name="connsiteX7" fmla="*/ 101613 w 210197"/>
                <a:gd name="connsiteY7" fmla="*/ 35243 h 239077"/>
                <a:gd name="connsiteX8" fmla="*/ 101613 w 210197"/>
                <a:gd name="connsiteY8" fmla="*/ 0 h 239077"/>
                <a:gd name="connsiteX9" fmla="*/ 101613 w 210197"/>
                <a:gd name="connsiteY9" fmla="*/ 0 h 2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97" h="239077">
                  <a:moveTo>
                    <a:pt x="101613" y="0"/>
                  </a:moveTo>
                  <a:cubicBezTo>
                    <a:pt x="44463" y="952"/>
                    <a:pt x="6363" y="48577"/>
                    <a:pt x="648" y="101917"/>
                  </a:cubicBezTo>
                  <a:cubicBezTo>
                    <a:pt x="-6019" y="162877"/>
                    <a:pt x="39700" y="212408"/>
                    <a:pt x="94946" y="229552"/>
                  </a:cubicBezTo>
                  <a:cubicBezTo>
                    <a:pt x="126378" y="239077"/>
                    <a:pt x="160668" y="239077"/>
                    <a:pt x="193053" y="239077"/>
                  </a:cubicBezTo>
                  <a:cubicBezTo>
                    <a:pt x="215913" y="239077"/>
                    <a:pt x="215913" y="202883"/>
                    <a:pt x="193053" y="202883"/>
                  </a:cubicBezTo>
                  <a:cubicBezTo>
                    <a:pt x="145428" y="202883"/>
                    <a:pt x="93041" y="202883"/>
                    <a:pt x="57798" y="166688"/>
                  </a:cubicBezTo>
                  <a:cubicBezTo>
                    <a:pt x="30175" y="138113"/>
                    <a:pt x="28271" y="96202"/>
                    <a:pt x="50178" y="62865"/>
                  </a:cubicBezTo>
                  <a:cubicBezTo>
                    <a:pt x="61608" y="45720"/>
                    <a:pt x="79706" y="35243"/>
                    <a:pt x="101613" y="35243"/>
                  </a:cubicBezTo>
                  <a:cubicBezTo>
                    <a:pt x="124473" y="35243"/>
                    <a:pt x="124473" y="0"/>
                    <a:pt x="101613" y="0"/>
                  </a:cubicBezTo>
                  <a:lnTo>
                    <a:pt x="101613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0733D4-6E3C-4EEE-84D3-7D51D37C762C}"/>
                </a:ext>
              </a:extLst>
            </p:cNvPr>
            <p:cNvSpPr/>
            <p:nvPr/>
          </p:nvSpPr>
          <p:spPr>
            <a:xfrm>
              <a:off x="5681688" y="696573"/>
              <a:ext cx="98081" cy="181691"/>
            </a:xfrm>
            <a:custGeom>
              <a:avLst/>
              <a:gdLst>
                <a:gd name="connsiteX0" fmla="*/ 71411 w 98081"/>
                <a:gd name="connsiteY0" fmla="*/ 656 h 181691"/>
                <a:gd name="connsiteX1" fmla="*/ 3784 w 98081"/>
                <a:gd name="connsiteY1" fmla="*/ 70189 h 181691"/>
                <a:gd name="connsiteX2" fmla="*/ 23786 w 98081"/>
                <a:gd name="connsiteY2" fmla="*/ 156866 h 181691"/>
                <a:gd name="connsiteX3" fmla="*/ 79984 w 98081"/>
                <a:gd name="connsiteY3" fmla="*/ 181631 h 181691"/>
                <a:gd name="connsiteX4" fmla="*/ 98081 w 98081"/>
                <a:gd name="connsiteY4" fmla="*/ 163534 h 181691"/>
                <a:gd name="connsiteX5" fmla="*/ 79984 w 98081"/>
                <a:gd name="connsiteY5" fmla="*/ 145436 h 181691"/>
                <a:gd name="connsiteX6" fmla="*/ 78079 w 98081"/>
                <a:gd name="connsiteY6" fmla="*/ 145436 h 181691"/>
                <a:gd name="connsiteX7" fmla="*/ 72364 w 98081"/>
                <a:gd name="connsiteY7" fmla="*/ 144484 h 181691"/>
                <a:gd name="connsiteX8" fmla="*/ 62839 w 98081"/>
                <a:gd name="connsiteY8" fmla="*/ 141626 h 181691"/>
                <a:gd name="connsiteX9" fmla="*/ 60934 w 98081"/>
                <a:gd name="connsiteY9" fmla="*/ 140674 h 181691"/>
                <a:gd name="connsiteX10" fmla="*/ 57124 w 98081"/>
                <a:gd name="connsiteY10" fmla="*/ 138769 h 181691"/>
                <a:gd name="connsiteX11" fmla="*/ 53314 w 98081"/>
                <a:gd name="connsiteY11" fmla="*/ 135911 h 181691"/>
                <a:gd name="connsiteX12" fmla="*/ 52361 w 98081"/>
                <a:gd name="connsiteY12" fmla="*/ 134959 h 181691"/>
                <a:gd name="connsiteX13" fmla="*/ 46646 w 98081"/>
                <a:gd name="connsiteY13" fmla="*/ 129244 h 181691"/>
                <a:gd name="connsiteX14" fmla="*/ 46646 w 98081"/>
                <a:gd name="connsiteY14" fmla="*/ 129244 h 181691"/>
                <a:gd name="connsiteX15" fmla="*/ 43789 w 98081"/>
                <a:gd name="connsiteY15" fmla="*/ 125434 h 181691"/>
                <a:gd name="connsiteX16" fmla="*/ 39979 w 98081"/>
                <a:gd name="connsiteY16" fmla="*/ 117814 h 181691"/>
                <a:gd name="connsiteX17" fmla="*/ 39979 w 98081"/>
                <a:gd name="connsiteY17" fmla="*/ 117814 h 181691"/>
                <a:gd name="connsiteX18" fmla="*/ 38074 w 98081"/>
                <a:gd name="connsiteY18" fmla="*/ 113051 h 181691"/>
                <a:gd name="connsiteX19" fmla="*/ 37121 w 98081"/>
                <a:gd name="connsiteY19" fmla="*/ 109241 h 181691"/>
                <a:gd name="connsiteX20" fmla="*/ 37121 w 98081"/>
                <a:gd name="connsiteY20" fmla="*/ 107336 h 181691"/>
                <a:gd name="connsiteX21" fmla="*/ 37121 w 98081"/>
                <a:gd name="connsiteY21" fmla="*/ 108289 h 181691"/>
                <a:gd name="connsiteX22" fmla="*/ 37121 w 98081"/>
                <a:gd name="connsiteY22" fmla="*/ 99716 h 181691"/>
                <a:gd name="connsiteX23" fmla="*/ 38074 w 98081"/>
                <a:gd name="connsiteY23" fmla="*/ 91144 h 181691"/>
                <a:gd name="connsiteX24" fmla="*/ 38074 w 98081"/>
                <a:gd name="connsiteY24" fmla="*/ 93049 h 181691"/>
                <a:gd name="connsiteX25" fmla="*/ 38074 w 98081"/>
                <a:gd name="connsiteY25" fmla="*/ 91144 h 181691"/>
                <a:gd name="connsiteX26" fmla="*/ 39026 w 98081"/>
                <a:gd name="connsiteY26" fmla="*/ 86381 h 181691"/>
                <a:gd name="connsiteX27" fmla="*/ 41884 w 98081"/>
                <a:gd name="connsiteY27" fmla="*/ 77809 h 181691"/>
                <a:gd name="connsiteX28" fmla="*/ 41884 w 98081"/>
                <a:gd name="connsiteY28" fmla="*/ 76856 h 181691"/>
                <a:gd name="connsiteX29" fmla="*/ 43789 w 98081"/>
                <a:gd name="connsiteY29" fmla="*/ 72094 h 181691"/>
                <a:gd name="connsiteX30" fmla="*/ 48551 w 98081"/>
                <a:gd name="connsiteY30" fmla="*/ 64474 h 181691"/>
                <a:gd name="connsiteX31" fmla="*/ 50456 w 98081"/>
                <a:gd name="connsiteY31" fmla="*/ 60664 h 181691"/>
                <a:gd name="connsiteX32" fmla="*/ 50456 w 98081"/>
                <a:gd name="connsiteY32" fmla="*/ 60664 h 181691"/>
                <a:gd name="connsiteX33" fmla="*/ 52361 w 98081"/>
                <a:gd name="connsiteY33" fmla="*/ 58759 h 181691"/>
                <a:gd name="connsiteX34" fmla="*/ 59981 w 98081"/>
                <a:gd name="connsiteY34" fmla="*/ 51139 h 181691"/>
                <a:gd name="connsiteX35" fmla="*/ 63791 w 98081"/>
                <a:gd name="connsiteY35" fmla="*/ 48281 h 181691"/>
                <a:gd name="connsiteX36" fmla="*/ 65696 w 98081"/>
                <a:gd name="connsiteY36" fmla="*/ 47329 h 181691"/>
                <a:gd name="connsiteX37" fmla="*/ 75221 w 98081"/>
                <a:gd name="connsiteY37" fmla="*/ 41614 h 181691"/>
                <a:gd name="connsiteX38" fmla="*/ 78079 w 98081"/>
                <a:gd name="connsiteY38" fmla="*/ 40661 h 181691"/>
                <a:gd name="connsiteX39" fmla="*/ 83794 w 98081"/>
                <a:gd name="connsiteY39" fmla="*/ 38756 h 181691"/>
                <a:gd name="connsiteX40" fmla="*/ 96176 w 98081"/>
                <a:gd name="connsiteY40" fmla="*/ 16849 h 181691"/>
                <a:gd name="connsiteX41" fmla="*/ 71411 w 98081"/>
                <a:gd name="connsiteY41" fmla="*/ 656 h 181691"/>
                <a:gd name="connsiteX42" fmla="*/ 71411 w 98081"/>
                <a:gd name="connsiteY42" fmla="*/ 656 h 18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8081" h="181691">
                  <a:moveTo>
                    <a:pt x="71411" y="656"/>
                  </a:moveTo>
                  <a:cubicBezTo>
                    <a:pt x="39026" y="12086"/>
                    <a:pt x="13309" y="36851"/>
                    <a:pt x="3784" y="70189"/>
                  </a:cubicBezTo>
                  <a:cubicBezTo>
                    <a:pt x="-4789" y="99716"/>
                    <a:pt x="926" y="134959"/>
                    <a:pt x="23786" y="156866"/>
                  </a:cubicBezTo>
                  <a:cubicBezTo>
                    <a:pt x="39026" y="172106"/>
                    <a:pt x="59029" y="178774"/>
                    <a:pt x="79984" y="181631"/>
                  </a:cubicBezTo>
                  <a:cubicBezTo>
                    <a:pt x="89509" y="182584"/>
                    <a:pt x="98081" y="172106"/>
                    <a:pt x="98081" y="163534"/>
                  </a:cubicBezTo>
                  <a:cubicBezTo>
                    <a:pt x="98081" y="153056"/>
                    <a:pt x="89509" y="147341"/>
                    <a:pt x="79984" y="145436"/>
                  </a:cubicBezTo>
                  <a:cubicBezTo>
                    <a:pt x="82841" y="145436"/>
                    <a:pt x="79031" y="145436"/>
                    <a:pt x="78079" y="145436"/>
                  </a:cubicBezTo>
                  <a:cubicBezTo>
                    <a:pt x="76174" y="145436"/>
                    <a:pt x="74269" y="144484"/>
                    <a:pt x="72364" y="144484"/>
                  </a:cubicBezTo>
                  <a:cubicBezTo>
                    <a:pt x="69506" y="143531"/>
                    <a:pt x="65696" y="142579"/>
                    <a:pt x="62839" y="141626"/>
                  </a:cubicBezTo>
                  <a:cubicBezTo>
                    <a:pt x="66649" y="142579"/>
                    <a:pt x="61886" y="140674"/>
                    <a:pt x="60934" y="140674"/>
                  </a:cubicBezTo>
                  <a:cubicBezTo>
                    <a:pt x="59981" y="139721"/>
                    <a:pt x="58076" y="139721"/>
                    <a:pt x="57124" y="138769"/>
                  </a:cubicBezTo>
                  <a:cubicBezTo>
                    <a:pt x="56171" y="137816"/>
                    <a:pt x="54266" y="136864"/>
                    <a:pt x="53314" y="135911"/>
                  </a:cubicBezTo>
                  <a:cubicBezTo>
                    <a:pt x="50456" y="134006"/>
                    <a:pt x="55219" y="137816"/>
                    <a:pt x="52361" y="134959"/>
                  </a:cubicBezTo>
                  <a:cubicBezTo>
                    <a:pt x="50456" y="133054"/>
                    <a:pt x="48551" y="131149"/>
                    <a:pt x="46646" y="129244"/>
                  </a:cubicBezTo>
                  <a:cubicBezTo>
                    <a:pt x="45694" y="128291"/>
                    <a:pt x="44741" y="126386"/>
                    <a:pt x="46646" y="129244"/>
                  </a:cubicBezTo>
                  <a:cubicBezTo>
                    <a:pt x="45694" y="128291"/>
                    <a:pt x="44741" y="126386"/>
                    <a:pt x="43789" y="125434"/>
                  </a:cubicBezTo>
                  <a:cubicBezTo>
                    <a:pt x="41884" y="123529"/>
                    <a:pt x="40931" y="120671"/>
                    <a:pt x="39979" y="117814"/>
                  </a:cubicBezTo>
                  <a:cubicBezTo>
                    <a:pt x="40931" y="120671"/>
                    <a:pt x="40931" y="118766"/>
                    <a:pt x="39979" y="117814"/>
                  </a:cubicBezTo>
                  <a:cubicBezTo>
                    <a:pt x="39026" y="115909"/>
                    <a:pt x="39026" y="114956"/>
                    <a:pt x="38074" y="113051"/>
                  </a:cubicBezTo>
                  <a:cubicBezTo>
                    <a:pt x="38074" y="112099"/>
                    <a:pt x="37121" y="110194"/>
                    <a:pt x="37121" y="109241"/>
                  </a:cubicBezTo>
                  <a:cubicBezTo>
                    <a:pt x="37121" y="108289"/>
                    <a:pt x="37121" y="108289"/>
                    <a:pt x="37121" y="107336"/>
                  </a:cubicBezTo>
                  <a:cubicBezTo>
                    <a:pt x="36169" y="104479"/>
                    <a:pt x="37121" y="111146"/>
                    <a:pt x="37121" y="108289"/>
                  </a:cubicBezTo>
                  <a:cubicBezTo>
                    <a:pt x="37121" y="105431"/>
                    <a:pt x="37121" y="102574"/>
                    <a:pt x="37121" y="99716"/>
                  </a:cubicBezTo>
                  <a:cubicBezTo>
                    <a:pt x="37121" y="96859"/>
                    <a:pt x="37121" y="94001"/>
                    <a:pt x="38074" y="91144"/>
                  </a:cubicBezTo>
                  <a:cubicBezTo>
                    <a:pt x="38074" y="89239"/>
                    <a:pt x="38074" y="92096"/>
                    <a:pt x="38074" y="93049"/>
                  </a:cubicBezTo>
                  <a:cubicBezTo>
                    <a:pt x="38074" y="92096"/>
                    <a:pt x="38074" y="92096"/>
                    <a:pt x="38074" y="91144"/>
                  </a:cubicBezTo>
                  <a:cubicBezTo>
                    <a:pt x="38074" y="89239"/>
                    <a:pt x="39026" y="87334"/>
                    <a:pt x="39026" y="86381"/>
                  </a:cubicBezTo>
                  <a:cubicBezTo>
                    <a:pt x="39979" y="83524"/>
                    <a:pt x="40931" y="80666"/>
                    <a:pt x="41884" y="77809"/>
                  </a:cubicBezTo>
                  <a:cubicBezTo>
                    <a:pt x="42836" y="75904"/>
                    <a:pt x="43789" y="73999"/>
                    <a:pt x="41884" y="76856"/>
                  </a:cubicBezTo>
                  <a:cubicBezTo>
                    <a:pt x="42836" y="74951"/>
                    <a:pt x="42836" y="73999"/>
                    <a:pt x="43789" y="72094"/>
                  </a:cubicBezTo>
                  <a:cubicBezTo>
                    <a:pt x="44741" y="69236"/>
                    <a:pt x="46646" y="66379"/>
                    <a:pt x="48551" y="64474"/>
                  </a:cubicBezTo>
                  <a:cubicBezTo>
                    <a:pt x="49504" y="63521"/>
                    <a:pt x="50456" y="62569"/>
                    <a:pt x="50456" y="60664"/>
                  </a:cubicBezTo>
                  <a:cubicBezTo>
                    <a:pt x="50456" y="59711"/>
                    <a:pt x="52361" y="57806"/>
                    <a:pt x="50456" y="60664"/>
                  </a:cubicBezTo>
                  <a:cubicBezTo>
                    <a:pt x="51409" y="59711"/>
                    <a:pt x="51409" y="58759"/>
                    <a:pt x="52361" y="58759"/>
                  </a:cubicBezTo>
                  <a:cubicBezTo>
                    <a:pt x="54266" y="55901"/>
                    <a:pt x="57124" y="53044"/>
                    <a:pt x="59981" y="51139"/>
                  </a:cubicBezTo>
                  <a:cubicBezTo>
                    <a:pt x="60934" y="50186"/>
                    <a:pt x="62839" y="49234"/>
                    <a:pt x="63791" y="48281"/>
                  </a:cubicBezTo>
                  <a:cubicBezTo>
                    <a:pt x="65696" y="46376"/>
                    <a:pt x="61886" y="49234"/>
                    <a:pt x="65696" y="47329"/>
                  </a:cubicBezTo>
                  <a:cubicBezTo>
                    <a:pt x="68554" y="45424"/>
                    <a:pt x="72364" y="43519"/>
                    <a:pt x="75221" y="41614"/>
                  </a:cubicBezTo>
                  <a:cubicBezTo>
                    <a:pt x="76174" y="40661"/>
                    <a:pt x="80936" y="38756"/>
                    <a:pt x="78079" y="40661"/>
                  </a:cubicBezTo>
                  <a:cubicBezTo>
                    <a:pt x="79984" y="39709"/>
                    <a:pt x="81889" y="38756"/>
                    <a:pt x="83794" y="38756"/>
                  </a:cubicBezTo>
                  <a:cubicBezTo>
                    <a:pt x="93319" y="35899"/>
                    <a:pt x="99034" y="26374"/>
                    <a:pt x="96176" y="16849"/>
                  </a:cubicBezTo>
                  <a:cubicBezTo>
                    <a:pt x="91414" y="4466"/>
                    <a:pt x="80936" y="-2201"/>
                    <a:pt x="71411" y="656"/>
                  </a:cubicBezTo>
                  <a:lnTo>
                    <a:pt x="71411" y="65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01074DE-DE09-4142-9B92-9FEABD8C633E}"/>
                </a:ext>
              </a:extLst>
            </p:cNvPr>
            <p:cNvSpPr/>
            <p:nvPr/>
          </p:nvSpPr>
          <p:spPr>
            <a:xfrm>
              <a:off x="5782168" y="939808"/>
              <a:ext cx="121349" cy="190874"/>
            </a:xfrm>
            <a:custGeom>
              <a:avLst/>
              <a:gdLst>
                <a:gd name="connsiteX0" fmla="*/ 109043 w 121349"/>
                <a:gd name="connsiteY0" fmla="*/ 3166 h 190874"/>
                <a:gd name="connsiteX1" fmla="*/ 46178 w 121349"/>
                <a:gd name="connsiteY1" fmla="*/ 9834 h 190874"/>
                <a:gd name="connsiteX2" fmla="*/ 9984 w 121349"/>
                <a:gd name="connsiteY2" fmla="*/ 49839 h 190874"/>
                <a:gd name="connsiteX3" fmla="*/ 23318 w 121349"/>
                <a:gd name="connsiteY3" fmla="*/ 160329 h 190874"/>
                <a:gd name="connsiteX4" fmla="*/ 89993 w 121349"/>
                <a:gd name="connsiteY4" fmla="*/ 190809 h 190874"/>
                <a:gd name="connsiteX5" fmla="*/ 108091 w 121349"/>
                <a:gd name="connsiteY5" fmla="*/ 172711 h 190874"/>
                <a:gd name="connsiteX6" fmla="*/ 89993 w 121349"/>
                <a:gd name="connsiteY6" fmla="*/ 154614 h 190874"/>
                <a:gd name="connsiteX7" fmla="*/ 86184 w 121349"/>
                <a:gd name="connsiteY7" fmla="*/ 154614 h 190874"/>
                <a:gd name="connsiteX8" fmla="*/ 86184 w 121349"/>
                <a:gd name="connsiteY8" fmla="*/ 154614 h 190874"/>
                <a:gd name="connsiteX9" fmla="*/ 79516 w 121349"/>
                <a:gd name="connsiteY9" fmla="*/ 153661 h 190874"/>
                <a:gd name="connsiteX10" fmla="*/ 73801 w 121349"/>
                <a:gd name="connsiteY10" fmla="*/ 151756 h 190874"/>
                <a:gd name="connsiteX11" fmla="*/ 69991 w 121349"/>
                <a:gd name="connsiteY11" fmla="*/ 150804 h 190874"/>
                <a:gd name="connsiteX12" fmla="*/ 68086 w 121349"/>
                <a:gd name="connsiteY12" fmla="*/ 149851 h 190874"/>
                <a:gd name="connsiteX13" fmla="*/ 69038 w 121349"/>
                <a:gd name="connsiteY13" fmla="*/ 149851 h 190874"/>
                <a:gd name="connsiteX14" fmla="*/ 59513 w 121349"/>
                <a:gd name="connsiteY14" fmla="*/ 144136 h 190874"/>
                <a:gd name="connsiteX15" fmla="*/ 57609 w 121349"/>
                <a:gd name="connsiteY15" fmla="*/ 142231 h 190874"/>
                <a:gd name="connsiteX16" fmla="*/ 57609 w 121349"/>
                <a:gd name="connsiteY16" fmla="*/ 142231 h 190874"/>
                <a:gd name="connsiteX17" fmla="*/ 52846 w 121349"/>
                <a:gd name="connsiteY17" fmla="*/ 138421 h 190874"/>
                <a:gd name="connsiteX18" fmla="*/ 49036 w 121349"/>
                <a:gd name="connsiteY18" fmla="*/ 134611 h 190874"/>
                <a:gd name="connsiteX19" fmla="*/ 48084 w 121349"/>
                <a:gd name="connsiteY19" fmla="*/ 133659 h 190874"/>
                <a:gd name="connsiteX20" fmla="*/ 41416 w 121349"/>
                <a:gd name="connsiteY20" fmla="*/ 123181 h 190874"/>
                <a:gd name="connsiteX21" fmla="*/ 40463 w 121349"/>
                <a:gd name="connsiteY21" fmla="*/ 122229 h 190874"/>
                <a:gd name="connsiteX22" fmla="*/ 38559 w 121349"/>
                <a:gd name="connsiteY22" fmla="*/ 117466 h 190874"/>
                <a:gd name="connsiteX23" fmla="*/ 35701 w 121349"/>
                <a:gd name="connsiteY23" fmla="*/ 106036 h 190874"/>
                <a:gd name="connsiteX24" fmla="*/ 35701 w 121349"/>
                <a:gd name="connsiteY24" fmla="*/ 105084 h 190874"/>
                <a:gd name="connsiteX25" fmla="*/ 35701 w 121349"/>
                <a:gd name="connsiteY25" fmla="*/ 99369 h 190874"/>
                <a:gd name="connsiteX26" fmla="*/ 35701 w 121349"/>
                <a:gd name="connsiteY26" fmla="*/ 87939 h 190874"/>
                <a:gd name="connsiteX27" fmla="*/ 35701 w 121349"/>
                <a:gd name="connsiteY27" fmla="*/ 85081 h 190874"/>
                <a:gd name="connsiteX28" fmla="*/ 35701 w 121349"/>
                <a:gd name="connsiteY28" fmla="*/ 86034 h 190874"/>
                <a:gd name="connsiteX29" fmla="*/ 36653 w 121349"/>
                <a:gd name="connsiteY29" fmla="*/ 80319 h 190874"/>
                <a:gd name="connsiteX30" fmla="*/ 39511 w 121349"/>
                <a:gd name="connsiteY30" fmla="*/ 68889 h 190874"/>
                <a:gd name="connsiteX31" fmla="*/ 40463 w 121349"/>
                <a:gd name="connsiteY31" fmla="*/ 66984 h 190874"/>
                <a:gd name="connsiteX32" fmla="*/ 42368 w 121349"/>
                <a:gd name="connsiteY32" fmla="*/ 63174 h 190874"/>
                <a:gd name="connsiteX33" fmla="*/ 48084 w 121349"/>
                <a:gd name="connsiteY33" fmla="*/ 53649 h 190874"/>
                <a:gd name="connsiteX34" fmla="*/ 49036 w 121349"/>
                <a:gd name="connsiteY34" fmla="*/ 52696 h 190874"/>
                <a:gd name="connsiteX35" fmla="*/ 51893 w 121349"/>
                <a:gd name="connsiteY35" fmla="*/ 48886 h 190874"/>
                <a:gd name="connsiteX36" fmla="*/ 55703 w 121349"/>
                <a:gd name="connsiteY36" fmla="*/ 45076 h 190874"/>
                <a:gd name="connsiteX37" fmla="*/ 54751 w 121349"/>
                <a:gd name="connsiteY37" fmla="*/ 46029 h 190874"/>
                <a:gd name="connsiteX38" fmla="*/ 57609 w 121349"/>
                <a:gd name="connsiteY38" fmla="*/ 44124 h 190874"/>
                <a:gd name="connsiteX39" fmla="*/ 62371 w 121349"/>
                <a:gd name="connsiteY39" fmla="*/ 41266 h 190874"/>
                <a:gd name="connsiteX40" fmla="*/ 64276 w 121349"/>
                <a:gd name="connsiteY40" fmla="*/ 40314 h 190874"/>
                <a:gd name="connsiteX41" fmla="*/ 75706 w 121349"/>
                <a:gd name="connsiteY41" fmla="*/ 37456 h 190874"/>
                <a:gd name="connsiteX42" fmla="*/ 74753 w 121349"/>
                <a:gd name="connsiteY42" fmla="*/ 37456 h 190874"/>
                <a:gd name="connsiteX43" fmla="*/ 78563 w 121349"/>
                <a:gd name="connsiteY43" fmla="*/ 37456 h 190874"/>
                <a:gd name="connsiteX44" fmla="*/ 85231 w 121349"/>
                <a:gd name="connsiteY44" fmla="*/ 37456 h 190874"/>
                <a:gd name="connsiteX45" fmla="*/ 89041 w 121349"/>
                <a:gd name="connsiteY45" fmla="*/ 37456 h 190874"/>
                <a:gd name="connsiteX46" fmla="*/ 89993 w 121349"/>
                <a:gd name="connsiteY46" fmla="*/ 37456 h 190874"/>
                <a:gd name="connsiteX47" fmla="*/ 97613 w 121349"/>
                <a:gd name="connsiteY47" fmla="*/ 39361 h 190874"/>
                <a:gd name="connsiteX48" fmla="*/ 109043 w 121349"/>
                <a:gd name="connsiteY48" fmla="*/ 3166 h 190874"/>
                <a:gd name="connsiteX49" fmla="*/ 109043 w 121349"/>
                <a:gd name="connsiteY49" fmla="*/ 3166 h 19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1349" h="190874">
                  <a:moveTo>
                    <a:pt x="109043" y="3166"/>
                  </a:moveTo>
                  <a:cubicBezTo>
                    <a:pt x="88088" y="-2549"/>
                    <a:pt x="65228" y="-644"/>
                    <a:pt x="46178" y="9834"/>
                  </a:cubicBezTo>
                  <a:cubicBezTo>
                    <a:pt x="29986" y="18406"/>
                    <a:pt x="17603" y="33646"/>
                    <a:pt x="9984" y="49839"/>
                  </a:cubicBezTo>
                  <a:cubicBezTo>
                    <a:pt x="-6209" y="86034"/>
                    <a:pt x="-3351" y="129849"/>
                    <a:pt x="23318" y="160329"/>
                  </a:cubicBezTo>
                  <a:cubicBezTo>
                    <a:pt x="40463" y="179379"/>
                    <a:pt x="64276" y="188904"/>
                    <a:pt x="89993" y="190809"/>
                  </a:cubicBezTo>
                  <a:cubicBezTo>
                    <a:pt x="99518" y="191761"/>
                    <a:pt x="108091" y="182236"/>
                    <a:pt x="108091" y="172711"/>
                  </a:cubicBezTo>
                  <a:cubicBezTo>
                    <a:pt x="108091" y="162234"/>
                    <a:pt x="99518" y="155566"/>
                    <a:pt x="89993" y="154614"/>
                  </a:cubicBezTo>
                  <a:cubicBezTo>
                    <a:pt x="89041" y="154614"/>
                    <a:pt x="87136" y="154614"/>
                    <a:pt x="86184" y="154614"/>
                  </a:cubicBezTo>
                  <a:cubicBezTo>
                    <a:pt x="83326" y="154614"/>
                    <a:pt x="89041" y="155566"/>
                    <a:pt x="86184" y="154614"/>
                  </a:cubicBezTo>
                  <a:cubicBezTo>
                    <a:pt x="84278" y="154614"/>
                    <a:pt x="81421" y="153661"/>
                    <a:pt x="79516" y="153661"/>
                  </a:cubicBezTo>
                  <a:cubicBezTo>
                    <a:pt x="77611" y="153661"/>
                    <a:pt x="75706" y="152709"/>
                    <a:pt x="73801" y="151756"/>
                  </a:cubicBezTo>
                  <a:cubicBezTo>
                    <a:pt x="72849" y="151756"/>
                    <a:pt x="71896" y="150804"/>
                    <a:pt x="69991" y="150804"/>
                  </a:cubicBezTo>
                  <a:cubicBezTo>
                    <a:pt x="69038" y="150804"/>
                    <a:pt x="69038" y="149851"/>
                    <a:pt x="68086" y="149851"/>
                  </a:cubicBezTo>
                  <a:cubicBezTo>
                    <a:pt x="69991" y="150804"/>
                    <a:pt x="69991" y="150804"/>
                    <a:pt x="69038" y="149851"/>
                  </a:cubicBezTo>
                  <a:cubicBezTo>
                    <a:pt x="65228" y="147946"/>
                    <a:pt x="62371" y="146041"/>
                    <a:pt x="59513" y="144136"/>
                  </a:cubicBezTo>
                  <a:cubicBezTo>
                    <a:pt x="58561" y="144136"/>
                    <a:pt x="58561" y="143184"/>
                    <a:pt x="57609" y="142231"/>
                  </a:cubicBezTo>
                  <a:cubicBezTo>
                    <a:pt x="53799" y="140326"/>
                    <a:pt x="59513" y="144136"/>
                    <a:pt x="57609" y="142231"/>
                  </a:cubicBezTo>
                  <a:cubicBezTo>
                    <a:pt x="55703" y="141279"/>
                    <a:pt x="54751" y="139374"/>
                    <a:pt x="52846" y="138421"/>
                  </a:cubicBezTo>
                  <a:cubicBezTo>
                    <a:pt x="51893" y="137469"/>
                    <a:pt x="49988" y="135564"/>
                    <a:pt x="49036" y="134611"/>
                  </a:cubicBezTo>
                  <a:cubicBezTo>
                    <a:pt x="46178" y="130801"/>
                    <a:pt x="49988" y="135564"/>
                    <a:pt x="48084" y="133659"/>
                  </a:cubicBezTo>
                  <a:cubicBezTo>
                    <a:pt x="46178" y="129849"/>
                    <a:pt x="43321" y="126991"/>
                    <a:pt x="41416" y="123181"/>
                  </a:cubicBezTo>
                  <a:cubicBezTo>
                    <a:pt x="40463" y="121276"/>
                    <a:pt x="39511" y="118419"/>
                    <a:pt x="40463" y="122229"/>
                  </a:cubicBezTo>
                  <a:cubicBezTo>
                    <a:pt x="39511" y="120324"/>
                    <a:pt x="39511" y="118419"/>
                    <a:pt x="38559" y="117466"/>
                  </a:cubicBezTo>
                  <a:cubicBezTo>
                    <a:pt x="37606" y="113656"/>
                    <a:pt x="36653" y="109846"/>
                    <a:pt x="35701" y="106036"/>
                  </a:cubicBezTo>
                  <a:cubicBezTo>
                    <a:pt x="34749" y="101274"/>
                    <a:pt x="35701" y="107941"/>
                    <a:pt x="35701" y="105084"/>
                  </a:cubicBezTo>
                  <a:cubicBezTo>
                    <a:pt x="35701" y="103179"/>
                    <a:pt x="35701" y="101274"/>
                    <a:pt x="35701" y="99369"/>
                  </a:cubicBezTo>
                  <a:cubicBezTo>
                    <a:pt x="35701" y="95559"/>
                    <a:pt x="35701" y="91749"/>
                    <a:pt x="35701" y="87939"/>
                  </a:cubicBezTo>
                  <a:cubicBezTo>
                    <a:pt x="35701" y="86986"/>
                    <a:pt x="35701" y="86034"/>
                    <a:pt x="35701" y="85081"/>
                  </a:cubicBezTo>
                  <a:cubicBezTo>
                    <a:pt x="35701" y="82224"/>
                    <a:pt x="34749" y="88891"/>
                    <a:pt x="35701" y="86034"/>
                  </a:cubicBezTo>
                  <a:cubicBezTo>
                    <a:pt x="35701" y="84129"/>
                    <a:pt x="36653" y="82224"/>
                    <a:pt x="36653" y="80319"/>
                  </a:cubicBezTo>
                  <a:cubicBezTo>
                    <a:pt x="37606" y="76509"/>
                    <a:pt x="38559" y="72699"/>
                    <a:pt x="39511" y="68889"/>
                  </a:cubicBezTo>
                  <a:cubicBezTo>
                    <a:pt x="39511" y="67936"/>
                    <a:pt x="42368" y="62221"/>
                    <a:pt x="40463" y="66984"/>
                  </a:cubicBezTo>
                  <a:cubicBezTo>
                    <a:pt x="41416" y="66031"/>
                    <a:pt x="41416" y="64126"/>
                    <a:pt x="42368" y="63174"/>
                  </a:cubicBezTo>
                  <a:cubicBezTo>
                    <a:pt x="44274" y="60316"/>
                    <a:pt x="46178" y="56506"/>
                    <a:pt x="48084" y="53649"/>
                  </a:cubicBezTo>
                  <a:cubicBezTo>
                    <a:pt x="49988" y="49839"/>
                    <a:pt x="46178" y="55554"/>
                    <a:pt x="49036" y="52696"/>
                  </a:cubicBezTo>
                  <a:cubicBezTo>
                    <a:pt x="49988" y="51744"/>
                    <a:pt x="50941" y="50791"/>
                    <a:pt x="51893" y="48886"/>
                  </a:cubicBezTo>
                  <a:cubicBezTo>
                    <a:pt x="52846" y="47934"/>
                    <a:pt x="54751" y="46029"/>
                    <a:pt x="55703" y="45076"/>
                  </a:cubicBezTo>
                  <a:cubicBezTo>
                    <a:pt x="56656" y="44124"/>
                    <a:pt x="58561" y="43171"/>
                    <a:pt x="54751" y="46029"/>
                  </a:cubicBezTo>
                  <a:cubicBezTo>
                    <a:pt x="55703" y="45076"/>
                    <a:pt x="56656" y="45076"/>
                    <a:pt x="57609" y="44124"/>
                  </a:cubicBezTo>
                  <a:cubicBezTo>
                    <a:pt x="59513" y="43171"/>
                    <a:pt x="60466" y="42219"/>
                    <a:pt x="62371" y="41266"/>
                  </a:cubicBezTo>
                  <a:cubicBezTo>
                    <a:pt x="63324" y="40314"/>
                    <a:pt x="69038" y="38409"/>
                    <a:pt x="64276" y="40314"/>
                  </a:cubicBezTo>
                  <a:cubicBezTo>
                    <a:pt x="68086" y="39361"/>
                    <a:pt x="71896" y="38409"/>
                    <a:pt x="75706" y="37456"/>
                  </a:cubicBezTo>
                  <a:cubicBezTo>
                    <a:pt x="78563" y="36504"/>
                    <a:pt x="75706" y="37456"/>
                    <a:pt x="74753" y="37456"/>
                  </a:cubicBezTo>
                  <a:cubicBezTo>
                    <a:pt x="75706" y="37456"/>
                    <a:pt x="77611" y="37456"/>
                    <a:pt x="78563" y="37456"/>
                  </a:cubicBezTo>
                  <a:cubicBezTo>
                    <a:pt x="80468" y="37456"/>
                    <a:pt x="83326" y="37456"/>
                    <a:pt x="85231" y="37456"/>
                  </a:cubicBezTo>
                  <a:cubicBezTo>
                    <a:pt x="86184" y="37456"/>
                    <a:pt x="87136" y="37456"/>
                    <a:pt x="89041" y="37456"/>
                  </a:cubicBezTo>
                  <a:cubicBezTo>
                    <a:pt x="92851" y="37456"/>
                    <a:pt x="88088" y="37456"/>
                    <a:pt x="89993" y="37456"/>
                  </a:cubicBezTo>
                  <a:cubicBezTo>
                    <a:pt x="92851" y="38409"/>
                    <a:pt x="95709" y="38409"/>
                    <a:pt x="97613" y="39361"/>
                  </a:cubicBezTo>
                  <a:cubicBezTo>
                    <a:pt x="121426" y="43171"/>
                    <a:pt x="130951" y="8881"/>
                    <a:pt x="109043" y="3166"/>
                  </a:cubicBezTo>
                  <a:lnTo>
                    <a:pt x="109043" y="316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42123EC-F807-4ACD-B636-04423C59DB8C}"/>
                </a:ext>
              </a:extLst>
            </p:cNvPr>
            <p:cNvSpPr/>
            <p:nvPr/>
          </p:nvSpPr>
          <p:spPr>
            <a:xfrm>
              <a:off x="5844713" y="727654"/>
              <a:ext cx="95076" cy="170552"/>
            </a:xfrm>
            <a:custGeom>
              <a:avLst/>
              <a:gdLst>
                <a:gd name="connsiteX0" fmla="*/ 51261 w 95076"/>
                <a:gd name="connsiteY0" fmla="*/ 1008 h 170552"/>
                <a:gd name="connsiteX1" fmla="*/ 27449 w 95076"/>
                <a:gd name="connsiteY1" fmla="*/ 151503 h 170552"/>
                <a:gd name="connsiteX2" fmla="*/ 77931 w 95076"/>
                <a:gd name="connsiteY2" fmla="*/ 170553 h 170552"/>
                <a:gd name="connsiteX3" fmla="*/ 77931 w 95076"/>
                <a:gd name="connsiteY3" fmla="*/ 134358 h 170552"/>
                <a:gd name="connsiteX4" fmla="*/ 73169 w 95076"/>
                <a:gd name="connsiteY4" fmla="*/ 134358 h 170552"/>
                <a:gd name="connsiteX5" fmla="*/ 71264 w 95076"/>
                <a:gd name="connsiteY5" fmla="*/ 134358 h 170552"/>
                <a:gd name="connsiteX6" fmla="*/ 72216 w 95076"/>
                <a:gd name="connsiteY6" fmla="*/ 134358 h 170552"/>
                <a:gd name="connsiteX7" fmla="*/ 62691 w 95076"/>
                <a:gd name="connsiteY7" fmla="*/ 132453 h 170552"/>
                <a:gd name="connsiteX8" fmla="*/ 62691 w 95076"/>
                <a:gd name="connsiteY8" fmla="*/ 132453 h 170552"/>
                <a:gd name="connsiteX9" fmla="*/ 58881 w 95076"/>
                <a:gd name="connsiteY9" fmla="*/ 130548 h 170552"/>
                <a:gd name="connsiteX10" fmla="*/ 56024 w 95076"/>
                <a:gd name="connsiteY10" fmla="*/ 128643 h 170552"/>
                <a:gd name="connsiteX11" fmla="*/ 54119 w 95076"/>
                <a:gd name="connsiteY11" fmla="*/ 127690 h 170552"/>
                <a:gd name="connsiteX12" fmla="*/ 55071 w 95076"/>
                <a:gd name="connsiteY12" fmla="*/ 128643 h 170552"/>
                <a:gd name="connsiteX13" fmla="*/ 49356 w 95076"/>
                <a:gd name="connsiteY13" fmla="*/ 123880 h 170552"/>
                <a:gd name="connsiteX14" fmla="*/ 46499 w 95076"/>
                <a:gd name="connsiteY14" fmla="*/ 121023 h 170552"/>
                <a:gd name="connsiteX15" fmla="*/ 47451 w 95076"/>
                <a:gd name="connsiteY15" fmla="*/ 121975 h 170552"/>
                <a:gd name="connsiteX16" fmla="*/ 46499 w 95076"/>
                <a:gd name="connsiteY16" fmla="*/ 120070 h 170552"/>
                <a:gd name="connsiteX17" fmla="*/ 42689 w 95076"/>
                <a:gd name="connsiteY17" fmla="*/ 113403 h 170552"/>
                <a:gd name="connsiteX18" fmla="*/ 40784 w 95076"/>
                <a:gd name="connsiteY18" fmla="*/ 110545 h 170552"/>
                <a:gd name="connsiteX19" fmla="*/ 40784 w 95076"/>
                <a:gd name="connsiteY19" fmla="*/ 109593 h 170552"/>
                <a:gd name="connsiteX20" fmla="*/ 38879 w 95076"/>
                <a:gd name="connsiteY20" fmla="*/ 101973 h 170552"/>
                <a:gd name="connsiteX21" fmla="*/ 37926 w 95076"/>
                <a:gd name="connsiteY21" fmla="*/ 98163 h 170552"/>
                <a:gd name="connsiteX22" fmla="*/ 37926 w 95076"/>
                <a:gd name="connsiteY22" fmla="*/ 95305 h 170552"/>
                <a:gd name="connsiteX23" fmla="*/ 37926 w 95076"/>
                <a:gd name="connsiteY23" fmla="*/ 92448 h 170552"/>
                <a:gd name="connsiteX24" fmla="*/ 37926 w 95076"/>
                <a:gd name="connsiteY24" fmla="*/ 88638 h 170552"/>
                <a:gd name="connsiteX25" fmla="*/ 37926 w 95076"/>
                <a:gd name="connsiteY25" fmla="*/ 79113 h 170552"/>
                <a:gd name="connsiteX26" fmla="*/ 37926 w 95076"/>
                <a:gd name="connsiteY26" fmla="*/ 75303 h 170552"/>
                <a:gd name="connsiteX27" fmla="*/ 37926 w 95076"/>
                <a:gd name="connsiteY27" fmla="*/ 74350 h 170552"/>
                <a:gd name="connsiteX28" fmla="*/ 39831 w 95076"/>
                <a:gd name="connsiteY28" fmla="*/ 65778 h 170552"/>
                <a:gd name="connsiteX29" fmla="*/ 42689 w 95076"/>
                <a:gd name="connsiteY29" fmla="*/ 58158 h 170552"/>
                <a:gd name="connsiteX30" fmla="*/ 42689 w 95076"/>
                <a:gd name="connsiteY30" fmla="*/ 57205 h 170552"/>
                <a:gd name="connsiteX31" fmla="*/ 44594 w 95076"/>
                <a:gd name="connsiteY31" fmla="*/ 53395 h 170552"/>
                <a:gd name="connsiteX32" fmla="*/ 49356 w 95076"/>
                <a:gd name="connsiteY32" fmla="*/ 45775 h 170552"/>
                <a:gd name="connsiteX33" fmla="*/ 48404 w 95076"/>
                <a:gd name="connsiteY33" fmla="*/ 46728 h 170552"/>
                <a:gd name="connsiteX34" fmla="*/ 50309 w 95076"/>
                <a:gd name="connsiteY34" fmla="*/ 44823 h 170552"/>
                <a:gd name="connsiteX35" fmla="*/ 53166 w 95076"/>
                <a:gd name="connsiteY35" fmla="*/ 41965 h 170552"/>
                <a:gd name="connsiteX36" fmla="*/ 56976 w 95076"/>
                <a:gd name="connsiteY36" fmla="*/ 39108 h 170552"/>
                <a:gd name="connsiteX37" fmla="*/ 57929 w 95076"/>
                <a:gd name="connsiteY37" fmla="*/ 38155 h 170552"/>
                <a:gd name="connsiteX38" fmla="*/ 61739 w 95076"/>
                <a:gd name="connsiteY38" fmla="*/ 36250 h 170552"/>
                <a:gd name="connsiteX39" fmla="*/ 63644 w 95076"/>
                <a:gd name="connsiteY39" fmla="*/ 35298 h 170552"/>
                <a:gd name="connsiteX40" fmla="*/ 62691 w 95076"/>
                <a:gd name="connsiteY40" fmla="*/ 35298 h 170552"/>
                <a:gd name="connsiteX41" fmla="*/ 75074 w 95076"/>
                <a:gd name="connsiteY41" fmla="*/ 13390 h 170552"/>
                <a:gd name="connsiteX42" fmla="*/ 51261 w 95076"/>
                <a:gd name="connsiteY42" fmla="*/ 1008 h 170552"/>
                <a:gd name="connsiteX43" fmla="*/ 51261 w 95076"/>
                <a:gd name="connsiteY43" fmla="*/ 1008 h 17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5076" h="170552">
                  <a:moveTo>
                    <a:pt x="51261" y="1008"/>
                  </a:moveTo>
                  <a:cubicBezTo>
                    <a:pt x="-5889" y="22915"/>
                    <a:pt x="-17319" y="111498"/>
                    <a:pt x="27449" y="151503"/>
                  </a:cubicBezTo>
                  <a:cubicBezTo>
                    <a:pt x="41736" y="163885"/>
                    <a:pt x="58881" y="170553"/>
                    <a:pt x="77931" y="170553"/>
                  </a:cubicBezTo>
                  <a:cubicBezTo>
                    <a:pt x="100791" y="170553"/>
                    <a:pt x="100791" y="135310"/>
                    <a:pt x="77931" y="134358"/>
                  </a:cubicBezTo>
                  <a:cubicBezTo>
                    <a:pt x="76026" y="134358"/>
                    <a:pt x="75074" y="134358"/>
                    <a:pt x="73169" y="134358"/>
                  </a:cubicBezTo>
                  <a:cubicBezTo>
                    <a:pt x="72216" y="134358"/>
                    <a:pt x="72216" y="134358"/>
                    <a:pt x="71264" y="134358"/>
                  </a:cubicBezTo>
                  <a:cubicBezTo>
                    <a:pt x="71264" y="134358"/>
                    <a:pt x="74121" y="135310"/>
                    <a:pt x="72216" y="134358"/>
                  </a:cubicBezTo>
                  <a:cubicBezTo>
                    <a:pt x="69359" y="133405"/>
                    <a:pt x="65549" y="133405"/>
                    <a:pt x="62691" y="132453"/>
                  </a:cubicBezTo>
                  <a:cubicBezTo>
                    <a:pt x="60786" y="131500"/>
                    <a:pt x="59834" y="131500"/>
                    <a:pt x="62691" y="132453"/>
                  </a:cubicBezTo>
                  <a:cubicBezTo>
                    <a:pt x="61739" y="131500"/>
                    <a:pt x="59834" y="131500"/>
                    <a:pt x="58881" y="130548"/>
                  </a:cubicBezTo>
                  <a:cubicBezTo>
                    <a:pt x="57929" y="129595"/>
                    <a:pt x="56976" y="129595"/>
                    <a:pt x="56024" y="128643"/>
                  </a:cubicBezTo>
                  <a:cubicBezTo>
                    <a:pt x="55071" y="128643"/>
                    <a:pt x="55071" y="127690"/>
                    <a:pt x="54119" y="127690"/>
                  </a:cubicBezTo>
                  <a:cubicBezTo>
                    <a:pt x="52214" y="126738"/>
                    <a:pt x="56024" y="129595"/>
                    <a:pt x="55071" y="128643"/>
                  </a:cubicBezTo>
                  <a:cubicBezTo>
                    <a:pt x="53166" y="126738"/>
                    <a:pt x="51261" y="125785"/>
                    <a:pt x="49356" y="123880"/>
                  </a:cubicBezTo>
                  <a:cubicBezTo>
                    <a:pt x="48404" y="122928"/>
                    <a:pt x="47451" y="121975"/>
                    <a:pt x="46499" y="121023"/>
                  </a:cubicBezTo>
                  <a:cubicBezTo>
                    <a:pt x="45546" y="120070"/>
                    <a:pt x="47451" y="121975"/>
                    <a:pt x="47451" y="121975"/>
                  </a:cubicBezTo>
                  <a:cubicBezTo>
                    <a:pt x="47451" y="121023"/>
                    <a:pt x="46499" y="121023"/>
                    <a:pt x="46499" y="120070"/>
                  </a:cubicBezTo>
                  <a:cubicBezTo>
                    <a:pt x="44594" y="118165"/>
                    <a:pt x="43641" y="115308"/>
                    <a:pt x="42689" y="113403"/>
                  </a:cubicBezTo>
                  <a:cubicBezTo>
                    <a:pt x="41736" y="112450"/>
                    <a:pt x="41736" y="111498"/>
                    <a:pt x="40784" y="110545"/>
                  </a:cubicBezTo>
                  <a:cubicBezTo>
                    <a:pt x="42689" y="114355"/>
                    <a:pt x="40784" y="111498"/>
                    <a:pt x="40784" y="109593"/>
                  </a:cubicBezTo>
                  <a:cubicBezTo>
                    <a:pt x="39831" y="106735"/>
                    <a:pt x="38879" y="104830"/>
                    <a:pt x="38879" y="101973"/>
                  </a:cubicBezTo>
                  <a:cubicBezTo>
                    <a:pt x="38879" y="101020"/>
                    <a:pt x="37926" y="99115"/>
                    <a:pt x="37926" y="98163"/>
                  </a:cubicBezTo>
                  <a:cubicBezTo>
                    <a:pt x="37926" y="97210"/>
                    <a:pt x="36974" y="93400"/>
                    <a:pt x="37926" y="95305"/>
                  </a:cubicBezTo>
                  <a:cubicBezTo>
                    <a:pt x="37926" y="98163"/>
                    <a:pt x="37926" y="93400"/>
                    <a:pt x="37926" y="92448"/>
                  </a:cubicBezTo>
                  <a:cubicBezTo>
                    <a:pt x="37926" y="91495"/>
                    <a:pt x="37926" y="89590"/>
                    <a:pt x="37926" y="88638"/>
                  </a:cubicBezTo>
                  <a:cubicBezTo>
                    <a:pt x="37926" y="85780"/>
                    <a:pt x="37926" y="82923"/>
                    <a:pt x="37926" y="79113"/>
                  </a:cubicBezTo>
                  <a:cubicBezTo>
                    <a:pt x="37926" y="78160"/>
                    <a:pt x="37926" y="76255"/>
                    <a:pt x="37926" y="75303"/>
                  </a:cubicBezTo>
                  <a:cubicBezTo>
                    <a:pt x="37926" y="70540"/>
                    <a:pt x="36974" y="78160"/>
                    <a:pt x="37926" y="74350"/>
                  </a:cubicBezTo>
                  <a:cubicBezTo>
                    <a:pt x="38879" y="71493"/>
                    <a:pt x="38879" y="68635"/>
                    <a:pt x="39831" y="65778"/>
                  </a:cubicBezTo>
                  <a:cubicBezTo>
                    <a:pt x="40784" y="62920"/>
                    <a:pt x="41736" y="61015"/>
                    <a:pt x="42689" y="58158"/>
                  </a:cubicBezTo>
                  <a:cubicBezTo>
                    <a:pt x="44594" y="54348"/>
                    <a:pt x="41736" y="60063"/>
                    <a:pt x="42689" y="57205"/>
                  </a:cubicBezTo>
                  <a:cubicBezTo>
                    <a:pt x="43641" y="56253"/>
                    <a:pt x="43641" y="54348"/>
                    <a:pt x="44594" y="53395"/>
                  </a:cubicBezTo>
                  <a:cubicBezTo>
                    <a:pt x="45546" y="50538"/>
                    <a:pt x="47451" y="48633"/>
                    <a:pt x="49356" y="45775"/>
                  </a:cubicBezTo>
                  <a:cubicBezTo>
                    <a:pt x="50309" y="43870"/>
                    <a:pt x="48404" y="46728"/>
                    <a:pt x="48404" y="46728"/>
                  </a:cubicBezTo>
                  <a:cubicBezTo>
                    <a:pt x="49356" y="45775"/>
                    <a:pt x="49356" y="44823"/>
                    <a:pt x="50309" y="44823"/>
                  </a:cubicBezTo>
                  <a:cubicBezTo>
                    <a:pt x="51261" y="43870"/>
                    <a:pt x="52214" y="42918"/>
                    <a:pt x="53166" y="41965"/>
                  </a:cubicBezTo>
                  <a:cubicBezTo>
                    <a:pt x="54119" y="41013"/>
                    <a:pt x="55071" y="40060"/>
                    <a:pt x="56976" y="39108"/>
                  </a:cubicBezTo>
                  <a:cubicBezTo>
                    <a:pt x="54119" y="41965"/>
                    <a:pt x="56024" y="40060"/>
                    <a:pt x="57929" y="38155"/>
                  </a:cubicBezTo>
                  <a:cubicBezTo>
                    <a:pt x="58881" y="37203"/>
                    <a:pt x="59834" y="37203"/>
                    <a:pt x="61739" y="36250"/>
                  </a:cubicBezTo>
                  <a:cubicBezTo>
                    <a:pt x="62691" y="36250"/>
                    <a:pt x="63644" y="35298"/>
                    <a:pt x="63644" y="35298"/>
                  </a:cubicBezTo>
                  <a:cubicBezTo>
                    <a:pt x="65549" y="34345"/>
                    <a:pt x="59834" y="37203"/>
                    <a:pt x="62691" y="35298"/>
                  </a:cubicBezTo>
                  <a:cubicBezTo>
                    <a:pt x="71264" y="31488"/>
                    <a:pt x="77931" y="22915"/>
                    <a:pt x="75074" y="13390"/>
                  </a:cubicBezTo>
                  <a:cubicBezTo>
                    <a:pt x="71264" y="4818"/>
                    <a:pt x="60786" y="-2802"/>
                    <a:pt x="51261" y="1008"/>
                  </a:cubicBezTo>
                  <a:lnTo>
                    <a:pt x="51261" y="100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8F6637-9A2C-427F-B585-A6C1916C85BE}"/>
                </a:ext>
              </a:extLst>
            </p:cNvPr>
            <p:cNvSpPr/>
            <p:nvPr/>
          </p:nvSpPr>
          <p:spPr>
            <a:xfrm>
              <a:off x="5923835" y="1593532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1B4E913-B868-4552-8C7D-F0C54C3B48A0}"/>
                </a:ext>
              </a:extLst>
            </p:cNvPr>
            <p:cNvSpPr/>
            <p:nvPr/>
          </p:nvSpPr>
          <p:spPr>
            <a:xfrm>
              <a:off x="5995510" y="12296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4E785B7-B650-41AF-85EE-59D51DABCD6E}"/>
                </a:ext>
              </a:extLst>
            </p:cNvPr>
            <p:cNvSpPr/>
            <p:nvPr/>
          </p:nvSpPr>
          <p:spPr>
            <a:xfrm>
              <a:off x="5903118" y="105917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D4BC978-B687-4966-91C9-A0438856543B}"/>
                </a:ext>
              </a:extLst>
            </p:cNvPr>
            <p:cNvSpPr/>
            <p:nvPr/>
          </p:nvSpPr>
          <p:spPr>
            <a:xfrm>
              <a:off x="5613558" y="10010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B62D3CB-5E1A-425B-8BD3-5644A5472E20}"/>
                </a:ext>
              </a:extLst>
            </p:cNvPr>
            <p:cNvSpPr/>
            <p:nvPr/>
          </p:nvSpPr>
          <p:spPr>
            <a:xfrm>
              <a:off x="5567600" y="758189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E6D1D6-9155-41DE-AA8E-AEEF3110753C}"/>
                </a:ext>
              </a:extLst>
            </p:cNvPr>
            <p:cNvSpPr/>
            <p:nvPr/>
          </p:nvSpPr>
          <p:spPr>
            <a:xfrm>
              <a:off x="5969793" y="778192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C6F4FD5-1EDC-408A-8EA2-C00E57A26182}"/>
                </a:ext>
              </a:extLst>
            </p:cNvPr>
            <p:cNvSpPr/>
            <p:nvPr/>
          </p:nvSpPr>
          <p:spPr>
            <a:xfrm>
              <a:off x="5427820" y="874395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4FB507D-F751-4514-BC8F-DE51E2A8CBDE}"/>
              </a:ext>
            </a:extLst>
          </p:cNvPr>
          <p:cNvSpPr/>
          <p:nvPr userDrawn="1"/>
        </p:nvSpPr>
        <p:spPr>
          <a:xfrm rot="17139227">
            <a:off x="7850700" y="3039089"/>
            <a:ext cx="615703" cy="604550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ตัวแทนข้อความ 6">
            <a:extLst>
              <a:ext uri="{FF2B5EF4-FFF2-40B4-BE49-F238E27FC236}">
                <a16:creationId xmlns:a16="http://schemas.microsoft.com/office/drawing/2014/main" id="{71520693-BE1F-4346-B0C4-DC8B5B9514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9191" y="4018980"/>
            <a:ext cx="2810296" cy="687281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2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48" name="ตัวแทนข้อความ 6">
            <a:extLst>
              <a:ext uri="{FF2B5EF4-FFF2-40B4-BE49-F238E27FC236}">
                <a16:creationId xmlns:a16="http://schemas.microsoft.com/office/drawing/2014/main" id="{FDE2FE64-77F7-4C18-BB53-C55D1B094B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03873" y="3255647"/>
            <a:ext cx="3300933" cy="602215"/>
          </a:xfrm>
        </p:spPr>
        <p:txBody>
          <a:bodyPr>
            <a:noAutofit/>
          </a:bodyPr>
          <a:lstStyle>
            <a:lvl1pPr marL="0" indent="0" algn="ctr">
              <a:buNone/>
              <a:defRPr sz="5500" b="1" spc="-1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1 IN 3</a:t>
            </a:r>
          </a:p>
        </p:txBody>
      </p:sp>
      <p:sp>
        <p:nvSpPr>
          <p:cNvPr id="58" name="ตัวแทนข้อความ 6">
            <a:extLst>
              <a:ext uri="{FF2B5EF4-FFF2-40B4-BE49-F238E27FC236}">
                <a16:creationId xmlns:a16="http://schemas.microsoft.com/office/drawing/2014/main" id="{6759556A-02FB-44A4-B2D2-8333F1D5C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481" y="1174695"/>
            <a:ext cx="2876702" cy="447949"/>
          </a:xfrm>
        </p:spPr>
        <p:txBody>
          <a:bodyPr>
            <a:noAutofit/>
          </a:bodyPr>
          <a:lstStyle>
            <a:lvl1pPr marL="0" indent="0">
              <a:buNone/>
              <a:defRPr sz="3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59" name="ตัวแทนข้อความ 6">
            <a:extLst>
              <a:ext uri="{FF2B5EF4-FFF2-40B4-BE49-F238E27FC236}">
                <a16:creationId xmlns:a16="http://schemas.microsoft.com/office/drawing/2014/main" id="{AD1D2ED8-0258-45C2-84FE-02E3C86800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0480" y="585525"/>
            <a:ext cx="3580795" cy="447949"/>
          </a:xfrm>
        </p:spPr>
        <p:txBody>
          <a:bodyPr>
            <a:noAutofit/>
          </a:bodyPr>
          <a:lstStyle>
            <a:lvl1pPr marL="0" indent="0">
              <a:buNone/>
              <a:defRPr sz="4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081000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A1F66B18-1D63-47AB-842D-71240BADCD37}"/>
              </a:ext>
            </a:extLst>
          </p:cNvPr>
          <p:cNvGrpSpPr/>
          <p:nvPr userDrawn="1"/>
        </p:nvGrpSpPr>
        <p:grpSpPr>
          <a:xfrm flipV="1">
            <a:off x="162877" y="3670106"/>
            <a:ext cx="2634338" cy="2077359"/>
            <a:chOff x="2817494" y="171383"/>
            <a:chExt cx="1499264" cy="1182274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57875FB-B967-4529-BAD9-B0BD1A8DF518}"/>
                </a:ext>
              </a:extLst>
            </p:cNvPr>
            <p:cNvSpPr/>
            <p:nvPr/>
          </p:nvSpPr>
          <p:spPr>
            <a:xfrm>
              <a:off x="3104402" y="196214"/>
              <a:ext cx="1212356" cy="1101165"/>
            </a:xfrm>
            <a:custGeom>
              <a:avLst/>
              <a:gdLst>
                <a:gd name="connsiteX0" fmla="*/ 688452 w 1212356"/>
                <a:gd name="connsiteY0" fmla="*/ 187643 h 1101165"/>
                <a:gd name="connsiteX1" fmla="*/ 663687 w 1212356"/>
                <a:gd name="connsiteY1" fmla="*/ 212408 h 1101165"/>
                <a:gd name="connsiteX2" fmla="*/ 674165 w 1212356"/>
                <a:gd name="connsiteY2" fmla="*/ 552450 h 1101165"/>
                <a:gd name="connsiteX3" fmla="*/ 1207565 w 1212356"/>
                <a:gd name="connsiteY3" fmla="*/ 916305 h 1101165"/>
                <a:gd name="connsiteX4" fmla="*/ 849425 w 1212356"/>
                <a:gd name="connsiteY4" fmla="*/ 948690 h 1101165"/>
                <a:gd name="connsiteX5" fmla="*/ 96950 w 1212356"/>
                <a:gd name="connsiteY5" fmla="*/ 573405 h 1101165"/>
                <a:gd name="connsiteX6" fmla="*/ 152195 w 1212356"/>
                <a:gd name="connsiteY6" fmla="*/ 0 h 1101165"/>
                <a:gd name="connsiteX7" fmla="*/ 688452 w 1212356"/>
                <a:gd name="connsiteY7" fmla="*/ 187643 h 110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2356" h="1101165">
                  <a:moveTo>
                    <a:pt x="688452" y="187643"/>
                  </a:moveTo>
                  <a:cubicBezTo>
                    <a:pt x="688452" y="187643"/>
                    <a:pt x="677975" y="196215"/>
                    <a:pt x="663687" y="212408"/>
                  </a:cubicBezTo>
                  <a:cubicBezTo>
                    <a:pt x="608442" y="271463"/>
                    <a:pt x="497000" y="424815"/>
                    <a:pt x="674165" y="552450"/>
                  </a:cubicBezTo>
                  <a:cubicBezTo>
                    <a:pt x="898002" y="713423"/>
                    <a:pt x="1258047" y="648653"/>
                    <a:pt x="1207565" y="916305"/>
                  </a:cubicBezTo>
                  <a:cubicBezTo>
                    <a:pt x="1157082" y="1183005"/>
                    <a:pt x="958010" y="1131570"/>
                    <a:pt x="849425" y="948690"/>
                  </a:cubicBezTo>
                  <a:cubicBezTo>
                    <a:pt x="739887" y="765810"/>
                    <a:pt x="343647" y="498158"/>
                    <a:pt x="96950" y="573405"/>
                  </a:cubicBezTo>
                  <a:cubicBezTo>
                    <a:pt x="-149748" y="648653"/>
                    <a:pt x="152195" y="0"/>
                    <a:pt x="152195" y="0"/>
                  </a:cubicBezTo>
                  <a:lnTo>
                    <a:pt x="688452" y="187643"/>
                  </a:ln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F90E4D8-3CB6-448C-9780-C963553CDC79}"/>
                </a:ext>
              </a:extLst>
            </p:cNvPr>
            <p:cNvSpPr/>
            <p:nvPr/>
          </p:nvSpPr>
          <p:spPr>
            <a:xfrm>
              <a:off x="2817494" y="171383"/>
              <a:ext cx="1220647" cy="1182274"/>
            </a:xfrm>
            <a:custGeom>
              <a:avLst/>
              <a:gdLst>
                <a:gd name="connsiteX0" fmla="*/ 1165860 w 1220647"/>
                <a:gd name="connsiteY0" fmla="*/ 121034 h 1182274"/>
                <a:gd name="connsiteX1" fmla="*/ 932498 w 1220647"/>
                <a:gd name="connsiteY1" fmla="*/ 711584 h 1182274"/>
                <a:gd name="connsiteX2" fmla="*/ 368618 w 1220647"/>
                <a:gd name="connsiteY2" fmla="*/ 1168784 h 1182274"/>
                <a:gd name="connsiteX3" fmla="*/ 0 w 1220647"/>
                <a:gd name="connsiteY3" fmla="*/ 12449 h 1182274"/>
                <a:gd name="connsiteX4" fmla="*/ 1165860 w 1220647"/>
                <a:gd name="connsiteY4" fmla="*/ 121034 h 118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647" h="1182274">
                  <a:moveTo>
                    <a:pt x="1165860" y="121034"/>
                  </a:moveTo>
                  <a:cubicBezTo>
                    <a:pt x="1165860" y="121034"/>
                    <a:pt x="1389698" y="606809"/>
                    <a:pt x="932498" y="711584"/>
                  </a:cubicBezTo>
                  <a:cubicBezTo>
                    <a:pt x="476250" y="816359"/>
                    <a:pt x="698183" y="1008764"/>
                    <a:pt x="368618" y="1168784"/>
                  </a:cubicBezTo>
                  <a:cubicBezTo>
                    <a:pt x="38100" y="1328804"/>
                    <a:pt x="0" y="12449"/>
                    <a:pt x="0" y="12449"/>
                  </a:cubicBezTo>
                  <a:cubicBezTo>
                    <a:pt x="0" y="12449"/>
                    <a:pt x="943928" y="-54226"/>
                    <a:pt x="1165860" y="121034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9" name="Graphic 6">
              <a:extLst>
                <a:ext uri="{FF2B5EF4-FFF2-40B4-BE49-F238E27FC236}">
                  <a16:creationId xmlns:a16="http://schemas.microsoft.com/office/drawing/2014/main" id="{AB929EEB-4E66-4AE6-AA33-4A3FE8658352}"/>
                </a:ext>
              </a:extLst>
            </p:cNvPr>
            <p:cNvGrpSpPr/>
            <p:nvPr/>
          </p:nvGrpSpPr>
          <p:grpSpPr>
            <a:xfrm>
              <a:off x="3108959" y="633888"/>
              <a:ext cx="795148" cy="446501"/>
              <a:chOff x="3108959" y="633888"/>
              <a:chExt cx="795148" cy="446501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47063DC-1AA5-42AB-B606-BF6B846447D1}"/>
                  </a:ext>
                </a:extLst>
              </p:cNvPr>
              <p:cNvSpPr/>
              <p:nvPr/>
            </p:nvSpPr>
            <p:spPr>
              <a:xfrm>
                <a:off x="3108959" y="954760"/>
                <a:ext cx="234332" cy="125630"/>
              </a:xfrm>
              <a:custGeom>
                <a:avLst/>
                <a:gdLst>
                  <a:gd name="connsiteX0" fmla="*/ 0 w 234332"/>
                  <a:gd name="connsiteY0" fmla="*/ 18695 h 125630"/>
                  <a:gd name="connsiteX1" fmla="*/ 10477 w 234332"/>
                  <a:gd name="connsiteY1" fmla="*/ 81560 h 125630"/>
                  <a:gd name="connsiteX2" fmla="*/ 57150 w 234332"/>
                  <a:gd name="connsiteY2" fmla="*/ 116802 h 125630"/>
                  <a:gd name="connsiteX3" fmla="*/ 195263 w 234332"/>
                  <a:gd name="connsiteY3" fmla="*/ 104420 h 125630"/>
                  <a:gd name="connsiteX4" fmla="*/ 234315 w 234332"/>
                  <a:gd name="connsiteY4" fmla="*/ 33935 h 125630"/>
                  <a:gd name="connsiteX5" fmla="*/ 196215 w 234332"/>
                  <a:gd name="connsiteY5" fmla="*/ 33935 h 125630"/>
                  <a:gd name="connsiteX6" fmla="*/ 164783 w 234332"/>
                  <a:gd name="connsiteY6" fmla="*/ 77750 h 125630"/>
                  <a:gd name="connsiteX7" fmla="*/ 100013 w 234332"/>
                  <a:gd name="connsiteY7" fmla="*/ 86322 h 125630"/>
                  <a:gd name="connsiteX8" fmla="*/ 65722 w 234332"/>
                  <a:gd name="connsiteY8" fmla="*/ 79655 h 125630"/>
                  <a:gd name="connsiteX9" fmla="*/ 54292 w 234332"/>
                  <a:gd name="connsiteY9" fmla="*/ 73940 h 125630"/>
                  <a:gd name="connsiteX10" fmla="*/ 51435 w 234332"/>
                  <a:gd name="connsiteY10" fmla="*/ 72035 h 125630"/>
                  <a:gd name="connsiteX11" fmla="*/ 51435 w 234332"/>
                  <a:gd name="connsiteY11" fmla="*/ 72035 h 125630"/>
                  <a:gd name="connsiteX12" fmla="*/ 47625 w 234332"/>
                  <a:gd name="connsiteY12" fmla="*/ 68225 h 125630"/>
                  <a:gd name="connsiteX13" fmla="*/ 48577 w 234332"/>
                  <a:gd name="connsiteY13" fmla="*/ 69177 h 125630"/>
                  <a:gd name="connsiteX14" fmla="*/ 46672 w 234332"/>
                  <a:gd name="connsiteY14" fmla="*/ 66320 h 125630"/>
                  <a:gd name="connsiteX15" fmla="*/ 44767 w 234332"/>
                  <a:gd name="connsiteY15" fmla="*/ 63462 h 125630"/>
                  <a:gd name="connsiteX16" fmla="*/ 40957 w 234332"/>
                  <a:gd name="connsiteY16" fmla="*/ 50127 h 125630"/>
                  <a:gd name="connsiteX17" fmla="*/ 40005 w 234332"/>
                  <a:gd name="connsiteY17" fmla="*/ 36792 h 125630"/>
                  <a:gd name="connsiteX18" fmla="*/ 40005 w 234332"/>
                  <a:gd name="connsiteY18" fmla="*/ 17742 h 125630"/>
                  <a:gd name="connsiteX19" fmla="*/ 0 w 234332"/>
                  <a:gd name="connsiteY19" fmla="*/ 18695 h 125630"/>
                  <a:gd name="connsiteX20" fmla="*/ 0 w 234332"/>
                  <a:gd name="connsiteY20" fmla="*/ 18695 h 12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4332" h="125630">
                    <a:moveTo>
                      <a:pt x="0" y="18695"/>
                    </a:moveTo>
                    <a:cubicBezTo>
                      <a:pt x="0" y="39650"/>
                      <a:pt x="952" y="62510"/>
                      <a:pt x="10477" y="81560"/>
                    </a:cubicBezTo>
                    <a:cubicBezTo>
                      <a:pt x="19050" y="100610"/>
                      <a:pt x="37147" y="111087"/>
                      <a:pt x="57150" y="116802"/>
                    </a:cubicBezTo>
                    <a:cubicBezTo>
                      <a:pt x="100013" y="130137"/>
                      <a:pt x="157163" y="130137"/>
                      <a:pt x="195263" y="104420"/>
                    </a:cubicBezTo>
                    <a:cubicBezTo>
                      <a:pt x="220027" y="88227"/>
                      <a:pt x="232410" y="63462"/>
                      <a:pt x="234315" y="33935"/>
                    </a:cubicBezTo>
                    <a:cubicBezTo>
                      <a:pt x="235267" y="9170"/>
                      <a:pt x="197167" y="9170"/>
                      <a:pt x="196215" y="33935"/>
                    </a:cubicBezTo>
                    <a:cubicBezTo>
                      <a:pt x="195263" y="54890"/>
                      <a:pt x="183833" y="69177"/>
                      <a:pt x="164783" y="77750"/>
                    </a:cubicBezTo>
                    <a:cubicBezTo>
                      <a:pt x="145733" y="86322"/>
                      <a:pt x="121920" y="88227"/>
                      <a:pt x="100013" y="86322"/>
                    </a:cubicBezTo>
                    <a:cubicBezTo>
                      <a:pt x="88582" y="85370"/>
                      <a:pt x="76200" y="83465"/>
                      <a:pt x="65722" y="79655"/>
                    </a:cubicBezTo>
                    <a:cubicBezTo>
                      <a:pt x="61913" y="78702"/>
                      <a:pt x="60007" y="76797"/>
                      <a:pt x="54292" y="73940"/>
                    </a:cubicBezTo>
                    <a:cubicBezTo>
                      <a:pt x="53340" y="72987"/>
                      <a:pt x="52388" y="72987"/>
                      <a:pt x="51435" y="72035"/>
                    </a:cubicBezTo>
                    <a:cubicBezTo>
                      <a:pt x="53340" y="72987"/>
                      <a:pt x="53340" y="72987"/>
                      <a:pt x="51435" y="72035"/>
                    </a:cubicBezTo>
                    <a:cubicBezTo>
                      <a:pt x="50482" y="71082"/>
                      <a:pt x="48577" y="69177"/>
                      <a:pt x="47625" y="68225"/>
                    </a:cubicBezTo>
                    <a:cubicBezTo>
                      <a:pt x="46672" y="67272"/>
                      <a:pt x="46672" y="67272"/>
                      <a:pt x="48577" y="69177"/>
                    </a:cubicBezTo>
                    <a:cubicBezTo>
                      <a:pt x="47625" y="68225"/>
                      <a:pt x="47625" y="67272"/>
                      <a:pt x="46672" y="66320"/>
                    </a:cubicBezTo>
                    <a:cubicBezTo>
                      <a:pt x="46672" y="65367"/>
                      <a:pt x="42863" y="59652"/>
                      <a:pt x="44767" y="63462"/>
                    </a:cubicBezTo>
                    <a:cubicBezTo>
                      <a:pt x="42863" y="59652"/>
                      <a:pt x="41910" y="54890"/>
                      <a:pt x="40957" y="50127"/>
                    </a:cubicBezTo>
                    <a:cubicBezTo>
                      <a:pt x="40005" y="46317"/>
                      <a:pt x="40005" y="43460"/>
                      <a:pt x="40005" y="36792"/>
                    </a:cubicBezTo>
                    <a:cubicBezTo>
                      <a:pt x="40005" y="30125"/>
                      <a:pt x="40005" y="24410"/>
                      <a:pt x="40005" y="17742"/>
                    </a:cubicBezTo>
                    <a:cubicBezTo>
                      <a:pt x="38100" y="-6070"/>
                      <a:pt x="0" y="-6070"/>
                      <a:pt x="0" y="18695"/>
                    </a:cubicBezTo>
                    <a:lnTo>
                      <a:pt x="0" y="186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5E0F85D-6C7A-4D0B-895A-9CF026D0A09F}"/>
                  </a:ext>
                </a:extLst>
              </p:cNvPr>
              <p:cNvSpPr/>
              <p:nvPr/>
            </p:nvSpPr>
            <p:spPr>
              <a:xfrm>
                <a:off x="3133823" y="770572"/>
                <a:ext cx="196176" cy="121793"/>
              </a:xfrm>
              <a:custGeom>
                <a:avLst/>
                <a:gdLst>
                  <a:gd name="connsiteX0" fmla="*/ 1806 w 196176"/>
                  <a:gd name="connsiteY0" fmla="*/ 16192 h 121793"/>
                  <a:gd name="connsiteX1" fmla="*/ 58004 w 196176"/>
                  <a:gd name="connsiteY1" fmla="*/ 113348 h 121793"/>
                  <a:gd name="connsiteX2" fmla="*/ 117059 w 196176"/>
                  <a:gd name="connsiteY2" fmla="*/ 118110 h 121793"/>
                  <a:gd name="connsiteX3" fmla="*/ 167541 w 196176"/>
                  <a:gd name="connsiteY3" fmla="*/ 81915 h 121793"/>
                  <a:gd name="connsiteX4" fmla="*/ 196116 w 196176"/>
                  <a:gd name="connsiteY4" fmla="*/ 19050 h 121793"/>
                  <a:gd name="connsiteX5" fmla="*/ 177066 w 196176"/>
                  <a:gd name="connsiteY5" fmla="*/ 0 h 121793"/>
                  <a:gd name="connsiteX6" fmla="*/ 158016 w 196176"/>
                  <a:gd name="connsiteY6" fmla="*/ 19050 h 121793"/>
                  <a:gd name="connsiteX7" fmla="*/ 151349 w 196176"/>
                  <a:gd name="connsiteY7" fmla="*/ 40005 h 121793"/>
                  <a:gd name="connsiteX8" fmla="*/ 136109 w 196176"/>
                  <a:gd name="connsiteY8" fmla="*/ 60960 h 121793"/>
                  <a:gd name="connsiteX9" fmla="*/ 115154 w 196176"/>
                  <a:gd name="connsiteY9" fmla="*/ 78105 h 121793"/>
                  <a:gd name="connsiteX10" fmla="*/ 105629 w 196176"/>
                  <a:gd name="connsiteY10" fmla="*/ 81915 h 121793"/>
                  <a:gd name="connsiteX11" fmla="*/ 98961 w 196176"/>
                  <a:gd name="connsiteY11" fmla="*/ 83820 h 121793"/>
                  <a:gd name="connsiteX12" fmla="*/ 98961 w 196176"/>
                  <a:gd name="connsiteY12" fmla="*/ 83820 h 121793"/>
                  <a:gd name="connsiteX13" fmla="*/ 95151 w 196176"/>
                  <a:gd name="connsiteY13" fmla="*/ 83820 h 121793"/>
                  <a:gd name="connsiteX14" fmla="*/ 53241 w 196176"/>
                  <a:gd name="connsiteY14" fmla="*/ 63817 h 121793"/>
                  <a:gd name="connsiteX15" fmla="*/ 46574 w 196176"/>
                  <a:gd name="connsiteY15" fmla="*/ 56198 h 121793"/>
                  <a:gd name="connsiteX16" fmla="*/ 42764 w 196176"/>
                  <a:gd name="connsiteY16" fmla="*/ 49530 h 121793"/>
                  <a:gd name="connsiteX17" fmla="*/ 40859 w 196176"/>
                  <a:gd name="connsiteY17" fmla="*/ 46673 h 121793"/>
                  <a:gd name="connsiteX18" fmla="*/ 38954 w 196176"/>
                  <a:gd name="connsiteY18" fmla="*/ 40005 h 121793"/>
                  <a:gd name="connsiteX19" fmla="*/ 38001 w 196176"/>
                  <a:gd name="connsiteY19" fmla="*/ 36195 h 121793"/>
                  <a:gd name="connsiteX20" fmla="*/ 38001 w 196176"/>
                  <a:gd name="connsiteY20" fmla="*/ 30480 h 121793"/>
                  <a:gd name="connsiteX21" fmla="*/ 38001 w 196176"/>
                  <a:gd name="connsiteY21" fmla="*/ 29527 h 121793"/>
                  <a:gd name="connsiteX22" fmla="*/ 38954 w 196176"/>
                  <a:gd name="connsiteY22" fmla="*/ 25717 h 121793"/>
                  <a:gd name="connsiteX23" fmla="*/ 25619 w 196176"/>
                  <a:gd name="connsiteY23" fmla="*/ 1905 h 121793"/>
                  <a:gd name="connsiteX24" fmla="*/ 1806 w 196176"/>
                  <a:gd name="connsiteY24" fmla="*/ 16192 h 121793"/>
                  <a:gd name="connsiteX25" fmla="*/ 1806 w 196176"/>
                  <a:gd name="connsiteY25" fmla="*/ 16192 h 12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6176" h="121793">
                    <a:moveTo>
                      <a:pt x="1806" y="16192"/>
                    </a:moveTo>
                    <a:cubicBezTo>
                      <a:pt x="-7719" y="57150"/>
                      <a:pt x="21809" y="97155"/>
                      <a:pt x="58004" y="113348"/>
                    </a:cubicBezTo>
                    <a:cubicBezTo>
                      <a:pt x="77054" y="121920"/>
                      <a:pt x="98009" y="124777"/>
                      <a:pt x="117059" y="118110"/>
                    </a:cubicBezTo>
                    <a:cubicBezTo>
                      <a:pt x="137061" y="111442"/>
                      <a:pt x="154206" y="98107"/>
                      <a:pt x="167541" y="81915"/>
                    </a:cubicBezTo>
                    <a:cubicBezTo>
                      <a:pt x="182781" y="63817"/>
                      <a:pt x="194211" y="42863"/>
                      <a:pt x="196116" y="19050"/>
                    </a:cubicBezTo>
                    <a:cubicBezTo>
                      <a:pt x="197069" y="8572"/>
                      <a:pt x="186591" y="0"/>
                      <a:pt x="177066" y="0"/>
                    </a:cubicBezTo>
                    <a:cubicBezTo>
                      <a:pt x="165636" y="0"/>
                      <a:pt x="158969" y="8572"/>
                      <a:pt x="158016" y="19050"/>
                    </a:cubicBezTo>
                    <a:cubicBezTo>
                      <a:pt x="158016" y="22860"/>
                      <a:pt x="154206" y="34290"/>
                      <a:pt x="151349" y="40005"/>
                    </a:cubicBezTo>
                    <a:cubicBezTo>
                      <a:pt x="146586" y="48577"/>
                      <a:pt x="142776" y="54292"/>
                      <a:pt x="136109" y="60960"/>
                    </a:cubicBezTo>
                    <a:cubicBezTo>
                      <a:pt x="129441" y="68580"/>
                      <a:pt x="123726" y="72390"/>
                      <a:pt x="115154" y="78105"/>
                    </a:cubicBezTo>
                    <a:cubicBezTo>
                      <a:pt x="110391" y="80963"/>
                      <a:pt x="110391" y="80963"/>
                      <a:pt x="105629" y="81915"/>
                    </a:cubicBezTo>
                    <a:cubicBezTo>
                      <a:pt x="103724" y="82867"/>
                      <a:pt x="100866" y="82867"/>
                      <a:pt x="98961" y="83820"/>
                    </a:cubicBezTo>
                    <a:cubicBezTo>
                      <a:pt x="98009" y="83820"/>
                      <a:pt x="98009" y="83820"/>
                      <a:pt x="98961" y="83820"/>
                    </a:cubicBezTo>
                    <a:cubicBezTo>
                      <a:pt x="98009" y="83820"/>
                      <a:pt x="96104" y="83820"/>
                      <a:pt x="95151" y="83820"/>
                    </a:cubicBezTo>
                    <a:cubicBezTo>
                      <a:pt x="80864" y="83820"/>
                      <a:pt x="64671" y="76200"/>
                      <a:pt x="53241" y="63817"/>
                    </a:cubicBezTo>
                    <a:cubicBezTo>
                      <a:pt x="50384" y="60960"/>
                      <a:pt x="48479" y="58102"/>
                      <a:pt x="46574" y="56198"/>
                    </a:cubicBezTo>
                    <a:cubicBezTo>
                      <a:pt x="44669" y="54292"/>
                      <a:pt x="43716" y="51435"/>
                      <a:pt x="42764" y="49530"/>
                    </a:cubicBezTo>
                    <a:cubicBezTo>
                      <a:pt x="42764" y="49530"/>
                      <a:pt x="39906" y="43815"/>
                      <a:pt x="40859" y="46673"/>
                    </a:cubicBezTo>
                    <a:cubicBezTo>
                      <a:pt x="39906" y="44767"/>
                      <a:pt x="38954" y="41910"/>
                      <a:pt x="38954" y="40005"/>
                    </a:cubicBezTo>
                    <a:cubicBezTo>
                      <a:pt x="38954" y="39052"/>
                      <a:pt x="38001" y="33338"/>
                      <a:pt x="38001" y="36195"/>
                    </a:cubicBezTo>
                    <a:cubicBezTo>
                      <a:pt x="38001" y="34290"/>
                      <a:pt x="38001" y="32385"/>
                      <a:pt x="38001" y="30480"/>
                    </a:cubicBezTo>
                    <a:cubicBezTo>
                      <a:pt x="38001" y="28575"/>
                      <a:pt x="38001" y="27623"/>
                      <a:pt x="38001" y="29527"/>
                    </a:cubicBezTo>
                    <a:cubicBezTo>
                      <a:pt x="38001" y="28575"/>
                      <a:pt x="38001" y="26670"/>
                      <a:pt x="38954" y="25717"/>
                    </a:cubicBezTo>
                    <a:cubicBezTo>
                      <a:pt x="40859" y="15240"/>
                      <a:pt x="36096" y="4763"/>
                      <a:pt x="25619" y="1905"/>
                    </a:cubicBezTo>
                    <a:cubicBezTo>
                      <a:pt x="16094" y="0"/>
                      <a:pt x="4664" y="5715"/>
                      <a:pt x="1806" y="16192"/>
                    </a:cubicBezTo>
                    <a:lnTo>
                      <a:pt x="1806" y="161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A0E2695-B55E-4615-A68A-66FD141F20BF}"/>
                  </a:ext>
                </a:extLst>
              </p:cNvPr>
              <p:cNvSpPr/>
              <p:nvPr/>
            </p:nvSpPr>
            <p:spPr>
              <a:xfrm>
                <a:off x="3400809" y="633888"/>
                <a:ext cx="210117" cy="169854"/>
              </a:xfrm>
              <a:custGeom>
                <a:avLst/>
                <a:gdLst>
                  <a:gd name="connsiteX0" fmla="*/ 568 w 210117"/>
                  <a:gd name="connsiteY0" fmla="*/ 80486 h 169854"/>
                  <a:gd name="connsiteX1" fmla="*/ 92008 w 210117"/>
                  <a:gd name="connsiteY1" fmla="*/ 169069 h 169854"/>
                  <a:gd name="connsiteX2" fmla="*/ 159636 w 210117"/>
                  <a:gd name="connsiteY2" fmla="*/ 151924 h 169854"/>
                  <a:gd name="connsiteX3" fmla="*/ 199641 w 210117"/>
                  <a:gd name="connsiteY3" fmla="*/ 92869 h 169854"/>
                  <a:gd name="connsiteX4" fmla="*/ 210118 w 210117"/>
                  <a:gd name="connsiteY4" fmla="*/ 18574 h 169854"/>
                  <a:gd name="connsiteX5" fmla="*/ 172018 w 210117"/>
                  <a:gd name="connsiteY5" fmla="*/ 18574 h 169854"/>
                  <a:gd name="connsiteX6" fmla="*/ 171066 w 210117"/>
                  <a:gd name="connsiteY6" fmla="*/ 44291 h 169854"/>
                  <a:gd name="connsiteX7" fmla="*/ 167255 w 210117"/>
                  <a:gd name="connsiteY7" fmla="*/ 68104 h 169854"/>
                  <a:gd name="connsiteX8" fmla="*/ 163445 w 210117"/>
                  <a:gd name="connsiteY8" fmla="*/ 81439 h 169854"/>
                  <a:gd name="connsiteX9" fmla="*/ 159636 w 210117"/>
                  <a:gd name="connsiteY9" fmla="*/ 91916 h 169854"/>
                  <a:gd name="connsiteX10" fmla="*/ 152968 w 210117"/>
                  <a:gd name="connsiteY10" fmla="*/ 103346 h 169854"/>
                  <a:gd name="connsiteX11" fmla="*/ 146301 w 210117"/>
                  <a:gd name="connsiteY11" fmla="*/ 111919 h 169854"/>
                  <a:gd name="connsiteX12" fmla="*/ 127251 w 210117"/>
                  <a:gd name="connsiteY12" fmla="*/ 126206 h 169854"/>
                  <a:gd name="connsiteX13" fmla="*/ 116773 w 210117"/>
                  <a:gd name="connsiteY13" fmla="*/ 129064 h 169854"/>
                  <a:gd name="connsiteX14" fmla="*/ 116773 w 210117"/>
                  <a:gd name="connsiteY14" fmla="*/ 129064 h 169854"/>
                  <a:gd name="connsiteX15" fmla="*/ 112963 w 210117"/>
                  <a:gd name="connsiteY15" fmla="*/ 129064 h 169854"/>
                  <a:gd name="connsiteX16" fmla="*/ 106295 w 210117"/>
                  <a:gd name="connsiteY16" fmla="*/ 129064 h 169854"/>
                  <a:gd name="connsiteX17" fmla="*/ 59623 w 210117"/>
                  <a:gd name="connsiteY17" fmla="*/ 115729 h 169854"/>
                  <a:gd name="connsiteX18" fmla="*/ 55813 w 210117"/>
                  <a:gd name="connsiteY18" fmla="*/ 113824 h 169854"/>
                  <a:gd name="connsiteX19" fmla="*/ 50098 w 210117"/>
                  <a:gd name="connsiteY19" fmla="*/ 109061 h 169854"/>
                  <a:gd name="connsiteX20" fmla="*/ 43430 w 210117"/>
                  <a:gd name="connsiteY20" fmla="*/ 100489 h 169854"/>
                  <a:gd name="connsiteX21" fmla="*/ 41526 w 210117"/>
                  <a:gd name="connsiteY21" fmla="*/ 97631 h 169854"/>
                  <a:gd name="connsiteX22" fmla="*/ 39620 w 210117"/>
                  <a:gd name="connsiteY22" fmla="*/ 90964 h 169854"/>
                  <a:gd name="connsiteX23" fmla="*/ 39620 w 210117"/>
                  <a:gd name="connsiteY23" fmla="*/ 90011 h 169854"/>
                  <a:gd name="connsiteX24" fmla="*/ 39620 w 210117"/>
                  <a:gd name="connsiteY24" fmla="*/ 87154 h 169854"/>
                  <a:gd name="connsiteX25" fmla="*/ 40573 w 210117"/>
                  <a:gd name="connsiteY25" fmla="*/ 79534 h 169854"/>
                  <a:gd name="connsiteX26" fmla="*/ 21523 w 210117"/>
                  <a:gd name="connsiteY26" fmla="*/ 60484 h 169854"/>
                  <a:gd name="connsiteX27" fmla="*/ 568 w 210117"/>
                  <a:gd name="connsiteY27" fmla="*/ 80486 h 169854"/>
                  <a:gd name="connsiteX28" fmla="*/ 568 w 210117"/>
                  <a:gd name="connsiteY28" fmla="*/ 80486 h 169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0117" h="169854">
                    <a:moveTo>
                      <a:pt x="568" y="80486"/>
                    </a:moveTo>
                    <a:cubicBezTo>
                      <a:pt x="-6099" y="132874"/>
                      <a:pt x="47240" y="164306"/>
                      <a:pt x="92008" y="169069"/>
                    </a:cubicBezTo>
                    <a:cubicBezTo>
                      <a:pt x="115820" y="171926"/>
                      <a:pt x="139633" y="167164"/>
                      <a:pt x="159636" y="151924"/>
                    </a:cubicBezTo>
                    <a:cubicBezTo>
                      <a:pt x="179638" y="136684"/>
                      <a:pt x="192020" y="115729"/>
                      <a:pt x="199641" y="92869"/>
                    </a:cubicBezTo>
                    <a:cubicBezTo>
                      <a:pt x="207261" y="69056"/>
                      <a:pt x="210118" y="43339"/>
                      <a:pt x="210118" y="18574"/>
                    </a:cubicBezTo>
                    <a:cubicBezTo>
                      <a:pt x="210118" y="-6191"/>
                      <a:pt x="172018" y="-6191"/>
                      <a:pt x="172018" y="18574"/>
                    </a:cubicBezTo>
                    <a:cubicBezTo>
                      <a:pt x="172018" y="27146"/>
                      <a:pt x="172018" y="35719"/>
                      <a:pt x="171066" y="44291"/>
                    </a:cubicBezTo>
                    <a:cubicBezTo>
                      <a:pt x="170113" y="52864"/>
                      <a:pt x="169161" y="58579"/>
                      <a:pt x="167255" y="68104"/>
                    </a:cubicBezTo>
                    <a:cubicBezTo>
                      <a:pt x="166303" y="72866"/>
                      <a:pt x="165351" y="76676"/>
                      <a:pt x="163445" y="81439"/>
                    </a:cubicBezTo>
                    <a:cubicBezTo>
                      <a:pt x="161541" y="86201"/>
                      <a:pt x="160588" y="90011"/>
                      <a:pt x="159636" y="91916"/>
                    </a:cubicBezTo>
                    <a:cubicBezTo>
                      <a:pt x="157730" y="95726"/>
                      <a:pt x="155826" y="99536"/>
                      <a:pt x="152968" y="103346"/>
                    </a:cubicBezTo>
                    <a:cubicBezTo>
                      <a:pt x="150111" y="108109"/>
                      <a:pt x="150111" y="108109"/>
                      <a:pt x="146301" y="111919"/>
                    </a:cubicBezTo>
                    <a:cubicBezTo>
                      <a:pt x="140586" y="118586"/>
                      <a:pt x="135823" y="122396"/>
                      <a:pt x="127251" y="126206"/>
                    </a:cubicBezTo>
                    <a:cubicBezTo>
                      <a:pt x="124393" y="127159"/>
                      <a:pt x="120583" y="129064"/>
                      <a:pt x="116773" y="129064"/>
                    </a:cubicBezTo>
                    <a:cubicBezTo>
                      <a:pt x="114868" y="129064"/>
                      <a:pt x="116773" y="129064"/>
                      <a:pt x="116773" y="129064"/>
                    </a:cubicBezTo>
                    <a:cubicBezTo>
                      <a:pt x="115820" y="129064"/>
                      <a:pt x="113915" y="129064"/>
                      <a:pt x="112963" y="129064"/>
                    </a:cubicBezTo>
                    <a:cubicBezTo>
                      <a:pt x="111058" y="129064"/>
                      <a:pt x="108201" y="129064"/>
                      <a:pt x="106295" y="129064"/>
                    </a:cubicBezTo>
                    <a:cubicBezTo>
                      <a:pt x="90103" y="129064"/>
                      <a:pt x="72958" y="124301"/>
                      <a:pt x="59623" y="115729"/>
                    </a:cubicBezTo>
                    <a:cubicBezTo>
                      <a:pt x="58670" y="115729"/>
                      <a:pt x="54861" y="111919"/>
                      <a:pt x="55813" y="113824"/>
                    </a:cubicBezTo>
                    <a:cubicBezTo>
                      <a:pt x="53908" y="111919"/>
                      <a:pt x="52003" y="110966"/>
                      <a:pt x="50098" y="109061"/>
                    </a:cubicBezTo>
                    <a:cubicBezTo>
                      <a:pt x="45336" y="104299"/>
                      <a:pt x="45336" y="104299"/>
                      <a:pt x="43430" y="100489"/>
                    </a:cubicBezTo>
                    <a:cubicBezTo>
                      <a:pt x="42478" y="99536"/>
                      <a:pt x="40573" y="94774"/>
                      <a:pt x="41526" y="97631"/>
                    </a:cubicBezTo>
                    <a:cubicBezTo>
                      <a:pt x="40573" y="95726"/>
                      <a:pt x="39620" y="92869"/>
                      <a:pt x="39620" y="90964"/>
                    </a:cubicBezTo>
                    <a:cubicBezTo>
                      <a:pt x="39620" y="90964"/>
                      <a:pt x="38668" y="88106"/>
                      <a:pt x="39620" y="90011"/>
                    </a:cubicBezTo>
                    <a:cubicBezTo>
                      <a:pt x="39620" y="91916"/>
                      <a:pt x="39620" y="87154"/>
                      <a:pt x="39620" y="87154"/>
                    </a:cubicBezTo>
                    <a:cubicBezTo>
                      <a:pt x="39620" y="84296"/>
                      <a:pt x="39620" y="81439"/>
                      <a:pt x="40573" y="79534"/>
                    </a:cubicBezTo>
                    <a:cubicBezTo>
                      <a:pt x="41526" y="69056"/>
                      <a:pt x="31048" y="60484"/>
                      <a:pt x="21523" y="60484"/>
                    </a:cubicBezTo>
                    <a:cubicBezTo>
                      <a:pt x="8188" y="61436"/>
                      <a:pt x="1520" y="70961"/>
                      <a:pt x="568" y="80486"/>
                    </a:cubicBezTo>
                    <a:lnTo>
                      <a:pt x="568" y="804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B1CC23C-E3D3-4CEC-B022-9309D04B1F14}"/>
                  </a:ext>
                </a:extLst>
              </p:cNvPr>
              <p:cNvSpPr/>
              <p:nvPr/>
            </p:nvSpPr>
            <p:spPr>
              <a:xfrm>
                <a:off x="3417905" y="800534"/>
                <a:ext cx="262786" cy="120293"/>
              </a:xfrm>
              <a:custGeom>
                <a:avLst/>
                <a:gdLst>
                  <a:gd name="connsiteX0" fmla="*/ 2522 w 262786"/>
                  <a:gd name="connsiteY0" fmla="*/ 73861 h 120293"/>
                  <a:gd name="connsiteX1" fmla="*/ 259697 w 262786"/>
                  <a:gd name="connsiteY1" fmla="*/ 28141 h 120293"/>
                  <a:gd name="connsiteX2" fmla="*/ 226359 w 262786"/>
                  <a:gd name="connsiteY2" fmla="*/ 9091 h 120293"/>
                  <a:gd name="connsiteX3" fmla="*/ 34907 w 262786"/>
                  <a:gd name="connsiteY3" fmla="*/ 54811 h 120293"/>
                  <a:gd name="connsiteX4" fmla="*/ 9189 w 262786"/>
                  <a:gd name="connsiteY4" fmla="*/ 48143 h 120293"/>
                  <a:gd name="connsiteX5" fmla="*/ 2522 w 262786"/>
                  <a:gd name="connsiteY5" fmla="*/ 73861 h 120293"/>
                  <a:gd name="connsiteX6" fmla="*/ 2522 w 262786"/>
                  <a:gd name="connsiteY6" fmla="*/ 73861 h 12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786" h="120293">
                    <a:moveTo>
                      <a:pt x="2522" y="73861"/>
                    </a:moveTo>
                    <a:cubicBezTo>
                      <a:pt x="68244" y="164348"/>
                      <a:pt x="209214" y="108151"/>
                      <a:pt x="259697" y="28141"/>
                    </a:cubicBezTo>
                    <a:cubicBezTo>
                      <a:pt x="273032" y="7186"/>
                      <a:pt x="239694" y="-11864"/>
                      <a:pt x="226359" y="9091"/>
                    </a:cubicBezTo>
                    <a:cubicBezTo>
                      <a:pt x="193974" y="60526"/>
                      <a:pt x="82532" y="120533"/>
                      <a:pt x="34907" y="54811"/>
                    </a:cubicBezTo>
                    <a:cubicBezTo>
                      <a:pt x="29192" y="46238"/>
                      <a:pt x="18714" y="42428"/>
                      <a:pt x="9189" y="48143"/>
                    </a:cubicBezTo>
                    <a:cubicBezTo>
                      <a:pt x="1569" y="51953"/>
                      <a:pt x="-3193" y="65288"/>
                      <a:pt x="2522" y="73861"/>
                    </a:cubicBezTo>
                    <a:lnTo>
                      <a:pt x="2522" y="73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9BD576E-6470-4DE5-8C60-A722B92B08F9}"/>
                  </a:ext>
                </a:extLst>
              </p:cNvPr>
              <p:cNvSpPr/>
              <p:nvPr/>
            </p:nvSpPr>
            <p:spPr>
              <a:xfrm>
                <a:off x="3693177" y="662176"/>
                <a:ext cx="210930" cy="79150"/>
              </a:xfrm>
              <a:custGeom>
                <a:avLst/>
                <a:gdLst>
                  <a:gd name="connsiteX0" fmla="*/ 2522 w 210930"/>
                  <a:gd name="connsiteY0" fmla="*/ 30291 h 79150"/>
                  <a:gd name="connsiteX1" fmla="*/ 103486 w 210930"/>
                  <a:gd name="connsiteY1" fmla="*/ 78869 h 79150"/>
                  <a:gd name="connsiteX2" fmla="*/ 205404 w 210930"/>
                  <a:gd name="connsiteY2" fmla="*/ 32196 h 79150"/>
                  <a:gd name="connsiteX3" fmla="*/ 178734 w 210930"/>
                  <a:gd name="connsiteY3" fmla="*/ 5526 h 79150"/>
                  <a:gd name="connsiteX4" fmla="*/ 34907 w 210930"/>
                  <a:gd name="connsiteY4" fmla="*/ 11241 h 79150"/>
                  <a:gd name="connsiteX5" fmla="*/ 9189 w 210930"/>
                  <a:gd name="connsiteY5" fmla="*/ 4574 h 79150"/>
                  <a:gd name="connsiteX6" fmla="*/ 2522 w 210930"/>
                  <a:gd name="connsiteY6" fmla="*/ 30291 h 79150"/>
                  <a:gd name="connsiteX7" fmla="*/ 2522 w 210930"/>
                  <a:gd name="connsiteY7" fmla="*/ 30291 h 7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930" h="79150">
                    <a:moveTo>
                      <a:pt x="2522" y="30291"/>
                    </a:moveTo>
                    <a:cubicBezTo>
                      <a:pt x="26334" y="62676"/>
                      <a:pt x="62529" y="81726"/>
                      <a:pt x="103486" y="78869"/>
                    </a:cubicBezTo>
                    <a:cubicBezTo>
                      <a:pt x="141586" y="76011"/>
                      <a:pt x="178734" y="58866"/>
                      <a:pt x="205404" y="32196"/>
                    </a:cubicBezTo>
                    <a:cubicBezTo>
                      <a:pt x="222549" y="15051"/>
                      <a:pt x="195879" y="-11619"/>
                      <a:pt x="178734" y="5526"/>
                    </a:cubicBezTo>
                    <a:cubicBezTo>
                      <a:pt x="140634" y="42674"/>
                      <a:pt x="70149" y="60771"/>
                      <a:pt x="34907" y="11241"/>
                    </a:cubicBezTo>
                    <a:cubicBezTo>
                      <a:pt x="29192" y="2669"/>
                      <a:pt x="18714" y="-1141"/>
                      <a:pt x="9189" y="4574"/>
                    </a:cubicBezTo>
                    <a:cubicBezTo>
                      <a:pt x="1569" y="9336"/>
                      <a:pt x="-3193" y="21719"/>
                      <a:pt x="2522" y="30291"/>
                    </a:cubicBezTo>
                    <a:lnTo>
                      <a:pt x="2522" y="302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1" name="ตัวแทนข้อความ 6">
            <a:extLst>
              <a:ext uri="{FF2B5EF4-FFF2-40B4-BE49-F238E27FC236}">
                <a16:creationId xmlns:a16="http://schemas.microsoft.com/office/drawing/2014/main" id="{786C23A5-F363-4DFF-BBDA-99F483520D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4430" y="2123544"/>
            <a:ext cx="1887323" cy="477716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12/13 Lorem Ipsum Bangkok Thailand 12345</a:t>
            </a:r>
          </a:p>
        </p:txBody>
      </p:sp>
      <p:sp>
        <p:nvSpPr>
          <p:cNvPr id="104" name="ตัวแทนข้อความ 6">
            <a:extLst>
              <a:ext uri="{FF2B5EF4-FFF2-40B4-BE49-F238E27FC236}">
                <a16:creationId xmlns:a16="http://schemas.microsoft.com/office/drawing/2014/main" id="{1BE9F9A0-A341-40DF-928C-398A636DC0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4430" y="2797000"/>
            <a:ext cx="1887323" cy="234375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012-345-6789</a:t>
            </a:r>
          </a:p>
        </p:txBody>
      </p:sp>
      <p:sp>
        <p:nvSpPr>
          <p:cNvPr id="105" name="ตัวแทนข้อความ 6">
            <a:extLst>
              <a:ext uri="{FF2B5EF4-FFF2-40B4-BE49-F238E27FC236}">
                <a16:creationId xmlns:a16="http://schemas.microsoft.com/office/drawing/2014/main" id="{383F5471-6DC0-4E25-B017-1AA78650E4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4429" y="3287733"/>
            <a:ext cx="1887323" cy="234375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06" name="ตัวแทนข้อความ 6">
            <a:extLst>
              <a:ext uri="{FF2B5EF4-FFF2-40B4-BE49-F238E27FC236}">
                <a16:creationId xmlns:a16="http://schemas.microsoft.com/office/drawing/2014/main" id="{B742733A-F6E0-4D2D-9CF6-34A54C49C2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54429" y="3742413"/>
            <a:ext cx="1887323" cy="234375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Ipsum@gmail.com</a:t>
            </a:r>
          </a:p>
        </p:txBody>
      </p:sp>
      <p:sp>
        <p:nvSpPr>
          <p:cNvPr id="48" name="ตัวแทนข้อความ 6">
            <a:extLst>
              <a:ext uri="{FF2B5EF4-FFF2-40B4-BE49-F238E27FC236}">
                <a16:creationId xmlns:a16="http://schemas.microsoft.com/office/drawing/2014/main" id="{C1354D9C-D76F-428B-A773-1600E9C63CF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5428" y="1084040"/>
            <a:ext cx="3451742" cy="602215"/>
          </a:xfrm>
        </p:spPr>
        <p:txBody>
          <a:bodyPr>
            <a:noAutofit/>
          </a:bodyPr>
          <a:lstStyle>
            <a:lvl1pPr marL="0" indent="0">
              <a:buNone/>
              <a:defRPr sz="50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49" name="ตัวแทนข้อความ 6">
            <a:extLst>
              <a:ext uri="{FF2B5EF4-FFF2-40B4-BE49-F238E27FC236}">
                <a16:creationId xmlns:a16="http://schemas.microsoft.com/office/drawing/2014/main" id="{BB4755EB-D696-4A88-BAAA-0E7F7E34FA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5429" y="493684"/>
            <a:ext cx="4147175" cy="447949"/>
          </a:xfrm>
        </p:spPr>
        <p:txBody>
          <a:bodyPr>
            <a:noAutofit/>
          </a:bodyPr>
          <a:lstStyle>
            <a:lvl1pPr marL="0" indent="0">
              <a:buNone/>
              <a:defRPr sz="37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grpSp>
        <p:nvGrpSpPr>
          <p:cNvPr id="50" name="Graphic 6">
            <a:extLst>
              <a:ext uri="{FF2B5EF4-FFF2-40B4-BE49-F238E27FC236}">
                <a16:creationId xmlns:a16="http://schemas.microsoft.com/office/drawing/2014/main" id="{82D5FB50-A2A6-451A-AD18-82911C4A3F98}"/>
              </a:ext>
            </a:extLst>
          </p:cNvPr>
          <p:cNvGrpSpPr/>
          <p:nvPr userDrawn="1"/>
        </p:nvGrpSpPr>
        <p:grpSpPr>
          <a:xfrm rot="5400000" flipV="1">
            <a:off x="-1310608" y="2542476"/>
            <a:ext cx="2818132" cy="2789260"/>
            <a:chOff x="5129037" y="2270110"/>
            <a:chExt cx="1249197" cy="123639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F4E74B-B1E9-4AD4-A12D-107BFBBB36C2}"/>
                </a:ext>
              </a:extLst>
            </p:cNvPr>
            <p:cNvSpPr/>
            <p:nvPr/>
          </p:nvSpPr>
          <p:spPr>
            <a:xfrm>
              <a:off x="5129037" y="2270110"/>
              <a:ext cx="1249197" cy="1236399"/>
            </a:xfrm>
            <a:custGeom>
              <a:avLst/>
              <a:gdLst>
                <a:gd name="connsiteX0" fmla="*/ 597392 w 1249197"/>
                <a:gd name="connsiteY0" fmla="*/ 956007 h 1236399"/>
                <a:gd name="connsiteX1" fmla="*/ 623109 w 1249197"/>
                <a:gd name="connsiteY1" fmla="*/ 828372 h 1236399"/>
                <a:gd name="connsiteX2" fmla="*/ 843137 w 1249197"/>
                <a:gd name="connsiteY2" fmla="*/ 820752 h 1236399"/>
                <a:gd name="connsiteX3" fmla="*/ 1067927 w 1249197"/>
                <a:gd name="connsiteY3" fmla="*/ 745505 h 1236399"/>
                <a:gd name="connsiteX4" fmla="*/ 1232709 w 1249197"/>
                <a:gd name="connsiteY4" fmla="*/ 336882 h 1236399"/>
                <a:gd name="connsiteX5" fmla="*/ 806942 w 1249197"/>
                <a:gd name="connsiteY5" fmla="*/ 25415 h 1236399"/>
                <a:gd name="connsiteX6" fmla="*/ 293544 w 1249197"/>
                <a:gd name="connsiteY6" fmla="*/ 605487 h 1236399"/>
                <a:gd name="connsiteX7" fmla="*/ 7794 w 1249197"/>
                <a:gd name="connsiteY7" fmla="*/ 1009347 h 1236399"/>
                <a:gd name="connsiteX8" fmla="*/ 597392 w 1249197"/>
                <a:gd name="connsiteY8" fmla="*/ 956007 h 123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197" h="1236399">
                  <a:moveTo>
                    <a:pt x="597392" y="956007"/>
                  </a:moveTo>
                  <a:cubicBezTo>
                    <a:pt x="588819" y="914097"/>
                    <a:pt x="579294" y="852185"/>
                    <a:pt x="623109" y="828372"/>
                  </a:cubicBezTo>
                  <a:cubicBezTo>
                    <a:pt x="681212" y="796940"/>
                    <a:pt x="779319" y="825515"/>
                    <a:pt x="843137" y="820752"/>
                  </a:cubicBezTo>
                  <a:cubicBezTo>
                    <a:pt x="926004" y="814085"/>
                    <a:pt x="1000299" y="790272"/>
                    <a:pt x="1067927" y="745505"/>
                  </a:cubicBezTo>
                  <a:cubicBezTo>
                    <a:pt x="1207944" y="651207"/>
                    <a:pt x="1285097" y="494045"/>
                    <a:pt x="1232709" y="336882"/>
                  </a:cubicBezTo>
                  <a:cubicBezTo>
                    <a:pt x="1174607" y="162575"/>
                    <a:pt x="958389" y="-79360"/>
                    <a:pt x="806942" y="25415"/>
                  </a:cubicBezTo>
                  <a:cubicBezTo>
                    <a:pt x="601202" y="166385"/>
                    <a:pt x="968867" y="443562"/>
                    <a:pt x="293544" y="605487"/>
                  </a:cubicBezTo>
                  <a:cubicBezTo>
                    <a:pt x="147812" y="640730"/>
                    <a:pt x="-40783" y="855995"/>
                    <a:pt x="7794" y="1009347"/>
                  </a:cubicBezTo>
                  <a:cubicBezTo>
                    <a:pt x="118284" y="1350342"/>
                    <a:pt x="667877" y="1286525"/>
                    <a:pt x="597392" y="956007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7528BFB-144E-45CB-A882-9FC57F9214E7}"/>
                </a:ext>
              </a:extLst>
            </p:cNvPr>
            <p:cNvSpPr/>
            <p:nvPr/>
          </p:nvSpPr>
          <p:spPr>
            <a:xfrm>
              <a:off x="5267142" y="3126453"/>
              <a:ext cx="384515" cy="224441"/>
            </a:xfrm>
            <a:custGeom>
              <a:avLst/>
              <a:gdLst>
                <a:gd name="connsiteX0" fmla="*/ 2087 w 384515"/>
                <a:gd name="connsiteY0" fmla="*/ 28227 h 224441"/>
                <a:gd name="connsiteX1" fmla="*/ 108767 w 384515"/>
                <a:gd name="connsiteY1" fmla="*/ 170150 h 224441"/>
                <a:gd name="connsiteX2" fmla="*/ 260214 w 384515"/>
                <a:gd name="connsiteY2" fmla="*/ 219679 h 224441"/>
                <a:gd name="connsiteX3" fmla="*/ 365942 w 384515"/>
                <a:gd name="connsiteY3" fmla="*/ 224442 h 224441"/>
                <a:gd name="connsiteX4" fmla="*/ 365942 w 384515"/>
                <a:gd name="connsiteY4" fmla="*/ 186342 h 224441"/>
                <a:gd name="connsiteX5" fmla="*/ 200207 w 384515"/>
                <a:gd name="connsiteY5" fmla="*/ 171102 h 224441"/>
                <a:gd name="connsiteX6" fmla="*/ 84954 w 384515"/>
                <a:gd name="connsiteY6" fmla="*/ 96807 h 224441"/>
                <a:gd name="connsiteX7" fmla="*/ 34472 w 384515"/>
                <a:gd name="connsiteY7" fmla="*/ 9177 h 224441"/>
                <a:gd name="connsiteX8" fmla="*/ 8754 w 384515"/>
                <a:gd name="connsiteY8" fmla="*/ 2509 h 224441"/>
                <a:gd name="connsiteX9" fmla="*/ 2087 w 384515"/>
                <a:gd name="connsiteY9" fmla="*/ 28227 h 224441"/>
                <a:gd name="connsiteX10" fmla="*/ 2087 w 384515"/>
                <a:gd name="connsiteY10" fmla="*/ 28227 h 22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5" h="224441">
                  <a:moveTo>
                    <a:pt x="2087" y="28227"/>
                  </a:moveTo>
                  <a:cubicBezTo>
                    <a:pt x="25900" y="83472"/>
                    <a:pt x="59237" y="134907"/>
                    <a:pt x="108767" y="170150"/>
                  </a:cubicBezTo>
                  <a:cubicBezTo>
                    <a:pt x="153535" y="201582"/>
                    <a:pt x="206875" y="213965"/>
                    <a:pt x="260214" y="219679"/>
                  </a:cubicBezTo>
                  <a:cubicBezTo>
                    <a:pt x="295457" y="223490"/>
                    <a:pt x="330700" y="224442"/>
                    <a:pt x="365942" y="224442"/>
                  </a:cubicBezTo>
                  <a:cubicBezTo>
                    <a:pt x="390707" y="224442"/>
                    <a:pt x="390707" y="186342"/>
                    <a:pt x="365942" y="186342"/>
                  </a:cubicBezTo>
                  <a:cubicBezTo>
                    <a:pt x="310697" y="186342"/>
                    <a:pt x="254500" y="185390"/>
                    <a:pt x="200207" y="171102"/>
                  </a:cubicBezTo>
                  <a:cubicBezTo>
                    <a:pt x="154487" y="158719"/>
                    <a:pt x="115435" y="133954"/>
                    <a:pt x="84954" y="96807"/>
                  </a:cubicBezTo>
                  <a:cubicBezTo>
                    <a:pt x="64000" y="71090"/>
                    <a:pt x="47807" y="40609"/>
                    <a:pt x="34472" y="9177"/>
                  </a:cubicBezTo>
                  <a:cubicBezTo>
                    <a:pt x="30662" y="-348"/>
                    <a:pt x="16375" y="-2253"/>
                    <a:pt x="8754" y="2509"/>
                  </a:cubicBezTo>
                  <a:cubicBezTo>
                    <a:pt x="-771" y="8225"/>
                    <a:pt x="-1723" y="18702"/>
                    <a:pt x="2087" y="28227"/>
                  </a:cubicBezTo>
                  <a:lnTo>
                    <a:pt x="2087" y="2822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2202BA1-A230-4FCD-B00A-021D91B50531}"/>
                </a:ext>
              </a:extLst>
            </p:cNvPr>
            <p:cNvSpPr/>
            <p:nvPr/>
          </p:nvSpPr>
          <p:spPr>
            <a:xfrm>
              <a:off x="5386886" y="3012976"/>
              <a:ext cx="125290" cy="138537"/>
            </a:xfrm>
            <a:custGeom>
              <a:avLst/>
              <a:gdLst>
                <a:gd name="connsiteX0" fmla="*/ 3310 w 125290"/>
                <a:gd name="connsiteY0" fmla="*/ 14068 h 138537"/>
                <a:gd name="connsiteX1" fmla="*/ 23313 w 125290"/>
                <a:gd name="connsiteY1" fmla="*/ 104555 h 138537"/>
                <a:gd name="connsiteX2" fmla="*/ 106180 w 125290"/>
                <a:gd name="connsiteY2" fmla="*/ 137893 h 138537"/>
                <a:gd name="connsiteX3" fmla="*/ 125230 w 125290"/>
                <a:gd name="connsiteY3" fmla="*/ 118843 h 138537"/>
                <a:gd name="connsiteX4" fmla="*/ 106180 w 125290"/>
                <a:gd name="connsiteY4" fmla="*/ 99793 h 138537"/>
                <a:gd name="connsiteX5" fmla="*/ 95703 w 125290"/>
                <a:gd name="connsiteY5" fmla="*/ 100746 h 138537"/>
                <a:gd name="connsiteX6" fmla="*/ 89988 w 125290"/>
                <a:gd name="connsiteY6" fmla="*/ 100746 h 138537"/>
                <a:gd name="connsiteX7" fmla="*/ 89988 w 125290"/>
                <a:gd name="connsiteY7" fmla="*/ 100746 h 138537"/>
                <a:gd name="connsiteX8" fmla="*/ 80463 w 125290"/>
                <a:gd name="connsiteY8" fmla="*/ 98841 h 138537"/>
                <a:gd name="connsiteX9" fmla="*/ 71890 w 125290"/>
                <a:gd name="connsiteY9" fmla="*/ 95983 h 138537"/>
                <a:gd name="connsiteX10" fmla="*/ 73795 w 125290"/>
                <a:gd name="connsiteY10" fmla="*/ 96936 h 138537"/>
                <a:gd name="connsiteX11" fmla="*/ 71890 w 125290"/>
                <a:gd name="connsiteY11" fmla="*/ 95983 h 138537"/>
                <a:gd name="connsiteX12" fmla="*/ 68080 w 125290"/>
                <a:gd name="connsiteY12" fmla="*/ 94078 h 138537"/>
                <a:gd name="connsiteX13" fmla="*/ 61413 w 125290"/>
                <a:gd name="connsiteY13" fmla="*/ 89316 h 138537"/>
                <a:gd name="connsiteX14" fmla="*/ 62365 w 125290"/>
                <a:gd name="connsiteY14" fmla="*/ 90268 h 138537"/>
                <a:gd name="connsiteX15" fmla="*/ 60460 w 125290"/>
                <a:gd name="connsiteY15" fmla="*/ 88363 h 138537"/>
                <a:gd name="connsiteX16" fmla="*/ 57603 w 125290"/>
                <a:gd name="connsiteY16" fmla="*/ 85505 h 138537"/>
                <a:gd name="connsiteX17" fmla="*/ 51888 w 125290"/>
                <a:gd name="connsiteY17" fmla="*/ 78838 h 138537"/>
                <a:gd name="connsiteX18" fmla="*/ 49982 w 125290"/>
                <a:gd name="connsiteY18" fmla="*/ 76933 h 138537"/>
                <a:gd name="connsiteX19" fmla="*/ 50935 w 125290"/>
                <a:gd name="connsiteY19" fmla="*/ 78838 h 138537"/>
                <a:gd name="connsiteX20" fmla="*/ 48078 w 125290"/>
                <a:gd name="connsiteY20" fmla="*/ 75028 h 138537"/>
                <a:gd name="connsiteX21" fmla="*/ 44268 w 125290"/>
                <a:gd name="connsiteY21" fmla="*/ 67408 h 138537"/>
                <a:gd name="connsiteX22" fmla="*/ 42363 w 125290"/>
                <a:gd name="connsiteY22" fmla="*/ 63598 h 138537"/>
                <a:gd name="connsiteX23" fmla="*/ 42363 w 125290"/>
                <a:gd name="connsiteY23" fmla="*/ 64551 h 138537"/>
                <a:gd name="connsiteX24" fmla="*/ 42363 w 125290"/>
                <a:gd name="connsiteY24" fmla="*/ 63598 h 138537"/>
                <a:gd name="connsiteX25" fmla="*/ 39505 w 125290"/>
                <a:gd name="connsiteY25" fmla="*/ 55026 h 138537"/>
                <a:gd name="connsiteX26" fmla="*/ 38553 w 125290"/>
                <a:gd name="connsiteY26" fmla="*/ 50263 h 138537"/>
                <a:gd name="connsiteX27" fmla="*/ 38553 w 125290"/>
                <a:gd name="connsiteY27" fmla="*/ 49311 h 138537"/>
                <a:gd name="connsiteX28" fmla="*/ 38553 w 125290"/>
                <a:gd name="connsiteY28" fmla="*/ 50263 h 138537"/>
                <a:gd name="connsiteX29" fmla="*/ 37600 w 125290"/>
                <a:gd name="connsiteY29" fmla="*/ 40738 h 138537"/>
                <a:gd name="connsiteX30" fmla="*/ 38553 w 125290"/>
                <a:gd name="connsiteY30" fmla="*/ 31213 h 138537"/>
                <a:gd name="connsiteX31" fmla="*/ 38553 w 125290"/>
                <a:gd name="connsiteY31" fmla="*/ 33118 h 138537"/>
                <a:gd name="connsiteX32" fmla="*/ 39505 w 125290"/>
                <a:gd name="connsiteY32" fmla="*/ 30261 h 138537"/>
                <a:gd name="connsiteX33" fmla="*/ 40457 w 125290"/>
                <a:gd name="connsiteY33" fmla="*/ 24546 h 138537"/>
                <a:gd name="connsiteX34" fmla="*/ 27123 w 125290"/>
                <a:gd name="connsiteY34" fmla="*/ 733 h 138537"/>
                <a:gd name="connsiteX35" fmla="*/ 3310 w 125290"/>
                <a:gd name="connsiteY35" fmla="*/ 14068 h 138537"/>
                <a:gd name="connsiteX36" fmla="*/ 3310 w 125290"/>
                <a:gd name="connsiteY36" fmla="*/ 14068 h 13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5290" h="138537">
                  <a:moveTo>
                    <a:pt x="3310" y="14068"/>
                  </a:moveTo>
                  <a:cubicBezTo>
                    <a:pt x="-5262" y="46453"/>
                    <a:pt x="3310" y="78838"/>
                    <a:pt x="23313" y="104555"/>
                  </a:cubicBezTo>
                  <a:cubicBezTo>
                    <a:pt x="43315" y="128368"/>
                    <a:pt x="75700" y="141703"/>
                    <a:pt x="106180" y="137893"/>
                  </a:cubicBezTo>
                  <a:cubicBezTo>
                    <a:pt x="115705" y="136941"/>
                    <a:pt x="126183" y="130273"/>
                    <a:pt x="125230" y="118843"/>
                  </a:cubicBezTo>
                  <a:cubicBezTo>
                    <a:pt x="125230" y="109318"/>
                    <a:pt x="116658" y="98841"/>
                    <a:pt x="106180" y="99793"/>
                  </a:cubicBezTo>
                  <a:cubicBezTo>
                    <a:pt x="103323" y="99793"/>
                    <a:pt x="99513" y="100746"/>
                    <a:pt x="95703" y="100746"/>
                  </a:cubicBezTo>
                  <a:cubicBezTo>
                    <a:pt x="93798" y="100746"/>
                    <a:pt x="91893" y="100746"/>
                    <a:pt x="89988" y="100746"/>
                  </a:cubicBezTo>
                  <a:cubicBezTo>
                    <a:pt x="88083" y="100746"/>
                    <a:pt x="85225" y="101698"/>
                    <a:pt x="89988" y="100746"/>
                  </a:cubicBezTo>
                  <a:cubicBezTo>
                    <a:pt x="87130" y="100746"/>
                    <a:pt x="83320" y="99793"/>
                    <a:pt x="80463" y="98841"/>
                  </a:cubicBezTo>
                  <a:cubicBezTo>
                    <a:pt x="77605" y="97888"/>
                    <a:pt x="73795" y="97888"/>
                    <a:pt x="71890" y="95983"/>
                  </a:cubicBezTo>
                  <a:cubicBezTo>
                    <a:pt x="72843" y="95983"/>
                    <a:pt x="73795" y="96936"/>
                    <a:pt x="73795" y="96936"/>
                  </a:cubicBezTo>
                  <a:cubicBezTo>
                    <a:pt x="72843" y="96936"/>
                    <a:pt x="71890" y="95983"/>
                    <a:pt x="71890" y="95983"/>
                  </a:cubicBezTo>
                  <a:cubicBezTo>
                    <a:pt x="70938" y="95030"/>
                    <a:pt x="69033" y="95030"/>
                    <a:pt x="68080" y="94078"/>
                  </a:cubicBezTo>
                  <a:cubicBezTo>
                    <a:pt x="65223" y="93126"/>
                    <a:pt x="63318" y="91221"/>
                    <a:pt x="61413" y="89316"/>
                  </a:cubicBezTo>
                  <a:cubicBezTo>
                    <a:pt x="59507" y="88363"/>
                    <a:pt x="60460" y="88363"/>
                    <a:pt x="62365" y="90268"/>
                  </a:cubicBezTo>
                  <a:cubicBezTo>
                    <a:pt x="61413" y="89316"/>
                    <a:pt x="61413" y="89316"/>
                    <a:pt x="60460" y="88363"/>
                  </a:cubicBezTo>
                  <a:cubicBezTo>
                    <a:pt x="59507" y="87411"/>
                    <a:pt x="58555" y="86458"/>
                    <a:pt x="57603" y="85505"/>
                  </a:cubicBezTo>
                  <a:cubicBezTo>
                    <a:pt x="55698" y="83601"/>
                    <a:pt x="53793" y="81696"/>
                    <a:pt x="51888" y="78838"/>
                  </a:cubicBezTo>
                  <a:cubicBezTo>
                    <a:pt x="50935" y="77886"/>
                    <a:pt x="50935" y="77886"/>
                    <a:pt x="49982" y="76933"/>
                  </a:cubicBezTo>
                  <a:cubicBezTo>
                    <a:pt x="49982" y="77886"/>
                    <a:pt x="50935" y="77886"/>
                    <a:pt x="50935" y="78838"/>
                  </a:cubicBezTo>
                  <a:cubicBezTo>
                    <a:pt x="49982" y="78838"/>
                    <a:pt x="49030" y="75980"/>
                    <a:pt x="48078" y="75028"/>
                  </a:cubicBezTo>
                  <a:cubicBezTo>
                    <a:pt x="46173" y="73123"/>
                    <a:pt x="45220" y="70266"/>
                    <a:pt x="44268" y="67408"/>
                  </a:cubicBezTo>
                  <a:cubicBezTo>
                    <a:pt x="44268" y="66455"/>
                    <a:pt x="42363" y="64551"/>
                    <a:pt x="42363" y="63598"/>
                  </a:cubicBezTo>
                  <a:cubicBezTo>
                    <a:pt x="43315" y="66455"/>
                    <a:pt x="43315" y="66455"/>
                    <a:pt x="42363" y="64551"/>
                  </a:cubicBezTo>
                  <a:cubicBezTo>
                    <a:pt x="42363" y="64551"/>
                    <a:pt x="42363" y="63598"/>
                    <a:pt x="42363" y="63598"/>
                  </a:cubicBezTo>
                  <a:cubicBezTo>
                    <a:pt x="41410" y="60741"/>
                    <a:pt x="40457" y="57883"/>
                    <a:pt x="39505" y="55026"/>
                  </a:cubicBezTo>
                  <a:cubicBezTo>
                    <a:pt x="39505" y="53121"/>
                    <a:pt x="38553" y="51216"/>
                    <a:pt x="38553" y="50263"/>
                  </a:cubicBezTo>
                  <a:cubicBezTo>
                    <a:pt x="38553" y="50263"/>
                    <a:pt x="38553" y="49311"/>
                    <a:pt x="38553" y="49311"/>
                  </a:cubicBezTo>
                  <a:cubicBezTo>
                    <a:pt x="38553" y="47405"/>
                    <a:pt x="38553" y="47405"/>
                    <a:pt x="38553" y="50263"/>
                  </a:cubicBezTo>
                  <a:cubicBezTo>
                    <a:pt x="37600" y="49311"/>
                    <a:pt x="37600" y="42643"/>
                    <a:pt x="37600" y="40738"/>
                  </a:cubicBezTo>
                  <a:cubicBezTo>
                    <a:pt x="37600" y="37880"/>
                    <a:pt x="37600" y="34071"/>
                    <a:pt x="38553" y="31213"/>
                  </a:cubicBezTo>
                  <a:cubicBezTo>
                    <a:pt x="38553" y="32166"/>
                    <a:pt x="38553" y="33118"/>
                    <a:pt x="38553" y="33118"/>
                  </a:cubicBezTo>
                  <a:cubicBezTo>
                    <a:pt x="38553" y="32166"/>
                    <a:pt x="38553" y="31213"/>
                    <a:pt x="39505" y="30261"/>
                  </a:cubicBezTo>
                  <a:cubicBezTo>
                    <a:pt x="39505" y="28355"/>
                    <a:pt x="40457" y="26451"/>
                    <a:pt x="40457" y="24546"/>
                  </a:cubicBezTo>
                  <a:cubicBezTo>
                    <a:pt x="43315" y="15021"/>
                    <a:pt x="37600" y="3591"/>
                    <a:pt x="27123" y="733"/>
                  </a:cubicBezTo>
                  <a:cubicBezTo>
                    <a:pt x="16645" y="-2124"/>
                    <a:pt x="5215" y="3591"/>
                    <a:pt x="3310" y="14068"/>
                  </a:cubicBezTo>
                  <a:lnTo>
                    <a:pt x="3310" y="1406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4BC7641-7029-4422-9046-056AE2267D2B}"/>
                </a:ext>
              </a:extLst>
            </p:cNvPr>
            <p:cNvSpPr/>
            <p:nvPr/>
          </p:nvSpPr>
          <p:spPr>
            <a:xfrm>
              <a:off x="5614034" y="2934051"/>
              <a:ext cx="165734" cy="116866"/>
            </a:xfrm>
            <a:custGeom>
              <a:avLst/>
              <a:gdLst>
                <a:gd name="connsiteX0" fmla="*/ 5715 w 165734"/>
                <a:gd name="connsiteY0" fmla="*/ 31081 h 116866"/>
                <a:gd name="connsiteX1" fmla="*/ 65722 w 165734"/>
                <a:gd name="connsiteY1" fmla="*/ 84421 h 116866"/>
                <a:gd name="connsiteX2" fmla="*/ 146685 w 165734"/>
                <a:gd name="connsiteY2" fmla="*/ 116806 h 116866"/>
                <a:gd name="connsiteX3" fmla="*/ 165735 w 165734"/>
                <a:gd name="connsiteY3" fmla="*/ 97756 h 116866"/>
                <a:gd name="connsiteX4" fmla="*/ 146685 w 165734"/>
                <a:gd name="connsiteY4" fmla="*/ 78706 h 116866"/>
                <a:gd name="connsiteX5" fmla="*/ 144780 w 165734"/>
                <a:gd name="connsiteY5" fmla="*/ 78706 h 116866"/>
                <a:gd name="connsiteX6" fmla="*/ 140017 w 165734"/>
                <a:gd name="connsiteY6" fmla="*/ 77754 h 116866"/>
                <a:gd name="connsiteX7" fmla="*/ 130492 w 165734"/>
                <a:gd name="connsiteY7" fmla="*/ 74896 h 116866"/>
                <a:gd name="connsiteX8" fmla="*/ 120967 w 165734"/>
                <a:gd name="connsiteY8" fmla="*/ 72039 h 116866"/>
                <a:gd name="connsiteX9" fmla="*/ 117158 w 165734"/>
                <a:gd name="connsiteY9" fmla="*/ 71086 h 116866"/>
                <a:gd name="connsiteX10" fmla="*/ 114300 w 165734"/>
                <a:gd name="connsiteY10" fmla="*/ 70134 h 116866"/>
                <a:gd name="connsiteX11" fmla="*/ 82867 w 165734"/>
                <a:gd name="connsiteY11" fmla="*/ 51084 h 116866"/>
                <a:gd name="connsiteX12" fmla="*/ 81915 w 165734"/>
                <a:gd name="connsiteY12" fmla="*/ 50131 h 116866"/>
                <a:gd name="connsiteX13" fmla="*/ 79058 w 165734"/>
                <a:gd name="connsiteY13" fmla="*/ 48226 h 116866"/>
                <a:gd name="connsiteX14" fmla="*/ 72390 w 165734"/>
                <a:gd name="connsiteY14" fmla="*/ 42511 h 116866"/>
                <a:gd name="connsiteX15" fmla="*/ 59055 w 165734"/>
                <a:gd name="connsiteY15" fmla="*/ 30129 h 116866"/>
                <a:gd name="connsiteX16" fmla="*/ 32385 w 165734"/>
                <a:gd name="connsiteY16" fmla="*/ 5364 h 116866"/>
                <a:gd name="connsiteX17" fmla="*/ 5715 w 165734"/>
                <a:gd name="connsiteY17" fmla="*/ 5364 h 116866"/>
                <a:gd name="connsiteX18" fmla="*/ 5715 w 165734"/>
                <a:gd name="connsiteY18" fmla="*/ 31081 h 116866"/>
                <a:gd name="connsiteX19" fmla="*/ 5715 w 165734"/>
                <a:gd name="connsiteY19" fmla="*/ 31081 h 11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734" h="116866">
                  <a:moveTo>
                    <a:pt x="5715" y="31081"/>
                  </a:moveTo>
                  <a:cubicBezTo>
                    <a:pt x="25717" y="49179"/>
                    <a:pt x="43815" y="68229"/>
                    <a:pt x="65722" y="84421"/>
                  </a:cubicBezTo>
                  <a:cubicBezTo>
                    <a:pt x="89535" y="101566"/>
                    <a:pt x="117158" y="112996"/>
                    <a:pt x="146685" y="116806"/>
                  </a:cubicBezTo>
                  <a:cubicBezTo>
                    <a:pt x="156210" y="117759"/>
                    <a:pt x="165735" y="107281"/>
                    <a:pt x="165735" y="97756"/>
                  </a:cubicBezTo>
                  <a:cubicBezTo>
                    <a:pt x="164783" y="86326"/>
                    <a:pt x="157162" y="79659"/>
                    <a:pt x="146685" y="78706"/>
                  </a:cubicBezTo>
                  <a:cubicBezTo>
                    <a:pt x="149542" y="78706"/>
                    <a:pt x="144780" y="78706"/>
                    <a:pt x="144780" y="78706"/>
                  </a:cubicBezTo>
                  <a:cubicBezTo>
                    <a:pt x="142875" y="78706"/>
                    <a:pt x="141922" y="77754"/>
                    <a:pt x="140017" y="77754"/>
                  </a:cubicBezTo>
                  <a:cubicBezTo>
                    <a:pt x="137160" y="76801"/>
                    <a:pt x="133350" y="75849"/>
                    <a:pt x="130492" y="74896"/>
                  </a:cubicBezTo>
                  <a:cubicBezTo>
                    <a:pt x="127635" y="73944"/>
                    <a:pt x="124777" y="72991"/>
                    <a:pt x="120967" y="72039"/>
                  </a:cubicBezTo>
                  <a:cubicBezTo>
                    <a:pt x="120015" y="72039"/>
                    <a:pt x="118110" y="71086"/>
                    <a:pt x="117158" y="71086"/>
                  </a:cubicBezTo>
                  <a:cubicBezTo>
                    <a:pt x="120015" y="72039"/>
                    <a:pt x="115252" y="70134"/>
                    <a:pt x="114300" y="70134"/>
                  </a:cubicBezTo>
                  <a:cubicBezTo>
                    <a:pt x="102870" y="65371"/>
                    <a:pt x="93345" y="58704"/>
                    <a:pt x="82867" y="51084"/>
                  </a:cubicBezTo>
                  <a:cubicBezTo>
                    <a:pt x="82867" y="51084"/>
                    <a:pt x="79058" y="48226"/>
                    <a:pt x="81915" y="50131"/>
                  </a:cubicBezTo>
                  <a:cubicBezTo>
                    <a:pt x="80962" y="49179"/>
                    <a:pt x="80010" y="48226"/>
                    <a:pt x="79058" y="48226"/>
                  </a:cubicBezTo>
                  <a:cubicBezTo>
                    <a:pt x="76200" y="46321"/>
                    <a:pt x="74295" y="44416"/>
                    <a:pt x="72390" y="42511"/>
                  </a:cubicBezTo>
                  <a:cubicBezTo>
                    <a:pt x="67627" y="38701"/>
                    <a:pt x="62865" y="33939"/>
                    <a:pt x="59055" y="30129"/>
                  </a:cubicBezTo>
                  <a:cubicBezTo>
                    <a:pt x="50483" y="21556"/>
                    <a:pt x="41910" y="12984"/>
                    <a:pt x="32385" y="5364"/>
                  </a:cubicBezTo>
                  <a:cubicBezTo>
                    <a:pt x="24765" y="-1304"/>
                    <a:pt x="13335" y="-2256"/>
                    <a:pt x="5715" y="5364"/>
                  </a:cubicBezTo>
                  <a:cubicBezTo>
                    <a:pt x="-1905" y="11079"/>
                    <a:pt x="-1905" y="24414"/>
                    <a:pt x="5715" y="31081"/>
                  </a:cubicBezTo>
                  <a:lnTo>
                    <a:pt x="5715" y="31081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2EE9556-43F9-4033-998D-AFFA32F4DA2B}"/>
                </a:ext>
              </a:extLst>
            </p:cNvPr>
            <p:cNvSpPr/>
            <p:nvPr/>
          </p:nvSpPr>
          <p:spPr>
            <a:xfrm>
              <a:off x="5853978" y="2493883"/>
              <a:ext cx="116307" cy="349945"/>
            </a:xfrm>
            <a:custGeom>
              <a:avLst/>
              <a:gdLst>
                <a:gd name="connsiteX0" fmla="*/ 79143 w 116307"/>
                <a:gd name="connsiteY0" fmla="*/ 17859 h 349945"/>
                <a:gd name="connsiteX1" fmla="*/ 69618 w 116307"/>
                <a:gd name="connsiteY1" fmla="*/ 176927 h 349945"/>
                <a:gd name="connsiteX2" fmla="*/ 2943 w 116307"/>
                <a:gd name="connsiteY2" fmla="*/ 321707 h 349945"/>
                <a:gd name="connsiteX3" fmla="*/ 9611 w 116307"/>
                <a:gd name="connsiteY3" fmla="*/ 347424 h 349945"/>
                <a:gd name="connsiteX4" fmla="*/ 35328 w 116307"/>
                <a:gd name="connsiteY4" fmla="*/ 340757 h 349945"/>
                <a:gd name="connsiteX5" fmla="*/ 105813 w 116307"/>
                <a:gd name="connsiteY5" fmla="*/ 187404 h 349945"/>
                <a:gd name="connsiteX6" fmla="*/ 116290 w 116307"/>
                <a:gd name="connsiteY6" fmla="*/ 17859 h 349945"/>
                <a:gd name="connsiteX7" fmla="*/ 79143 w 116307"/>
                <a:gd name="connsiteY7" fmla="*/ 17859 h 349945"/>
                <a:gd name="connsiteX8" fmla="*/ 79143 w 116307"/>
                <a:gd name="connsiteY8" fmla="*/ 17859 h 34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07" h="349945">
                  <a:moveTo>
                    <a:pt x="79143" y="17859"/>
                  </a:moveTo>
                  <a:cubicBezTo>
                    <a:pt x="79143" y="71199"/>
                    <a:pt x="80096" y="124539"/>
                    <a:pt x="69618" y="176927"/>
                  </a:cubicBezTo>
                  <a:cubicBezTo>
                    <a:pt x="59140" y="230267"/>
                    <a:pt x="36280" y="278844"/>
                    <a:pt x="2943" y="321707"/>
                  </a:cubicBezTo>
                  <a:cubicBezTo>
                    <a:pt x="-3724" y="330279"/>
                    <a:pt x="1990" y="342662"/>
                    <a:pt x="9611" y="347424"/>
                  </a:cubicBezTo>
                  <a:cubicBezTo>
                    <a:pt x="19136" y="353139"/>
                    <a:pt x="29613" y="348377"/>
                    <a:pt x="35328" y="340757"/>
                  </a:cubicBezTo>
                  <a:cubicBezTo>
                    <a:pt x="70571" y="295037"/>
                    <a:pt x="94383" y="243602"/>
                    <a:pt x="105813" y="187404"/>
                  </a:cubicBezTo>
                  <a:cubicBezTo>
                    <a:pt x="116290" y="132160"/>
                    <a:pt x="116290" y="75009"/>
                    <a:pt x="116290" y="17859"/>
                  </a:cubicBezTo>
                  <a:cubicBezTo>
                    <a:pt x="117243" y="-5953"/>
                    <a:pt x="79143" y="-5953"/>
                    <a:pt x="79143" y="17859"/>
                  </a:cubicBezTo>
                  <a:lnTo>
                    <a:pt x="79143" y="17859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A32F4F0-1F38-485F-A5A6-E3948F9A240E}"/>
                </a:ext>
              </a:extLst>
            </p:cNvPr>
            <p:cNvSpPr/>
            <p:nvPr/>
          </p:nvSpPr>
          <p:spPr>
            <a:xfrm>
              <a:off x="5939926" y="2806875"/>
              <a:ext cx="151914" cy="217023"/>
            </a:xfrm>
            <a:custGeom>
              <a:avLst/>
              <a:gdLst>
                <a:gd name="connsiteX0" fmla="*/ 122735 w 151914"/>
                <a:gd name="connsiteY0" fmla="*/ 2047 h 217023"/>
                <a:gd name="connsiteX1" fmla="*/ 38915 w 151914"/>
                <a:gd name="connsiteY1" fmla="*/ 83010 h 217023"/>
                <a:gd name="connsiteX2" fmla="*/ 815 w 151914"/>
                <a:gd name="connsiteY2" fmla="*/ 193500 h 217023"/>
                <a:gd name="connsiteX3" fmla="*/ 37963 w 151914"/>
                <a:gd name="connsiteY3" fmla="*/ 203977 h 217023"/>
                <a:gd name="connsiteX4" fmla="*/ 71300 w 151914"/>
                <a:gd name="connsiteY4" fmla="*/ 104918 h 217023"/>
                <a:gd name="connsiteX5" fmla="*/ 142738 w 151914"/>
                <a:gd name="connsiteY5" fmla="*/ 35385 h 217023"/>
                <a:gd name="connsiteX6" fmla="*/ 149405 w 151914"/>
                <a:gd name="connsiteY6" fmla="*/ 9668 h 217023"/>
                <a:gd name="connsiteX7" fmla="*/ 122735 w 151914"/>
                <a:gd name="connsiteY7" fmla="*/ 2047 h 217023"/>
                <a:gd name="connsiteX8" fmla="*/ 122735 w 151914"/>
                <a:gd name="connsiteY8" fmla="*/ 2047 h 2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914" h="217023">
                  <a:moveTo>
                    <a:pt x="122735" y="2047"/>
                  </a:moveTo>
                  <a:cubicBezTo>
                    <a:pt x="85588" y="18240"/>
                    <a:pt x="57013" y="46815"/>
                    <a:pt x="38915" y="83010"/>
                  </a:cubicBezTo>
                  <a:cubicBezTo>
                    <a:pt x="20818" y="118252"/>
                    <a:pt x="12245" y="156352"/>
                    <a:pt x="815" y="193500"/>
                  </a:cubicBezTo>
                  <a:cubicBezTo>
                    <a:pt x="-5852" y="217312"/>
                    <a:pt x="30343" y="226837"/>
                    <a:pt x="37963" y="203977"/>
                  </a:cubicBezTo>
                  <a:cubicBezTo>
                    <a:pt x="47488" y="170640"/>
                    <a:pt x="56060" y="135397"/>
                    <a:pt x="71300" y="104918"/>
                  </a:cubicBezTo>
                  <a:cubicBezTo>
                    <a:pt x="87493" y="73485"/>
                    <a:pt x="110353" y="49672"/>
                    <a:pt x="142738" y="35385"/>
                  </a:cubicBezTo>
                  <a:cubicBezTo>
                    <a:pt x="152263" y="31575"/>
                    <a:pt x="154168" y="17287"/>
                    <a:pt x="149405" y="9668"/>
                  </a:cubicBezTo>
                  <a:cubicBezTo>
                    <a:pt x="142738" y="-810"/>
                    <a:pt x="132260" y="-1763"/>
                    <a:pt x="122735" y="2047"/>
                  </a:cubicBezTo>
                  <a:lnTo>
                    <a:pt x="122735" y="204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6D3BEFE-633E-4D55-86E1-8B452B1D0DE4}"/>
              </a:ext>
            </a:extLst>
          </p:cNvPr>
          <p:cNvGrpSpPr/>
          <p:nvPr userDrawn="1"/>
        </p:nvGrpSpPr>
        <p:grpSpPr>
          <a:xfrm>
            <a:off x="4686057" y="-360165"/>
            <a:ext cx="3103923" cy="2578091"/>
            <a:chOff x="4062412" y="468630"/>
            <a:chExt cx="868185" cy="72110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DEFC928-5E85-49EB-96B1-D07986A1435B}"/>
                </a:ext>
              </a:extLst>
            </p:cNvPr>
            <p:cNvSpPr/>
            <p:nvPr/>
          </p:nvSpPr>
          <p:spPr>
            <a:xfrm>
              <a:off x="4062412" y="468630"/>
              <a:ext cx="868185" cy="721107"/>
            </a:xfrm>
            <a:custGeom>
              <a:avLst/>
              <a:gdLst>
                <a:gd name="connsiteX0" fmla="*/ 0 w 868185"/>
                <a:gd name="connsiteY0" fmla="*/ 0 h 721107"/>
                <a:gd name="connsiteX1" fmla="*/ 0 w 868185"/>
                <a:gd name="connsiteY1" fmla="*/ 100013 h 721107"/>
                <a:gd name="connsiteX2" fmla="*/ 148590 w 868185"/>
                <a:gd name="connsiteY2" fmla="*/ 242888 h 721107"/>
                <a:gd name="connsiteX3" fmla="*/ 474345 w 868185"/>
                <a:gd name="connsiteY3" fmla="*/ 601028 h 721107"/>
                <a:gd name="connsiteX4" fmla="*/ 853440 w 868185"/>
                <a:gd name="connsiteY4" fmla="*/ 559118 h 721107"/>
                <a:gd name="connsiteX5" fmla="*/ 531495 w 868185"/>
                <a:gd name="connsiteY5" fmla="*/ 228600 h 721107"/>
                <a:gd name="connsiteX6" fmla="*/ 480060 w 868185"/>
                <a:gd name="connsiteY6" fmla="*/ 0 h 721107"/>
                <a:gd name="connsiteX7" fmla="*/ 0 w 868185"/>
                <a:gd name="connsiteY7" fmla="*/ 0 h 7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8185" h="721107">
                  <a:moveTo>
                    <a:pt x="0" y="0"/>
                  </a:moveTo>
                  <a:lnTo>
                    <a:pt x="0" y="100013"/>
                  </a:lnTo>
                  <a:cubicBezTo>
                    <a:pt x="17145" y="112395"/>
                    <a:pt x="25717" y="227647"/>
                    <a:pt x="148590" y="242888"/>
                  </a:cubicBezTo>
                  <a:cubicBezTo>
                    <a:pt x="321945" y="265747"/>
                    <a:pt x="378142" y="386715"/>
                    <a:pt x="474345" y="601028"/>
                  </a:cubicBezTo>
                  <a:cubicBezTo>
                    <a:pt x="570547" y="815340"/>
                    <a:pt x="798195" y="705803"/>
                    <a:pt x="853440" y="559118"/>
                  </a:cubicBezTo>
                  <a:cubicBezTo>
                    <a:pt x="909638" y="412433"/>
                    <a:pt x="805815" y="363855"/>
                    <a:pt x="531495" y="228600"/>
                  </a:cubicBezTo>
                  <a:cubicBezTo>
                    <a:pt x="383858" y="155258"/>
                    <a:pt x="417195" y="66675"/>
                    <a:pt x="4800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05A89E-3F0F-49F9-B5B5-05B0586B0C69}"/>
                </a:ext>
              </a:extLst>
            </p:cNvPr>
            <p:cNvSpPr/>
            <p:nvPr/>
          </p:nvSpPr>
          <p:spPr>
            <a:xfrm>
              <a:off x="4738646" y="834998"/>
              <a:ext cx="91918" cy="275740"/>
            </a:xfrm>
            <a:custGeom>
              <a:avLst/>
              <a:gdLst>
                <a:gd name="connsiteX0" fmla="*/ 2898 w 91918"/>
                <a:gd name="connsiteY0" fmla="*/ 26061 h 275740"/>
                <a:gd name="connsiteX1" fmla="*/ 53381 w 91918"/>
                <a:gd name="connsiteY1" fmla="*/ 138456 h 275740"/>
                <a:gd name="connsiteX2" fmla="*/ 31473 w 91918"/>
                <a:gd name="connsiteY2" fmla="*/ 248946 h 275740"/>
                <a:gd name="connsiteX3" fmla="*/ 61953 w 91918"/>
                <a:gd name="connsiteY3" fmla="*/ 267044 h 275740"/>
                <a:gd name="connsiteX4" fmla="*/ 89576 w 91918"/>
                <a:gd name="connsiteY4" fmla="*/ 136551 h 275740"/>
                <a:gd name="connsiteX5" fmla="*/ 34331 w 91918"/>
                <a:gd name="connsiteY5" fmla="*/ 8916 h 275740"/>
                <a:gd name="connsiteX6" fmla="*/ 2898 w 91918"/>
                <a:gd name="connsiteY6" fmla="*/ 26061 h 275740"/>
                <a:gd name="connsiteX7" fmla="*/ 2898 w 91918"/>
                <a:gd name="connsiteY7" fmla="*/ 26061 h 27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18" h="275740">
                  <a:moveTo>
                    <a:pt x="2898" y="26061"/>
                  </a:moveTo>
                  <a:cubicBezTo>
                    <a:pt x="23853" y="61304"/>
                    <a:pt x="44808" y="97499"/>
                    <a:pt x="53381" y="138456"/>
                  </a:cubicBezTo>
                  <a:cubicBezTo>
                    <a:pt x="61001" y="177509"/>
                    <a:pt x="50523" y="214656"/>
                    <a:pt x="31473" y="248946"/>
                  </a:cubicBezTo>
                  <a:cubicBezTo>
                    <a:pt x="20044" y="268949"/>
                    <a:pt x="50523" y="287046"/>
                    <a:pt x="61953" y="267044"/>
                  </a:cubicBezTo>
                  <a:cubicBezTo>
                    <a:pt x="85766" y="227039"/>
                    <a:pt x="97196" y="182271"/>
                    <a:pt x="89576" y="136551"/>
                  </a:cubicBezTo>
                  <a:cubicBezTo>
                    <a:pt x="81956" y="90831"/>
                    <a:pt x="58144" y="47969"/>
                    <a:pt x="34331" y="8916"/>
                  </a:cubicBezTo>
                  <a:cubicBezTo>
                    <a:pt x="20996" y="-11086"/>
                    <a:pt x="-9484" y="6059"/>
                    <a:pt x="2898" y="26061"/>
                  </a:cubicBezTo>
                  <a:lnTo>
                    <a:pt x="2898" y="26061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986374-5FB4-4BAF-BD92-8A744FF4A913}"/>
                </a:ext>
              </a:extLst>
            </p:cNvPr>
            <p:cNvSpPr/>
            <p:nvPr/>
          </p:nvSpPr>
          <p:spPr>
            <a:xfrm>
              <a:off x="4627999" y="792170"/>
              <a:ext cx="86045" cy="321803"/>
            </a:xfrm>
            <a:custGeom>
              <a:avLst/>
              <a:gdLst>
                <a:gd name="connsiteX0" fmla="*/ 10675 w 86045"/>
                <a:gd name="connsiteY0" fmla="*/ 11740 h 321803"/>
                <a:gd name="connsiteX1" fmla="*/ 4008 w 86045"/>
                <a:gd name="connsiteY1" fmla="*/ 94607 h 321803"/>
                <a:gd name="connsiteX2" fmla="*/ 35440 w 86045"/>
                <a:gd name="connsiteY2" fmla="*/ 168902 h 321803"/>
                <a:gd name="connsiteX3" fmla="*/ 48775 w 86045"/>
                <a:gd name="connsiteY3" fmla="*/ 232720 h 321803"/>
                <a:gd name="connsiteX4" fmla="*/ 33535 w 86045"/>
                <a:gd name="connsiteY4" fmla="*/ 290822 h 321803"/>
                <a:gd name="connsiteX5" fmla="*/ 59253 w 86045"/>
                <a:gd name="connsiteY5" fmla="*/ 316540 h 321803"/>
                <a:gd name="connsiteX6" fmla="*/ 76398 w 86045"/>
                <a:gd name="connsiteY6" fmla="*/ 173665 h 321803"/>
                <a:gd name="connsiteX7" fmla="*/ 44965 w 86045"/>
                <a:gd name="connsiteY7" fmla="*/ 102227 h 321803"/>
                <a:gd name="connsiteX8" fmla="*/ 45918 w 86045"/>
                <a:gd name="connsiteY8" fmla="*/ 21265 h 321803"/>
                <a:gd name="connsiteX9" fmla="*/ 10675 w 86045"/>
                <a:gd name="connsiteY9" fmla="*/ 11740 h 321803"/>
                <a:gd name="connsiteX10" fmla="*/ 10675 w 86045"/>
                <a:gd name="connsiteY10" fmla="*/ 11740 h 32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45" h="321803">
                  <a:moveTo>
                    <a:pt x="10675" y="11740"/>
                  </a:moveTo>
                  <a:cubicBezTo>
                    <a:pt x="198" y="38410"/>
                    <a:pt x="-3612" y="66985"/>
                    <a:pt x="4008" y="94607"/>
                  </a:cubicBezTo>
                  <a:cubicBezTo>
                    <a:pt x="10675" y="120325"/>
                    <a:pt x="24963" y="144137"/>
                    <a:pt x="35440" y="168902"/>
                  </a:cubicBezTo>
                  <a:cubicBezTo>
                    <a:pt x="44013" y="188905"/>
                    <a:pt x="47823" y="210812"/>
                    <a:pt x="48775" y="232720"/>
                  </a:cubicBezTo>
                  <a:cubicBezTo>
                    <a:pt x="48775" y="252722"/>
                    <a:pt x="46870" y="275582"/>
                    <a:pt x="33535" y="290822"/>
                  </a:cubicBezTo>
                  <a:cubicBezTo>
                    <a:pt x="18295" y="307967"/>
                    <a:pt x="43060" y="332732"/>
                    <a:pt x="59253" y="316540"/>
                  </a:cubicBezTo>
                  <a:cubicBezTo>
                    <a:pt x="93543" y="279392"/>
                    <a:pt x="89733" y="218432"/>
                    <a:pt x="76398" y="173665"/>
                  </a:cubicBezTo>
                  <a:cubicBezTo>
                    <a:pt x="68778" y="148900"/>
                    <a:pt x="54490" y="126992"/>
                    <a:pt x="44965" y="102227"/>
                  </a:cubicBezTo>
                  <a:cubicBezTo>
                    <a:pt x="34488" y="74605"/>
                    <a:pt x="35440" y="49840"/>
                    <a:pt x="45918" y="21265"/>
                  </a:cubicBezTo>
                  <a:cubicBezTo>
                    <a:pt x="52585" y="310"/>
                    <a:pt x="18295" y="-9215"/>
                    <a:pt x="10675" y="11740"/>
                  </a:cubicBezTo>
                  <a:lnTo>
                    <a:pt x="10675" y="117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C01391B-E9F0-4E3B-A374-6D6D532DEE11}"/>
                </a:ext>
              </a:extLst>
            </p:cNvPr>
            <p:cNvSpPr/>
            <p:nvPr/>
          </p:nvSpPr>
          <p:spPr>
            <a:xfrm>
              <a:off x="4510190" y="720918"/>
              <a:ext cx="86972" cy="269721"/>
            </a:xfrm>
            <a:custGeom>
              <a:avLst/>
              <a:gdLst>
                <a:gd name="connsiteX0" fmla="*/ 14184 w 86972"/>
                <a:gd name="connsiteY0" fmla="*/ 8697 h 269721"/>
                <a:gd name="connsiteX1" fmla="*/ 16089 w 86972"/>
                <a:gd name="connsiteY1" fmla="*/ 132522 h 269721"/>
                <a:gd name="connsiteX2" fmla="*/ 48474 w 86972"/>
                <a:gd name="connsiteY2" fmla="*/ 247774 h 269721"/>
                <a:gd name="connsiteX3" fmla="*/ 82764 w 86972"/>
                <a:gd name="connsiteY3" fmla="*/ 257299 h 269721"/>
                <a:gd name="connsiteX4" fmla="*/ 59904 w 86972"/>
                <a:gd name="connsiteY4" fmla="*/ 142047 h 269721"/>
                <a:gd name="connsiteX5" fmla="*/ 45616 w 86972"/>
                <a:gd name="connsiteY5" fmla="*/ 26794 h 269721"/>
                <a:gd name="connsiteX6" fmla="*/ 14184 w 86972"/>
                <a:gd name="connsiteY6" fmla="*/ 8697 h 269721"/>
                <a:gd name="connsiteX7" fmla="*/ 14184 w 86972"/>
                <a:gd name="connsiteY7" fmla="*/ 8697 h 26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72" h="269721">
                  <a:moveTo>
                    <a:pt x="14184" y="8697"/>
                  </a:moveTo>
                  <a:cubicBezTo>
                    <a:pt x="-7724" y="48702"/>
                    <a:pt x="-2009" y="91564"/>
                    <a:pt x="16089" y="132522"/>
                  </a:cubicBezTo>
                  <a:cubicBezTo>
                    <a:pt x="31329" y="168717"/>
                    <a:pt x="60856" y="205864"/>
                    <a:pt x="48474" y="247774"/>
                  </a:cubicBezTo>
                  <a:cubicBezTo>
                    <a:pt x="41806" y="269682"/>
                    <a:pt x="76096" y="279207"/>
                    <a:pt x="82764" y="257299"/>
                  </a:cubicBezTo>
                  <a:cubicBezTo>
                    <a:pt x="95146" y="215389"/>
                    <a:pt x="78001" y="179194"/>
                    <a:pt x="59904" y="142047"/>
                  </a:cubicBezTo>
                  <a:cubicBezTo>
                    <a:pt x="41806" y="105852"/>
                    <a:pt x="24661" y="64894"/>
                    <a:pt x="45616" y="26794"/>
                  </a:cubicBezTo>
                  <a:cubicBezTo>
                    <a:pt x="55141" y="6792"/>
                    <a:pt x="24661" y="-11306"/>
                    <a:pt x="14184" y="8697"/>
                  </a:cubicBezTo>
                  <a:lnTo>
                    <a:pt x="14184" y="8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B78785-9E2B-477D-B5A2-E24544BE245D}"/>
                </a:ext>
              </a:extLst>
            </p:cNvPr>
            <p:cNvSpPr/>
            <p:nvPr/>
          </p:nvSpPr>
          <p:spPr>
            <a:xfrm>
              <a:off x="4403132" y="647436"/>
              <a:ext cx="52662" cy="121902"/>
            </a:xfrm>
            <a:custGeom>
              <a:avLst/>
              <a:gdLst>
                <a:gd name="connsiteX0" fmla="*/ 24087 w 52662"/>
                <a:gd name="connsiteY0" fmla="*/ 5026 h 121902"/>
                <a:gd name="connsiteX1" fmla="*/ 2180 w 52662"/>
                <a:gd name="connsiteY1" fmla="*/ 55508 h 121902"/>
                <a:gd name="connsiteX2" fmla="*/ 5037 w 52662"/>
                <a:gd name="connsiteY2" fmla="*/ 108848 h 121902"/>
                <a:gd name="connsiteX3" fmla="*/ 26945 w 52662"/>
                <a:gd name="connsiteY3" fmla="*/ 121231 h 121902"/>
                <a:gd name="connsiteX4" fmla="*/ 39327 w 52662"/>
                <a:gd name="connsiteY4" fmla="*/ 99323 h 121902"/>
                <a:gd name="connsiteX5" fmla="*/ 36470 w 52662"/>
                <a:gd name="connsiteY5" fmla="*/ 90751 h 121902"/>
                <a:gd name="connsiteX6" fmla="*/ 35517 w 52662"/>
                <a:gd name="connsiteY6" fmla="*/ 85988 h 121902"/>
                <a:gd name="connsiteX7" fmla="*/ 35517 w 52662"/>
                <a:gd name="connsiteY7" fmla="*/ 86941 h 121902"/>
                <a:gd name="connsiteX8" fmla="*/ 35517 w 52662"/>
                <a:gd name="connsiteY8" fmla="*/ 84083 h 121902"/>
                <a:gd name="connsiteX9" fmla="*/ 35517 w 52662"/>
                <a:gd name="connsiteY9" fmla="*/ 72653 h 121902"/>
                <a:gd name="connsiteX10" fmla="*/ 35517 w 52662"/>
                <a:gd name="connsiteY10" fmla="*/ 66938 h 121902"/>
                <a:gd name="connsiteX11" fmla="*/ 35517 w 52662"/>
                <a:gd name="connsiteY11" fmla="*/ 65986 h 121902"/>
                <a:gd name="connsiteX12" fmla="*/ 35517 w 52662"/>
                <a:gd name="connsiteY12" fmla="*/ 65033 h 121902"/>
                <a:gd name="connsiteX13" fmla="*/ 41232 w 52662"/>
                <a:gd name="connsiteY13" fmla="*/ 43126 h 121902"/>
                <a:gd name="connsiteX14" fmla="*/ 42185 w 52662"/>
                <a:gd name="connsiteY14" fmla="*/ 40268 h 121902"/>
                <a:gd name="connsiteX15" fmla="*/ 42185 w 52662"/>
                <a:gd name="connsiteY15" fmla="*/ 41221 h 121902"/>
                <a:gd name="connsiteX16" fmla="*/ 44090 w 52662"/>
                <a:gd name="connsiteY16" fmla="*/ 36458 h 121902"/>
                <a:gd name="connsiteX17" fmla="*/ 46947 w 52662"/>
                <a:gd name="connsiteY17" fmla="*/ 31696 h 121902"/>
                <a:gd name="connsiteX18" fmla="*/ 47900 w 52662"/>
                <a:gd name="connsiteY18" fmla="*/ 29791 h 121902"/>
                <a:gd name="connsiteX19" fmla="*/ 52662 w 52662"/>
                <a:gd name="connsiteY19" fmla="*/ 17408 h 121902"/>
                <a:gd name="connsiteX20" fmla="*/ 47900 w 52662"/>
                <a:gd name="connsiteY20" fmla="*/ 5026 h 121902"/>
                <a:gd name="connsiteX21" fmla="*/ 24087 w 52662"/>
                <a:gd name="connsiteY21" fmla="*/ 5026 h 121902"/>
                <a:gd name="connsiteX22" fmla="*/ 24087 w 52662"/>
                <a:gd name="connsiteY22" fmla="*/ 5026 h 12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662" h="121902">
                  <a:moveTo>
                    <a:pt x="24087" y="5026"/>
                  </a:moveTo>
                  <a:cubicBezTo>
                    <a:pt x="12657" y="20266"/>
                    <a:pt x="5037" y="37411"/>
                    <a:pt x="2180" y="55508"/>
                  </a:cubicBezTo>
                  <a:cubicBezTo>
                    <a:pt x="-678" y="72653"/>
                    <a:pt x="-1630" y="91703"/>
                    <a:pt x="5037" y="108848"/>
                  </a:cubicBezTo>
                  <a:cubicBezTo>
                    <a:pt x="8847" y="117421"/>
                    <a:pt x="17420" y="124088"/>
                    <a:pt x="26945" y="121231"/>
                  </a:cubicBezTo>
                  <a:cubicBezTo>
                    <a:pt x="35517" y="118373"/>
                    <a:pt x="43137" y="108848"/>
                    <a:pt x="39327" y="99323"/>
                  </a:cubicBezTo>
                  <a:cubicBezTo>
                    <a:pt x="38375" y="96466"/>
                    <a:pt x="37422" y="93608"/>
                    <a:pt x="36470" y="90751"/>
                  </a:cubicBezTo>
                  <a:cubicBezTo>
                    <a:pt x="36470" y="88846"/>
                    <a:pt x="36470" y="87893"/>
                    <a:pt x="35517" y="85988"/>
                  </a:cubicBezTo>
                  <a:cubicBezTo>
                    <a:pt x="36470" y="90751"/>
                    <a:pt x="35517" y="88846"/>
                    <a:pt x="35517" y="86941"/>
                  </a:cubicBezTo>
                  <a:cubicBezTo>
                    <a:pt x="35517" y="85988"/>
                    <a:pt x="35517" y="85036"/>
                    <a:pt x="35517" y="84083"/>
                  </a:cubicBezTo>
                  <a:cubicBezTo>
                    <a:pt x="35517" y="80273"/>
                    <a:pt x="35517" y="76463"/>
                    <a:pt x="35517" y="72653"/>
                  </a:cubicBezTo>
                  <a:cubicBezTo>
                    <a:pt x="35517" y="70748"/>
                    <a:pt x="35517" y="68843"/>
                    <a:pt x="35517" y="66938"/>
                  </a:cubicBezTo>
                  <a:cubicBezTo>
                    <a:pt x="35517" y="65986"/>
                    <a:pt x="36470" y="63128"/>
                    <a:pt x="35517" y="65986"/>
                  </a:cubicBezTo>
                  <a:cubicBezTo>
                    <a:pt x="35517" y="68843"/>
                    <a:pt x="35517" y="65033"/>
                    <a:pt x="35517" y="65033"/>
                  </a:cubicBezTo>
                  <a:cubicBezTo>
                    <a:pt x="36470" y="57413"/>
                    <a:pt x="38375" y="50746"/>
                    <a:pt x="41232" y="43126"/>
                  </a:cubicBezTo>
                  <a:cubicBezTo>
                    <a:pt x="41232" y="42173"/>
                    <a:pt x="42185" y="40268"/>
                    <a:pt x="42185" y="40268"/>
                  </a:cubicBezTo>
                  <a:cubicBezTo>
                    <a:pt x="41232" y="40268"/>
                    <a:pt x="40280" y="44078"/>
                    <a:pt x="42185" y="41221"/>
                  </a:cubicBezTo>
                  <a:cubicBezTo>
                    <a:pt x="43137" y="39316"/>
                    <a:pt x="44090" y="38363"/>
                    <a:pt x="44090" y="36458"/>
                  </a:cubicBezTo>
                  <a:cubicBezTo>
                    <a:pt x="45042" y="34553"/>
                    <a:pt x="45995" y="33601"/>
                    <a:pt x="46947" y="31696"/>
                  </a:cubicBezTo>
                  <a:cubicBezTo>
                    <a:pt x="47900" y="30743"/>
                    <a:pt x="51710" y="25981"/>
                    <a:pt x="47900" y="29791"/>
                  </a:cubicBezTo>
                  <a:cubicBezTo>
                    <a:pt x="50757" y="25981"/>
                    <a:pt x="52662" y="22171"/>
                    <a:pt x="52662" y="17408"/>
                  </a:cubicBezTo>
                  <a:cubicBezTo>
                    <a:pt x="52662" y="12646"/>
                    <a:pt x="50757" y="7883"/>
                    <a:pt x="47900" y="5026"/>
                  </a:cubicBezTo>
                  <a:cubicBezTo>
                    <a:pt x="42185" y="-689"/>
                    <a:pt x="29802" y="-2594"/>
                    <a:pt x="24087" y="5026"/>
                  </a:cubicBezTo>
                  <a:lnTo>
                    <a:pt x="24087" y="50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2AF9D30-8E63-4F1F-B159-955B0221CE4D}"/>
              </a:ext>
            </a:extLst>
          </p:cNvPr>
          <p:cNvGrpSpPr/>
          <p:nvPr userDrawn="1"/>
        </p:nvGrpSpPr>
        <p:grpSpPr>
          <a:xfrm flipH="1" flipV="1">
            <a:off x="6186186" y="2874458"/>
            <a:ext cx="3044329" cy="2714218"/>
            <a:chOff x="-246671" y="-671305"/>
            <a:chExt cx="3358864" cy="2994646"/>
          </a:xfrm>
        </p:grpSpPr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8E099F3C-4156-48A5-B7B2-9874814312E2}"/>
                </a:ext>
              </a:extLst>
            </p:cNvPr>
            <p:cNvGrpSpPr/>
            <p:nvPr userDrawn="1"/>
          </p:nvGrpSpPr>
          <p:grpSpPr>
            <a:xfrm flipH="1">
              <a:off x="-246671" y="-671305"/>
              <a:ext cx="3001973" cy="2763531"/>
              <a:chOff x="4931257" y="252412"/>
              <a:chExt cx="1326344" cy="1220994"/>
            </a:xfrm>
          </p:grpSpPr>
          <p:grpSp>
            <p:nvGrpSpPr>
              <p:cNvPr id="88" name="Graphic 3">
                <a:extLst>
                  <a:ext uri="{FF2B5EF4-FFF2-40B4-BE49-F238E27FC236}">
                    <a16:creationId xmlns:a16="http://schemas.microsoft.com/office/drawing/2014/main" id="{C746CE67-4DA2-4094-9AC7-FCC6C74A25A0}"/>
                  </a:ext>
                </a:extLst>
              </p:cNvPr>
              <p:cNvGrpSpPr/>
              <p:nvPr/>
            </p:nvGrpSpPr>
            <p:grpSpPr>
              <a:xfrm>
                <a:off x="4931257" y="252412"/>
                <a:ext cx="1326344" cy="1220994"/>
                <a:chOff x="4931257" y="252412"/>
                <a:chExt cx="1326344" cy="1220994"/>
              </a:xfrm>
            </p:grpSpPr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B4021B3-032E-4872-AB59-DE6EA301E751}"/>
                    </a:ext>
                  </a:extLst>
                </p:cNvPr>
                <p:cNvSpPr/>
                <p:nvPr/>
              </p:nvSpPr>
              <p:spPr>
                <a:xfrm>
                  <a:off x="4931257" y="252412"/>
                  <a:ext cx="1326344" cy="1220994"/>
                </a:xfrm>
                <a:custGeom>
                  <a:avLst/>
                  <a:gdLst>
                    <a:gd name="connsiteX0" fmla="*/ 381787 w 1326344"/>
                    <a:gd name="connsiteY0" fmla="*/ 54293 h 1220994"/>
                    <a:gd name="connsiteX1" fmla="*/ 12217 w 1326344"/>
                    <a:gd name="connsiteY1" fmla="*/ 564833 h 1220994"/>
                    <a:gd name="connsiteX2" fmla="*/ 505612 w 1326344"/>
                    <a:gd name="connsiteY2" fmla="*/ 481013 h 1220994"/>
                    <a:gd name="connsiteX3" fmla="*/ 721830 w 1326344"/>
                    <a:gd name="connsiteY3" fmla="*/ 468630 h 1220994"/>
                    <a:gd name="connsiteX4" fmla="*/ 271297 w 1326344"/>
                    <a:gd name="connsiteY4" fmla="*/ 934403 h 1220994"/>
                    <a:gd name="connsiteX5" fmla="*/ 634200 w 1326344"/>
                    <a:gd name="connsiteY5" fmla="*/ 969645 h 1220994"/>
                    <a:gd name="connsiteX6" fmla="*/ 1029487 w 1326344"/>
                    <a:gd name="connsiteY6" fmla="*/ 871538 h 1220994"/>
                    <a:gd name="connsiteX7" fmla="*/ 1196175 w 1326344"/>
                    <a:gd name="connsiteY7" fmla="*/ 1185863 h 1220994"/>
                    <a:gd name="connsiteX8" fmla="*/ 1316190 w 1326344"/>
                    <a:gd name="connsiteY8" fmla="*/ 0 h 1220994"/>
                    <a:gd name="connsiteX9" fmla="*/ 381787 w 1326344"/>
                    <a:gd name="connsiteY9" fmla="*/ 54293 h 122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344" h="1220994">
                      <a:moveTo>
                        <a:pt x="381787" y="54293"/>
                      </a:moveTo>
                      <a:cubicBezTo>
                        <a:pt x="381787" y="54293"/>
                        <a:pt x="-80175" y="391478"/>
                        <a:pt x="12217" y="564833"/>
                      </a:cubicBezTo>
                      <a:cubicBezTo>
                        <a:pt x="104610" y="738188"/>
                        <a:pt x="346545" y="628650"/>
                        <a:pt x="505612" y="481013"/>
                      </a:cubicBezTo>
                      <a:cubicBezTo>
                        <a:pt x="664680" y="333375"/>
                        <a:pt x="741832" y="363855"/>
                        <a:pt x="721830" y="468630"/>
                      </a:cubicBezTo>
                      <a:cubicBezTo>
                        <a:pt x="701827" y="572453"/>
                        <a:pt x="396075" y="829628"/>
                        <a:pt x="271297" y="934403"/>
                      </a:cubicBezTo>
                      <a:cubicBezTo>
                        <a:pt x="146520" y="1039178"/>
                        <a:pt x="314160" y="1202055"/>
                        <a:pt x="634200" y="969645"/>
                      </a:cubicBezTo>
                      <a:cubicBezTo>
                        <a:pt x="954240" y="737235"/>
                        <a:pt x="1106640" y="709613"/>
                        <a:pt x="1029487" y="871538"/>
                      </a:cubicBezTo>
                      <a:cubicBezTo>
                        <a:pt x="952335" y="1033463"/>
                        <a:pt x="1014247" y="1321118"/>
                        <a:pt x="1196175" y="1185863"/>
                      </a:cubicBezTo>
                      <a:cubicBezTo>
                        <a:pt x="1378102" y="1050608"/>
                        <a:pt x="1316190" y="0"/>
                        <a:pt x="1316190" y="0"/>
                      </a:cubicBezTo>
                      <a:lnTo>
                        <a:pt x="381787" y="54293"/>
                      </a:lnTo>
                      <a:close/>
                    </a:path>
                  </a:pathLst>
                </a:custGeom>
                <a:solidFill>
                  <a:srgbClr val="FF941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9EDE0C0-EB55-423B-B174-DD0FCEC973DB}"/>
                    </a:ext>
                  </a:extLst>
                </p:cNvPr>
                <p:cNvSpPr/>
                <p:nvPr/>
              </p:nvSpPr>
              <p:spPr>
                <a:xfrm>
                  <a:off x="5620701" y="758742"/>
                  <a:ext cx="313874" cy="221595"/>
                </a:xfrm>
                <a:custGeom>
                  <a:avLst/>
                  <a:gdLst>
                    <a:gd name="connsiteX0" fmla="*/ 282892 w 313874"/>
                    <a:gd name="connsiteY0" fmla="*/ 5162 h 221595"/>
                    <a:gd name="connsiteX1" fmla="*/ 179070 w 313874"/>
                    <a:gd name="connsiteY1" fmla="*/ 126129 h 221595"/>
                    <a:gd name="connsiteX2" fmla="*/ 117157 w 313874"/>
                    <a:gd name="connsiteY2" fmla="*/ 169944 h 221595"/>
                    <a:gd name="connsiteX3" fmla="*/ 17145 w 313874"/>
                    <a:gd name="connsiteY3" fmla="*/ 185184 h 221595"/>
                    <a:gd name="connsiteX4" fmla="*/ 17145 w 313874"/>
                    <a:gd name="connsiteY4" fmla="*/ 221379 h 221595"/>
                    <a:gd name="connsiteX5" fmla="*/ 169545 w 313874"/>
                    <a:gd name="connsiteY5" fmla="*/ 181374 h 221595"/>
                    <a:gd name="connsiteX6" fmla="*/ 259080 w 313874"/>
                    <a:gd name="connsiteY6" fmla="*/ 86124 h 221595"/>
                    <a:gd name="connsiteX7" fmla="*/ 308610 w 313874"/>
                    <a:gd name="connsiteY7" fmla="*/ 29927 h 221595"/>
                    <a:gd name="connsiteX8" fmla="*/ 282892 w 313874"/>
                    <a:gd name="connsiteY8" fmla="*/ 5162 h 221595"/>
                    <a:gd name="connsiteX9" fmla="*/ 282892 w 313874"/>
                    <a:gd name="connsiteY9" fmla="*/ 5162 h 22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3874" h="221595">
                      <a:moveTo>
                        <a:pt x="282892" y="5162"/>
                      </a:moveTo>
                      <a:cubicBezTo>
                        <a:pt x="243840" y="42309"/>
                        <a:pt x="217170" y="88982"/>
                        <a:pt x="179070" y="126129"/>
                      </a:cubicBezTo>
                      <a:cubicBezTo>
                        <a:pt x="160973" y="144227"/>
                        <a:pt x="140017" y="160419"/>
                        <a:pt x="117157" y="169944"/>
                      </a:cubicBezTo>
                      <a:cubicBezTo>
                        <a:pt x="85725" y="183279"/>
                        <a:pt x="51435" y="186137"/>
                        <a:pt x="17145" y="185184"/>
                      </a:cubicBezTo>
                      <a:cubicBezTo>
                        <a:pt x="-5715" y="184232"/>
                        <a:pt x="-5715" y="220427"/>
                        <a:pt x="17145" y="221379"/>
                      </a:cubicBezTo>
                      <a:cubicBezTo>
                        <a:pt x="70485" y="223284"/>
                        <a:pt x="124778" y="212807"/>
                        <a:pt x="169545" y="181374"/>
                      </a:cubicBezTo>
                      <a:cubicBezTo>
                        <a:pt x="205740" y="155657"/>
                        <a:pt x="231457" y="121367"/>
                        <a:pt x="259080" y="86124"/>
                      </a:cubicBezTo>
                      <a:cubicBezTo>
                        <a:pt x="274320" y="66122"/>
                        <a:pt x="290513" y="47072"/>
                        <a:pt x="308610" y="29927"/>
                      </a:cubicBezTo>
                      <a:cubicBezTo>
                        <a:pt x="324803" y="14687"/>
                        <a:pt x="300038" y="-11031"/>
                        <a:pt x="282892" y="5162"/>
                      </a:cubicBezTo>
                      <a:lnTo>
                        <a:pt x="282892" y="516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68D4C6AE-912A-441F-BC4B-160F3A4406CD}"/>
                    </a:ext>
                  </a:extLst>
                </p:cNvPr>
                <p:cNvSpPr/>
                <p:nvPr/>
              </p:nvSpPr>
              <p:spPr>
                <a:xfrm>
                  <a:off x="5320192" y="489597"/>
                  <a:ext cx="116395" cy="145181"/>
                </a:xfrm>
                <a:custGeom>
                  <a:avLst/>
                  <a:gdLst>
                    <a:gd name="connsiteX0" fmla="*/ 93817 w 116395"/>
                    <a:gd name="connsiteY0" fmla="*/ 940 h 145181"/>
                    <a:gd name="connsiteX1" fmla="*/ 27142 w 116395"/>
                    <a:gd name="connsiteY1" fmla="*/ 52375 h 145181"/>
                    <a:gd name="connsiteX2" fmla="*/ 472 w 116395"/>
                    <a:gd name="connsiteY2" fmla="*/ 122860 h 145181"/>
                    <a:gd name="connsiteX3" fmla="*/ 12854 w 116395"/>
                    <a:gd name="connsiteY3" fmla="*/ 144767 h 145181"/>
                    <a:gd name="connsiteX4" fmla="*/ 34762 w 116395"/>
                    <a:gd name="connsiteY4" fmla="*/ 132385 h 145181"/>
                    <a:gd name="connsiteX5" fmla="*/ 42382 w 116395"/>
                    <a:gd name="connsiteY5" fmla="*/ 99047 h 145181"/>
                    <a:gd name="connsiteX6" fmla="*/ 45239 w 116395"/>
                    <a:gd name="connsiteY6" fmla="*/ 90475 h 145181"/>
                    <a:gd name="connsiteX7" fmla="*/ 45239 w 116395"/>
                    <a:gd name="connsiteY7" fmla="*/ 90475 h 145181"/>
                    <a:gd name="connsiteX8" fmla="*/ 47144 w 116395"/>
                    <a:gd name="connsiteY8" fmla="*/ 86665 h 145181"/>
                    <a:gd name="connsiteX9" fmla="*/ 55717 w 116395"/>
                    <a:gd name="connsiteY9" fmla="*/ 72377 h 145181"/>
                    <a:gd name="connsiteX10" fmla="*/ 58575 w 116395"/>
                    <a:gd name="connsiteY10" fmla="*/ 68567 h 145181"/>
                    <a:gd name="connsiteX11" fmla="*/ 59527 w 116395"/>
                    <a:gd name="connsiteY11" fmla="*/ 66662 h 145181"/>
                    <a:gd name="connsiteX12" fmla="*/ 61432 w 116395"/>
                    <a:gd name="connsiteY12" fmla="*/ 64757 h 145181"/>
                    <a:gd name="connsiteX13" fmla="*/ 63337 w 116395"/>
                    <a:gd name="connsiteY13" fmla="*/ 61900 h 145181"/>
                    <a:gd name="connsiteX14" fmla="*/ 75719 w 116395"/>
                    <a:gd name="connsiteY14" fmla="*/ 49517 h 145181"/>
                    <a:gd name="connsiteX15" fmla="*/ 76672 w 116395"/>
                    <a:gd name="connsiteY15" fmla="*/ 49517 h 145181"/>
                    <a:gd name="connsiteX16" fmla="*/ 80482 w 116395"/>
                    <a:gd name="connsiteY16" fmla="*/ 46660 h 145181"/>
                    <a:gd name="connsiteX17" fmla="*/ 88102 w 116395"/>
                    <a:gd name="connsiteY17" fmla="*/ 41897 h 145181"/>
                    <a:gd name="connsiteX18" fmla="*/ 96675 w 116395"/>
                    <a:gd name="connsiteY18" fmla="*/ 37135 h 145181"/>
                    <a:gd name="connsiteX19" fmla="*/ 101437 w 116395"/>
                    <a:gd name="connsiteY19" fmla="*/ 35230 h 145181"/>
                    <a:gd name="connsiteX20" fmla="*/ 103342 w 116395"/>
                    <a:gd name="connsiteY20" fmla="*/ 34277 h 145181"/>
                    <a:gd name="connsiteX21" fmla="*/ 115725 w 116395"/>
                    <a:gd name="connsiteY21" fmla="*/ 12370 h 145181"/>
                    <a:gd name="connsiteX22" fmla="*/ 93817 w 116395"/>
                    <a:gd name="connsiteY22" fmla="*/ 940 h 145181"/>
                    <a:gd name="connsiteX23" fmla="*/ 93817 w 116395"/>
                    <a:gd name="connsiteY23" fmla="*/ 940 h 145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6395" h="145181">
                      <a:moveTo>
                        <a:pt x="93817" y="940"/>
                      </a:moveTo>
                      <a:cubicBezTo>
                        <a:pt x="67147" y="12370"/>
                        <a:pt x="44287" y="28562"/>
                        <a:pt x="27142" y="52375"/>
                      </a:cubicBezTo>
                      <a:cubicBezTo>
                        <a:pt x="12854" y="73330"/>
                        <a:pt x="4282" y="98095"/>
                        <a:pt x="472" y="122860"/>
                      </a:cubicBezTo>
                      <a:cubicBezTo>
                        <a:pt x="-1433" y="132385"/>
                        <a:pt x="2377" y="142862"/>
                        <a:pt x="12854" y="144767"/>
                      </a:cubicBezTo>
                      <a:cubicBezTo>
                        <a:pt x="21427" y="146672"/>
                        <a:pt x="32857" y="141910"/>
                        <a:pt x="34762" y="132385"/>
                      </a:cubicBezTo>
                      <a:cubicBezTo>
                        <a:pt x="36667" y="120955"/>
                        <a:pt x="38572" y="109525"/>
                        <a:pt x="42382" y="99047"/>
                      </a:cubicBezTo>
                      <a:cubicBezTo>
                        <a:pt x="43334" y="96190"/>
                        <a:pt x="44287" y="93332"/>
                        <a:pt x="45239" y="90475"/>
                      </a:cubicBezTo>
                      <a:cubicBezTo>
                        <a:pt x="44287" y="92380"/>
                        <a:pt x="44287" y="91427"/>
                        <a:pt x="45239" y="90475"/>
                      </a:cubicBezTo>
                      <a:cubicBezTo>
                        <a:pt x="46192" y="89522"/>
                        <a:pt x="46192" y="87617"/>
                        <a:pt x="47144" y="86665"/>
                      </a:cubicBezTo>
                      <a:cubicBezTo>
                        <a:pt x="50002" y="81902"/>
                        <a:pt x="51907" y="77140"/>
                        <a:pt x="55717" y="72377"/>
                      </a:cubicBezTo>
                      <a:cubicBezTo>
                        <a:pt x="56669" y="71425"/>
                        <a:pt x="57622" y="70472"/>
                        <a:pt x="58575" y="68567"/>
                      </a:cubicBezTo>
                      <a:cubicBezTo>
                        <a:pt x="58575" y="68567"/>
                        <a:pt x="61432" y="64757"/>
                        <a:pt x="59527" y="66662"/>
                      </a:cubicBezTo>
                      <a:cubicBezTo>
                        <a:pt x="58575" y="68567"/>
                        <a:pt x="60479" y="64757"/>
                        <a:pt x="61432" y="64757"/>
                      </a:cubicBezTo>
                      <a:cubicBezTo>
                        <a:pt x="62384" y="63805"/>
                        <a:pt x="63337" y="62852"/>
                        <a:pt x="63337" y="61900"/>
                      </a:cubicBezTo>
                      <a:cubicBezTo>
                        <a:pt x="67147" y="57137"/>
                        <a:pt x="71909" y="53327"/>
                        <a:pt x="75719" y="49517"/>
                      </a:cubicBezTo>
                      <a:cubicBezTo>
                        <a:pt x="78577" y="47612"/>
                        <a:pt x="74767" y="50470"/>
                        <a:pt x="76672" y="49517"/>
                      </a:cubicBezTo>
                      <a:cubicBezTo>
                        <a:pt x="77625" y="48565"/>
                        <a:pt x="79529" y="47612"/>
                        <a:pt x="80482" y="46660"/>
                      </a:cubicBezTo>
                      <a:cubicBezTo>
                        <a:pt x="82387" y="44755"/>
                        <a:pt x="85244" y="43802"/>
                        <a:pt x="88102" y="41897"/>
                      </a:cubicBezTo>
                      <a:cubicBezTo>
                        <a:pt x="90959" y="39992"/>
                        <a:pt x="93817" y="39040"/>
                        <a:pt x="96675" y="37135"/>
                      </a:cubicBezTo>
                      <a:cubicBezTo>
                        <a:pt x="98579" y="36182"/>
                        <a:pt x="99532" y="35230"/>
                        <a:pt x="101437" y="35230"/>
                      </a:cubicBezTo>
                      <a:cubicBezTo>
                        <a:pt x="102389" y="35230"/>
                        <a:pt x="106200" y="33325"/>
                        <a:pt x="103342" y="34277"/>
                      </a:cubicBezTo>
                      <a:cubicBezTo>
                        <a:pt x="111914" y="30467"/>
                        <a:pt x="118582" y="21895"/>
                        <a:pt x="115725" y="12370"/>
                      </a:cubicBezTo>
                      <a:cubicBezTo>
                        <a:pt x="112867" y="5702"/>
                        <a:pt x="103342" y="-2870"/>
                        <a:pt x="93817" y="940"/>
                      </a:cubicBezTo>
                      <a:lnTo>
                        <a:pt x="93817" y="9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C149E826-7CA4-4111-A928-5701154C1D07}"/>
                    </a:ext>
                  </a:extLst>
                </p:cNvPr>
                <p:cNvSpPr/>
                <p:nvPr/>
              </p:nvSpPr>
              <p:spPr>
                <a:xfrm>
                  <a:off x="5166359" y="544829"/>
                  <a:ext cx="43875" cy="193357"/>
                </a:xfrm>
                <a:custGeom>
                  <a:avLst/>
                  <a:gdLst>
                    <a:gd name="connsiteX0" fmla="*/ 7620 w 43875"/>
                    <a:gd name="connsiteY0" fmla="*/ 18097 h 193357"/>
                    <a:gd name="connsiteX1" fmla="*/ 0 w 43875"/>
                    <a:gd name="connsiteY1" fmla="*/ 176213 h 193357"/>
                    <a:gd name="connsiteX2" fmla="*/ 36195 w 43875"/>
                    <a:gd name="connsiteY2" fmla="*/ 176213 h 193357"/>
                    <a:gd name="connsiteX3" fmla="*/ 43815 w 43875"/>
                    <a:gd name="connsiteY3" fmla="*/ 18097 h 193357"/>
                    <a:gd name="connsiteX4" fmla="*/ 25718 w 43875"/>
                    <a:gd name="connsiteY4" fmla="*/ 0 h 193357"/>
                    <a:gd name="connsiteX5" fmla="*/ 7620 w 43875"/>
                    <a:gd name="connsiteY5" fmla="*/ 18097 h 193357"/>
                    <a:gd name="connsiteX6" fmla="*/ 7620 w 43875"/>
                    <a:gd name="connsiteY6" fmla="*/ 18097 h 193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875" h="193357">
                      <a:moveTo>
                        <a:pt x="7620" y="18097"/>
                      </a:moveTo>
                      <a:cubicBezTo>
                        <a:pt x="953" y="70485"/>
                        <a:pt x="0" y="123825"/>
                        <a:pt x="0" y="176213"/>
                      </a:cubicBezTo>
                      <a:cubicBezTo>
                        <a:pt x="0" y="199072"/>
                        <a:pt x="35243" y="199072"/>
                        <a:pt x="36195" y="176213"/>
                      </a:cubicBezTo>
                      <a:cubicBezTo>
                        <a:pt x="36195" y="123825"/>
                        <a:pt x="36195" y="70485"/>
                        <a:pt x="43815" y="18097"/>
                      </a:cubicBezTo>
                      <a:cubicBezTo>
                        <a:pt x="44768" y="8572"/>
                        <a:pt x="34290" y="0"/>
                        <a:pt x="25718" y="0"/>
                      </a:cubicBezTo>
                      <a:cubicBezTo>
                        <a:pt x="15240" y="0"/>
                        <a:pt x="9525" y="8572"/>
                        <a:pt x="7620" y="18097"/>
                      </a:cubicBezTo>
                      <a:lnTo>
                        <a:pt x="7620" y="18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A671BC30-BB23-420F-A1BC-0B8E76763104}"/>
                    </a:ext>
                  </a:extLst>
                </p:cNvPr>
                <p:cNvSpPr/>
                <p:nvPr/>
              </p:nvSpPr>
              <p:spPr>
                <a:xfrm>
                  <a:off x="5386950" y="1102979"/>
                  <a:ext cx="175085" cy="103803"/>
                </a:xfrm>
                <a:custGeom>
                  <a:avLst/>
                  <a:gdLst>
                    <a:gd name="connsiteX0" fmla="*/ 144217 w 175085"/>
                    <a:gd name="connsiteY0" fmla="*/ 4777 h 103803"/>
                    <a:gd name="connsiteX1" fmla="*/ 82304 w 175085"/>
                    <a:gd name="connsiteY1" fmla="*/ 40972 h 103803"/>
                    <a:gd name="connsiteX2" fmla="*/ 8962 w 175085"/>
                    <a:gd name="connsiteY2" fmla="*/ 70500 h 103803"/>
                    <a:gd name="connsiteX3" fmla="*/ 2294 w 175085"/>
                    <a:gd name="connsiteY3" fmla="*/ 95265 h 103803"/>
                    <a:gd name="connsiteX4" fmla="*/ 27059 w 175085"/>
                    <a:gd name="connsiteY4" fmla="*/ 101932 h 103803"/>
                    <a:gd name="connsiteX5" fmla="*/ 99449 w 175085"/>
                    <a:gd name="connsiteY5" fmla="*/ 72405 h 103803"/>
                    <a:gd name="connsiteX6" fmla="*/ 169934 w 175085"/>
                    <a:gd name="connsiteY6" fmla="*/ 29542 h 103803"/>
                    <a:gd name="connsiteX7" fmla="*/ 144217 w 175085"/>
                    <a:gd name="connsiteY7" fmla="*/ 4777 h 103803"/>
                    <a:gd name="connsiteX8" fmla="*/ 144217 w 175085"/>
                    <a:gd name="connsiteY8" fmla="*/ 4777 h 103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085" h="103803">
                      <a:moveTo>
                        <a:pt x="144217" y="4777"/>
                      </a:moveTo>
                      <a:cubicBezTo>
                        <a:pt x="127072" y="20017"/>
                        <a:pt x="103259" y="32400"/>
                        <a:pt x="82304" y="40972"/>
                      </a:cubicBezTo>
                      <a:cubicBezTo>
                        <a:pt x="57539" y="51450"/>
                        <a:pt x="32774" y="60022"/>
                        <a:pt x="8962" y="70500"/>
                      </a:cubicBezTo>
                      <a:cubicBezTo>
                        <a:pt x="389" y="74310"/>
                        <a:pt x="-2468" y="86692"/>
                        <a:pt x="2294" y="95265"/>
                      </a:cubicBezTo>
                      <a:cubicBezTo>
                        <a:pt x="8009" y="103837"/>
                        <a:pt x="17534" y="105742"/>
                        <a:pt x="27059" y="101932"/>
                      </a:cubicBezTo>
                      <a:cubicBezTo>
                        <a:pt x="48967" y="91455"/>
                        <a:pt x="74684" y="82882"/>
                        <a:pt x="99449" y="72405"/>
                      </a:cubicBezTo>
                      <a:cubicBezTo>
                        <a:pt x="125167" y="61927"/>
                        <a:pt x="149932" y="48592"/>
                        <a:pt x="169934" y="29542"/>
                      </a:cubicBezTo>
                      <a:cubicBezTo>
                        <a:pt x="186127" y="14302"/>
                        <a:pt x="160409" y="-10463"/>
                        <a:pt x="144217" y="4777"/>
                      </a:cubicBezTo>
                      <a:lnTo>
                        <a:pt x="144217" y="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ACAE5FB-A463-4B14-B834-D694D82EECD5}"/>
                    </a:ext>
                  </a:extLst>
                </p:cNvPr>
                <p:cNvSpPr/>
                <p:nvPr/>
              </p:nvSpPr>
              <p:spPr>
                <a:xfrm>
                  <a:off x="5977413" y="820101"/>
                  <a:ext cx="96227" cy="188030"/>
                </a:xfrm>
                <a:custGeom>
                  <a:avLst/>
                  <a:gdLst>
                    <a:gd name="connsiteX0" fmla="*/ 1429 w 96227"/>
                    <a:gd name="connsiteY0" fmla="*/ 18098 h 188030"/>
                    <a:gd name="connsiteX1" fmla="*/ 12859 w 96227"/>
                    <a:gd name="connsiteY1" fmla="*/ 107633 h 188030"/>
                    <a:gd name="connsiteX2" fmla="*/ 65246 w 96227"/>
                    <a:gd name="connsiteY2" fmla="*/ 182880 h 188030"/>
                    <a:gd name="connsiteX3" fmla="*/ 90964 w 96227"/>
                    <a:gd name="connsiteY3" fmla="*/ 157163 h 188030"/>
                    <a:gd name="connsiteX4" fmla="*/ 47149 w 96227"/>
                    <a:gd name="connsiteY4" fmla="*/ 96202 h 188030"/>
                    <a:gd name="connsiteX5" fmla="*/ 38576 w 96227"/>
                    <a:gd name="connsiteY5" fmla="*/ 18098 h 188030"/>
                    <a:gd name="connsiteX6" fmla="*/ 20479 w 96227"/>
                    <a:gd name="connsiteY6" fmla="*/ 0 h 188030"/>
                    <a:gd name="connsiteX7" fmla="*/ 1429 w 96227"/>
                    <a:gd name="connsiteY7" fmla="*/ 18098 h 188030"/>
                    <a:gd name="connsiteX8" fmla="*/ 1429 w 96227"/>
                    <a:gd name="connsiteY8" fmla="*/ 18098 h 18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27" h="188030">
                      <a:moveTo>
                        <a:pt x="1429" y="18098"/>
                      </a:moveTo>
                      <a:cubicBezTo>
                        <a:pt x="-2381" y="47625"/>
                        <a:pt x="1429" y="79058"/>
                        <a:pt x="12859" y="107633"/>
                      </a:cubicBezTo>
                      <a:cubicBezTo>
                        <a:pt x="24289" y="136208"/>
                        <a:pt x="43339" y="160973"/>
                        <a:pt x="65246" y="182880"/>
                      </a:cubicBezTo>
                      <a:cubicBezTo>
                        <a:pt x="82391" y="199073"/>
                        <a:pt x="107156" y="173355"/>
                        <a:pt x="90964" y="157163"/>
                      </a:cubicBezTo>
                      <a:cubicBezTo>
                        <a:pt x="72866" y="140018"/>
                        <a:pt x="55721" y="119063"/>
                        <a:pt x="47149" y="96202"/>
                      </a:cubicBezTo>
                      <a:cubicBezTo>
                        <a:pt x="36671" y="70485"/>
                        <a:pt x="34766" y="45720"/>
                        <a:pt x="38576" y="18098"/>
                      </a:cubicBezTo>
                      <a:cubicBezTo>
                        <a:pt x="39529" y="8573"/>
                        <a:pt x="30004" y="0"/>
                        <a:pt x="20479" y="0"/>
                      </a:cubicBezTo>
                      <a:cubicBezTo>
                        <a:pt x="9049" y="0"/>
                        <a:pt x="2381" y="8573"/>
                        <a:pt x="1429" y="18098"/>
                      </a:cubicBezTo>
                      <a:lnTo>
                        <a:pt x="1429" y="180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72062D5B-3DA5-4BA6-A497-9D1114FCC836}"/>
                    </a:ext>
                  </a:extLst>
                </p:cNvPr>
                <p:cNvSpPr/>
                <p:nvPr/>
              </p:nvSpPr>
              <p:spPr>
                <a:xfrm>
                  <a:off x="6022656" y="1192743"/>
                  <a:ext cx="127474" cy="153138"/>
                </a:xfrm>
                <a:custGeom>
                  <a:avLst/>
                  <a:gdLst>
                    <a:gd name="connsiteX0" fmla="*/ 88583 w 127474"/>
                    <a:gd name="connsiteY0" fmla="*/ 21693 h 153138"/>
                    <a:gd name="connsiteX1" fmla="*/ 89535 w 127474"/>
                    <a:gd name="connsiteY1" fmla="*/ 28361 h 153138"/>
                    <a:gd name="connsiteX2" fmla="*/ 89535 w 127474"/>
                    <a:gd name="connsiteY2" fmla="*/ 30266 h 153138"/>
                    <a:gd name="connsiteX3" fmla="*/ 90488 w 127474"/>
                    <a:gd name="connsiteY3" fmla="*/ 40743 h 153138"/>
                    <a:gd name="connsiteX4" fmla="*/ 90488 w 127474"/>
                    <a:gd name="connsiteY4" fmla="*/ 51221 h 153138"/>
                    <a:gd name="connsiteX5" fmla="*/ 90488 w 127474"/>
                    <a:gd name="connsiteY5" fmla="*/ 55983 h 153138"/>
                    <a:gd name="connsiteX6" fmla="*/ 90488 w 127474"/>
                    <a:gd name="connsiteY6" fmla="*/ 56936 h 153138"/>
                    <a:gd name="connsiteX7" fmla="*/ 84773 w 127474"/>
                    <a:gd name="connsiteY7" fmla="*/ 75986 h 153138"/>
                    <a:gd name="connsiteX8" fmla="*/ 84773 w 127474"/>
                    <a:gd name="connsiteY8" fmla="*/ 76938 h 153138"/>
                    <a:gd name="connsiteX9" fmla="*/ 81915 w 127474"/>
                    <a:gd name="connsiteY9" fmla="*/ 81701 h 153138"/>
                    <a:gd name="connsiteX10" fmla="*/ 77153 w 127474"/>
                    <a:gd name="connsiteY10" fmla="*/ 89321 h 153138"/>
                    <a:gd name="connsiteX11" fmla="*/ 76200 w 127474"/>
                    <a:gd name="connsiteY11" fmla="*/ 90273 h 153138"/>
                    <a:gd name="connsiteX12" fmla="*/ 73343 w 127474"/>
                    <a:gd name="connsiteY12" fmla="*/ 93131 h 153138"/>
                    <a:gd name="connsiteX13" fmla="*/ 66675 w 127474"/>
                    <a:gd name="connsiteY13" fmla="*/ 99798 h 153138"/>
                    <a:gd name="connsiteX14" fmla="*/ 65723 w 127474"/>
                    <a:gd name="connsiteY14" fmla="*/ 100751 h 153138"/>
                    <a:gd name="connsiteX15" fmla="*/ 60960 w 127474"/>
                    <a:gd name="connsiteY15" fmla="*/ 103608 h 153138"/>
                    <a:gd name="connsiteX16" fmla="*/ 53340 w 127474"/>
                    <a:gd name="connsiteY16" fmla="*/ 108371 h 153138"/>
                    <a:gd name="connsiteX17" fmla="*/ 51435 w 127474"/>
                    <a:gd name="connsiteY17" fmla="*/ 109323 h 153138"/>
                    <a:gd name="connsiteX18" fmla="*/ 47625 w 127474"/>
                    <a:gd name="connsiteY18" fmla="*/ 111228 h 153138"/>
                    <a:gd name="connsiteX19" fmla="*/ 37148 w 127474"/>
                    <a:gd name="connsiteY19" fmla="*/ 114086 h 153138"/>
                    <a:gd name="connsiteX20" fmla="*/ 32385 w 127474"/>
                    <a:gd name="connsiteY20" fmla="*/ 115038 h 153138"/>
                    <a:gd name="connsiteX21" fmla="*/ 29528 w 127474"/>
                    <a:gd name="connsiteY21" fmla="*/ 115991 h 153138"/>
                    <a:gd name="connsiteX22" fmla="*/ 29528 w 127474"/>
                    <a:gd name="connsiteY22" fmla="*/ 115991 h 153138"/>
                    <a:gd name="connsiteX23" fmla="*/ 18098 w 127474"/>
                    <a:gd name="connsiteY23" fmla="*/ 116943 h 153138"/>
                    <a:gd name="connsiteX24" fmla="*/ 0 w 127474"/>
                    <a:gd name="connsiteY24" fmla="*/ 135041 h 153138"/>
                    <a:gd name="connsiteX25" fmla="*/ 18098 w 127474"/>
                    <a:gd name="connsiteY25" fmla="*/ 153138 h 153138"/>
                    <a:gd name="connsiteX26" fmla="*/ 107633 w 127474"/>
                    <a:gd name="connsiteY26" fmla="*/ 109323 h 153138"/>
                    <a:gd name="connsiteX27" fmla="*/ 123825 w 127474"/>
                    <a:gd name="connsiteY27" fmla="*/ 13121 h 153138"/>
                    <a:gd name="connsiteX28" fmla="*/ 101918 w 127474"/>
                    <a:gd name="connsiteY28" fmla="*/ 738 h 153138"/>
                    <a:gd name="connsiteX29" fmla="*/ 88583 w 127474"/>
                    <a:gd name="connsiteY29" fmla="*/ 21693 h 153138"/>
                    <a:gd name="connsiteX30" fmla="*/ 88583 w 127474"/>
                    <a:gd name="connsiteY30" fmla="*/ 21693 h 15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7474" h="153138">
                      <a:moveTo>
                        <a:pt x="88583" y="21693"/>
                      </a:moveTo>
                      <a:cubicBezTo>
                        <a:pt x="89535" y="23598"/>
                        <a:pt x="89535" y="25503"/>
                        <a:pt x="89535" y="28361"/>
                      </a:cubicBezTo>
                      <a:cubicBezTo>
                        <a:pt x="89535" y="29313"/>
                        <a:pt x="90488" y="34076"/>
                        <a:pt x="89535" y="30266"/>
                      </a:cubicBezTo>
                      <a:cubicBezTo>
                        <a:pt x="89535" y="34076"/>
                        <a:pt x="90488" y="37886"/>
                        <a:pt x="90488" y="40743"/>
                      </a:cubicBezTo>
                      <a:cubicBezTo>
                        <a:pt x="90488" y="44553"/>
                        <a:pt x="90488" y="47411"/>
                        <a:pt x="90488" y="51221"/>
                      </a:cubicBezTo>
                      <a:cubicBezTo>
                        <a:pt x="90488" y="53126"/>
                        <a:pt x="90488" y="54078"/>
                        <a:pt x="90488" y="55983"/>
                      </a:cubicBezTo>
                      <a:cubicBezTo>
                        <a:pt x="90488" y="51221"/>
                        <a:pt x="90488" y="55983"/>
                        <a:pt x="90488" y="56936"/>
                      </a:cubicBezTo>
                      <a:cubicBezTo>
                        <a:pt x="89535" y="63603"/>
                        <a:pt x="87630" y="70271"/>
                        <a:pt x="84773" y="75986"/>
                      </a:cubicBezTo>
                      <a:cubicBezTo>
                        <a:pt x="86678" y="72176"/>
                        <a:pt x="84773" y="75986"/>
                        <a:pt x="84773" y="76938"/>
                      </a:cubicBezTo>
                      <a:cubicBezTo>
                        <a:pt x="83820" y="78843"/>
                        <a:pt x="82868" y="79796"/>
                        <a:pt x="81915" y="81701"/>
                      </a:cubicBezTo>
                      <a:cubicBezTo>
                        <a:pt x="80010" y="84558"/>
                        <a:pt x="79058" y="86463"/>
                        <a:pt x="77153" y="89321"/>
                      </a:cubicBezTo>
                      <a:cubicBezTo>
                        <a:pt x="74295" y="93131"/>
                        <a:pt x="78105" y="88368"/>
                        <a:pt x="76200" y="90273"/>
                      </a:cubicBezTo>
                      <a:cubicBezTo>
                        <a:pt x="75248" y="91226"/>
                        <a:pt x="74295" y="92178"/>
                        <a:pt x="73343" y="93131"/>
                      </a:cubicBezTo>
                      <a:cubicBezTo>
                        <a:pt x="71438" y="95036"/>
                        <a:pt x="68580" y="97893"/>
                        <a:pt x="66675" y="99798"/>
                      </a:cubicBezTo>
                      <a:cubicBezTo>
                        <a:pt x="65723" y="100751"/>
                        <a:pt x="63818" y="102656"/>
                        <a:pt x="65723" y="100751"/>
                      </a:cubicBezTo>
                      <a:cubicBezTo>
                        <a:pt x="63818" y="101703"/>
                        <a:pt x="62865" y="102656"/>
                        <a:pt x="60960" y="103608"/>
                      </a:cubicBezTo>
                      <a:cubicBezTo>
                        <a:pt x="58103" y="105513"/>
                        <a:pt x="55245" y="106466"/>
                        <a:pt x="53340" y="108371"/>
                      </a:cubicBezTo>
                      <a:cubicBezTo>
                        <a:pt x="52388" y="108371"/>
                        <a:pt x="47625" y="111228"/>
                        <a:pt x="51435" y="109323"/>
                      </a:cubicBezTo>
                      <a:cubicBezTo>
                        <a:pt x="50483" y="110276"/>
                        <a:pt x="48578" y="110276"/>
                        <a:pt x="47625" y="111228"/>
                      </a:cubicBezTo>
                      <a:cubicBezTo>
                        <a:pt x="44768" y="112181"/>
                        <a:pt x="40958" y="113133"/>
                        <a:pt x="37148" y="114086"/>
                      </a:cubicBezTo>
                      <a:cubicBezTo>
                        <a:pt x="35243" y="114086"/>
                        <a:pt x="34290" y="115038"/>
                        <a:pt x="32385" y="115038"/>
                      </a:cubicBezTo>
                      <a:cubicBezTo>
                        <a:pt x="31433" y="115038"/>
                        <a:pt x="30480" y="115038"/>
                        <a:pt x="29528" y="115991"/>
                      </a:cubicBezTo>
                      <a:cubicBezTo>
                        <a:pt x="31433" y="115991"/>
                        <a:pt x="31433" y="115991"/>
                        <a:pt x="29528" y="115991"/>
                      </a:cubicBezTo>
                      <a:cubicBezTo>
                        <a:pt x="25718" y="115991"/>
                        <a:pt x="21908" y="116943"/>
                        <a:pt x="18098" y="116943"/>
                      </a:cubicBezTo>
                      <a:cubicBezTo>
                        <a:pt x="8573" y="116943"/>
                        <a:pt x="0" y="125516"/>
                        <a:pt x="0" y="135041"/>
                      </a:cubicBezTo>
                      <a:cubicBezTo>
                        <a:pt x="0" y="144566"/>
                        <a:pt x="7620" y="153138"/>
                        <a:pt x="18098" y="153138"/>
                      </a:cubicBezTo>
                      <a:cubicBezTo>
                        <a:pt x="53340" y="153138"/>
                        <a:pt x="86678" y="138851"/>
                        <a:pt x="107633" y="109323"/>
                      </a:cubicBezTo>
                      <a:cubicBezTo>
                        <a:pt x="127635" y="81701"/>
                        <a:pt x="131445" y="45506"/>
                        <a:pt x="123825" y="13121"/>
                      </a:cubicBezTo>
                      <a:cubicBezTo>
                        <a:pt x="121920" y="3596"/>
                        <a:pt x="110490" y="-2119"/>
                        <a:pt x="101918" y="738"/>
                      </a:cubicBezTo>
                      <a:cubicBezTo>
                        <a:pt x="91440" y="2643"/>
                        <a:pt x="86678" y="12168"/>
                        <a:pt x="88583" y="21693"/>
                      </a:cubicBezTo>
                      <a:lnTo>
                        <a:pt x="88583" y="216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302511A0-F450-4EC8-B347-296425F9D013}"/>
                    </a:ext>
                  </a:extLst>
                </p:cNvPr>
                <p:cNvSpPr/>
                <p:nvPr/>
              </p:nvSpPr>
              <p:spPr>
                <a:xfrm>
                  <a:off x="5700456" y="580005"/>
                  <a:ext cx="188930" cy="193547"/>
                </a:xfrm>
                <a:custGeom>
                  <a:avLst/>
                  <a:gdLst>
                    <a:gd name="connsiteX0" fmla="*/ 171705 w 188930"/>
                    <a:gd name="connsiteY0" fmla="*/ 66 h 193547"/>
                    <a:gd name="connsiteX1" fmla="*/ 2161 w 188930"/>
                    <a:gd name="connsiteY1" fmla="*/ 166754 h 193547"/>
                    <a:gd name="connsiteX2" fmla="*/ 32640 w 188930"/>
                    <a:gd name="connsiteY2" fmla="*/ 184851 h 193547"/>
                    <a:gd name="connsiteX3" fmla="*/ 90743 w 188930"/>
                    <a:gd name="connsiteY3" fmla="*/ 85791 h 193547"/>
                    <a:gd name="connsiteX4" fmla="*/ 170753 w 188930"/>
                    <a:gd name="connsiteY4" fmla="*/ 35309 h 193547"/>
                    <a:gd name="connsiteX5" fmla="*/ 188850 w 188930"/>
                    <a:gd name="connsiteY5" fmla="*/ 17211 h 193547"/>
                    <a:gd name="connsiteX6" fmla="*/ 171705 w 188930"/>
                    <a:gd name="connsiteY6" fmla="*/ 66 h 193547"/>
                    <a:gd name="connsiteX7" fmla="*/ 171705 w 188930"/>
                    <a:gd name="connsiteY7" fmla="*/ 66 h 193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8930" h="193547">
                      <a:moveTo>
                        <a:pt x="171705" y="66"/>
                      </a:moveTo>
                      <a:cubicBezTo>
                        <a:pt x="81218" y="8639"/>
                        <a:pt x="40261" y="96269"/>
                        <a:pt x="2161" y="166754"/>
                      </a:cubicBezTo>
                      <a:cubicBezTo>
                        <a:pt x="-8317" y="186756"/>
                        <a:pt x="22163" y="204854"/>
                        <a:pt x="32640" y="184851"/>
                      </a:cubicBezTo>
                      <a:cubicBezTo>
                        <a:pt x="50738" y="151514"/>
                        <a:pt x="66930" y="116271"/>
                        <a:pt x="90743" y="85791"/>
                      </a:cubicBezTo>
                      <a:cubicBezTo>
                        <a:pt x="110745" y="60074"/>
                        <a:pt x="138368" y="38166"/>
                        <a:pt x="170753" y="35309"/>
                      </a:cubicBezTo>
                      <a:cubicBezTo>
                        <a:pt x="180278" y="34356"/>
                        <a:pt x="188850" y="27689"/>
                        <a:pt x="188850" y="17211"/>
                      </a:cubicBezTo>
                      <a:cubicBezTo>
                        <a:pt x="189803" y="8639"/>
                        <a:pt x="182183" y="-886"/>
                        <a:pt x="171705" y="66"/>
                      </a:cubicBezTo>
                      <a:lnTo>
                        <a:pt x="171705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52A05C6-6C8F-4078-B27C-0894C5047E5E}"/>
                  </a:ext>
                </a:extLst>
              </p:cNvPr>
              <p:cNvSpPr/>
              <p:nvPr/>
            </p:nvSpPr>
            <p:spPr>
              <a:xfrm>
                <a:off x="5923410" y="616413"/>
                <a:ext cx="90095" cy="83860"/>
              </a:xfrm>
              <a:custGeom>
                <a:avLst/>
                <a:gdLst>
                  <a:gd name="connsiteX0" fmla="*/ 59242 w 90095"/>
                  <a:gd name="connsiteY0" fmla="*/ 9379 h 83860"/>
                  <a:gd name="connsiteX1" fmla="*/ 45907 w 90095"/>
                  <a:gd name="connsiteY1" fmla="*/ 31286 h 83860"/>
                  <a:gd name="connsiteX2" fmla="*/ 48764 w 90095"/>
                  <a:gd name="connsiteY2" fmla="*/ 27476 h 83860"/>
                  <a:gd name="connsiteX3" fmla="*/ 32572 w 90095"/>
                  <a:gd name="connsiteY3" fmla="*/ 43669 h 83860"/>
                  <a:gd name="connsiteX4" fmla="*/ 36382 w 90095"/>
                  <a:gd name="connsiteY4" fmla="*/ 40811 h 83860"/>
                  <a:gd name="connsiteX5" fmla="*/ 22095 w 90095"/>
                  <a:gd name="connsiteY5" fmla="*/ 49384 h 83860"/>
                  <a:gd name="connsiteX6" fmla="*/ 25904 w 90095"/>
                  <a:gd name="connsiteY6" fmla="*/ 47479 h 83860"/>
                  <a:gd name="connsiteX7" fmla="*/ 14474 w 90095"/>
                  <a:gd name="connsiteY7" fmla="*/ 50336 h 83860"/>
                  <a:gd name="connsiteX8" fmla="*/ 19237 w 90095"/>
                  <a:gd name="connsiteY8" fmla="*/ 49384 h 83860"/>
                  <a:gd name="connsiteX9" fmla="*/ 17332 w 90095"/>
                  <a:gd name="connsiteY9" fmla="*/ 49384 h 83860"/>
                  <a:gd name="connsiteX10" fmla="*/ 4949 w 90095"/>
                  <a:gd name="connsiteY10" fmla="*/ 54146 h 83860"/>
                  <a:gd name="connsiteX11" fmla="*/ 187 w 90095"/>
                  <a:gd name="connsiteY11" fmla="*/ 66529 h 83860"/>
                  <a:gd name="connsiteX12" fmla="*/ 4949 w 90095"/>
                  <a:gd name="connsiteY12" fmla="*/ 78911 h 83860"/>
                  <a:gd name="connsiteX13" fmla="*/ 17332 w 90095"/>
                  <a:gd name="connsiteY13" fmla="*/ 83674 h 83860"/>
                  <a:gd name="connsiteX14" fmla="*/ 44002 w 90095"/>
                  <a:gd name="connsiteY14" fmla="*/ 75101 h 83860"/>
                  <a:gd name="connsiteX15" fmla="*/ 63052 w 90095"/>
                  <a:gd name="connsiteY15" fmla="*/ 59861 h 83860"/>
                  <a:gd name="connsiteX16" fmla="*/ 87817 w 90095"/>
                  <a:gd name="connsiteY16" fmla="*/ 24619 h 83860"/>
                  <a:gd name="connsiteX17" fmla="*/ 89722 w 90095"/>
                  <a:gd name="connsiteY17" fmla="*/ 11284 h 83860"/>
                  <a:gd name="connsiteX18" fmla="*/ 81149 w 90095"/>
                  <a:gd name="connsiteY18" fmla="*/ 806 h 83860"/>
                  <a:gd name="connsiteX19" fmla="*/ 59242 w 90095"/>
                  <a:gd name="connsiteY19" fmla="*/ 9379 h 83860"/>
                  <a:gd name="connsiteX20" fmla="*/ 59242 w 90095"/>
                  <a:gd name="connsiteY20" fmla="*/ 9379 h 83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0095" h="83860">
                    <a:moveTo>
                      <a:pt x="59242" y="9379"/>
                    </a:moveTo>
                    <a:cubicBezTo>
                      <a:pt x="55432" y="16999"/>
                      <a:pt x="51622" y="24619"/>
                      <a:pt x="45907" y="31286"/>
                    </a:cubicBezTo>
                    <a:cubicBezTo>
                      <a:pt x="46859" y="30334"/>
                      <a:pt x="47812" y="28429"/>
                      <a:pt x="48764" y="27476"/>
                    </a:cubicBezTo>
                    <a:cubicBezTo>
                      <a:pt x="44002" y="33191"/>
                      <a:pt x="39239" y="38906"/>
                      <a:pt x="32572" y="43669"/>
                    </a:cubicBezTo>
                    <a:cubicBezTo>
                      <a:pt x="33524" y="42716"/>
                      <a:pt x="35429" y="41764"/>
                      <a:pt x="36382" y="40811"/>
                    </a:cubicBezTo>
                    <a:cubicBezTo>
                      <a:pt x="31620" y="43669"/>
                      <a:pt x="27809" y="46526"/>
                      <a:pt x="22095" y="49384"/>
                    </a:cubicBezTo>
                    <a:cubicBezTo>
                      <a:pt x="23047" y="48431"/>
                      <a:pt x="24952" y="48431"/>
                      <a:pt x="25904" y="47479"/>
                    </a:cubicBezTo>
                    <a:cubicBezTo>
                      <a:pt x="22095" y="49384"/>
                      <a:pt x="18284" y="50336"/>
                      <a:pt x="14474" y="50336"/>
                    </a:cubicBezTo>
                    <a:cubicBezTo>
                      <a:pt x="16379" y="50336"/>
                      <a:pt x="17332" y="50336"/>
                      <a:pt x="19237" y="49384"/>
                    </a:cubicBezTo>
                    <a:cubicBezTo>
                      <a:pt x="18284" y="49384"/>
                      <a:pt x="18284" y="49384"/>
                      <a:pt x="17332" y="49384"/>
                    </a:cubicBezTo>
                    <a:cubicBezTo>
                      <a:pt x="12570" y="50336"/>
                      <a:pt x="8759" y="51289"/>
                      <a:pt x="4949" y="54146"/>
                    </a:cubicBezTo>
                    <a:cubicBezTo>
                      <a:pt x="2092" y="57004"/>
                      <a:pt x="-766" y="62719"/>
                      <a:pt x="187" y="66529"/>
                    </a:cubicBezTo>
                    <a:cubicBezTo>
                      <a:pt x="187" y="71291"/>
                      <a:pt x="2092" y="76054"/>
                      <a:pt x="4949" y="78911"/>
                    </a:cubicBezTo>
                    <a:cubicBezTo>
                      <a:pt x="7807" y="81769"/>
                      <a:pt x="12570" y="84626"/>
                      <a:pt x="17332" y="83674"/>
                    </a:cubicBezTo>
                    <a:cubicBezTo>
                      <a:pt x="26857" y="82721"/>
                      <a:pt x="35429" y="79864"/>
                      <a:pt x="44002" y="75101"/>
                    </a:cubicBezTo>
                    <a:cubicBezTo>
                      <a:pt x="50670" y="71291"/>
                      <a:pt x="57337" y="65576"/>
                      <a:pt x="63052" y="59861"/>
                    </a:cubicBezTo>
                    <a:cubicBezTo>
                      <a:pt x="73529" y="49384"/>
                      <a:pt x="82102" y="37954"/>
                      <a:pt x="87817" y="24619"/>
                    </a:cubicBezTo>
                    <a:cubicBezTo>
                      <a:pt x="89722" y="19856"/>
                      <a:pt x="90674" y="16046"/>
                      <a:pt x="89722" y="11284"/>
                    </a:cubicBezTo>
                    <a:cubicBezTo>
                      <a:pt x="88770" y="7474"/>
                      <a:pt x="84959" y="2711"/>
                      <a:pt x="81149" y="806"/>
                    </a:cubicBezTo>
                    <a:cubicBezTo>
                      <a:pt x="76387" y="-1099"/>
                      <a:pt x="64004" y="-146"/>
                      <a:pt x="59242" y="9379"/>
                    </a:cubicBezTo>
                    <a:lnTo>
                      <a:pt x="59242" y="9379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52DB200-EA39-4970-A763-09064D98C729}"/>
                  </a:ext>
                </a:extLst>
              </p:cNvPr>
              <p:cNvSpPr/>
              <p:nvPr/>
            </p:nvSpPr>
            <p:spPr>
              <a:xfrm>
                <a:off x="5509801" y="943688"/>
                <a:ext cx="56846" cy="123727"/>
              </a:xfrm>
              <a:custGeom>
                <a:avLst/>
                <a:gdLst>
                  <a:gd name="connsiteX0" fmla="*/ 26128 w 56846"/>
                  <a:gd name="connsiteY0" fmla="*/ 5001 h 123727"/>
                  <a:gd name="connsiteX1" fmla="*/ 1363 w 56846"/>
                  <a:gd name="connsiteY1" fmla="*/ 56436 h 123727"/>
                  <a:gd name="connsiteX2" fmla="*/ 10888 w 56846"/>
                  <a:gd name="connsiteY2" fmla="*/ 114538 h 123727"/>
                  <a:gd name="connsiteX3" fmla="*/ 35653 w 56846"/>
                  <a:gd name="connsiteY3" fmla="*/ 121206 h 123727"/>
                  <a:gd name="connsiteX4" fmla="*/ 42321 w 56846"/>
                  <a:gd name="connsiteY4" fmla="*/ 96441 h 123727"/>
                  <a:gd name="connsiteX5" fmla="*/ 39463 w 56846"/>
                  <a:gd name="connsiteY5" fmla="*/ 92631 h 123727"/>
                  <a:gd name="connsiteX6" fmla="*/ 38511 w 56846"/>
                  <a:gd name="connsiteY6" fmla="*/ 89773 h 123727"/>
                  <a:gd name="connsiteX7" fmla="*/ 38511 w 56846"/>
                  <a:gd name="connsiteY7" fmla="*/ 90726 h 123727"/>
                  <a:gd name="connsiteX8" fmla="*/ 35653 w 56846"/>
                  <a:gd name="connsiteY8" fmla="*/ 80248 h 123727"/>
                  <a:gd name="connsiteX9" fmla="*/ 35653 w 56846"/>
                  <a:gd name="connsiteY9" fmla="*/ 82153 h 123727"/>
                  <a:gd name="connsiteX10" fmla="*/ 35653 w 56846"/>
                  <a:gd name="connsiteY10" fmla="*/ 79296 h 123727"/>
                  <a:gd name="connsiteX11" fmla="*/ 35653 w 56846"/>
                  <a:gd name="connsiteY11" fmla="*/ 73581 h 123727"/>
                  <a:gd name="connsiteX12" fmla="*/ 35653 w 56846"/>
                  <a:gd name="connsiteY12" fmla="*/ 67866 h 123727"/>
                  <a:gd name="connsiteX13" fmla="*/ 35653 w 56846"/>
                  <a:gd name="connsiteY13" fmla="*/ 64056 h 123727"/>
                  <a:gd name="connsiteX14" fmla="*/ 35653 w 56846"/>
                  <a:gd name="connsiteY14" fmla="*/ 65008 h 123727"/>
                  <a:gd name="connsiteX15" fmla="*/ 38511 w 56846"/>
                  <a:gd name="connsiteY15" fmla="*/ 53578 h 123727"/>
                  <a:gd name="connsiteX16" fmla="*/ 40416 w 56846"/>
                  <a:gd name="connsiteY16" fmla="*/ 47863 h 123727"/>
                  <a:gd name="connsiteX17" fmla="*/ 41368 w 56846"/>
                  <a:gd name="connsiteY17" fmla="*/ 45006 h 123727"/>
                  <a:gd name="connsiteX18" fmla="*/ 41368 w 56846"/>
                  <a:gd name="connsiteY18" fmla="*/ 45958 h 123727"/>
                  <a:gd name="connsiteX19" fmla="*/ 44226 w 56846"/>
                  <a:gd name="connsiteY19" fmla="*/ 41196 h 123727"/>
                  <a:gd name="connsiteX20" fmla="*/ 47083 w 56846"/>
                  <a:gd name="connsiteY20" fmla="*/ 36433 h 123727"/>
                  <a:gd name="connsiteX21" fmla="*/ 48988 w 56846"/>
                  <a:gd name="connsiteY21" fmla="*/ 33576 h 123727"/>
                  <a:gd name="connsiteX22" fmla="*/ 48036 w 56846"/>
                  <a:gd name="connsiteY22" fmla="*/ 34528 h 123727"/>
                  <a:gd name="connsiteX23" fmla="*/ 51846 w 56846"/>
                  <a:gd name="connsiteY23" fmla="*/ 30718 h 123727"/>
                  <a:gd name="connsiteX24" fmla="*/ 51846 w 56846"/>
                  <a:gd name="connsiteY24" fmla="*/ 5001 h 123727"/>
                  <a:gd name="connsiteX25" fmla="*/ 26128 w 56846"/>
                  <a:gd name="connsiteY25" fmla="*/ 5001 h 123727"/>
                  <a:gd name="connsiteX26" fmla="*/ 26128 w 56846"/>
                  <a:gd name="connsiteY26" fmla="*/ 5001 h 12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846" h="123727">
                    <a:moveTo>
                      <a:pt x="26128" y="5001"/>
                    </a:moveTo>
                    <a:cubicBezTo>
                      <a:pt x="11841" y="18336"/>
                      <a:pt x="4221" y="37386"/>
                      <a:pt x="1363" y="56436"/>
                    </a:cubicBezTo>
                    <a:cubicBezTo>
                      <a:pt x="-1494" y="75486"/>
                      <a:pt x="-542" y="98346"/>
                      <a:pt x="10888" y="114538"/>
                    </a:cubicBezTo>
                    <a:cubicBezTo>
                      <a:pt x="16603" y="122158"/>
                      <a:pt x="27081" y="126921"/>
                      <a:pt x="35653" y="121206"/>
                    </a:cubicBezTo>
                    <a:cubicBezTo>
                      <a:pt x="43273" y="116443"/>
                      <a:pt x="48036" y="105013"/>
                      <a:pt x="42321" y="96441"/>
                    </a:cubicBezTo>
                    <a:cubicBezTo>
                      <a:pt x="41368" y="95488"/>
                      <a:pt x="40416" y="93583"/>
                      <a:pt x="39463" y="92631"/>
                    </a:cubicBezTo>
                    <a:cubicBezTo>
                      <a:pt x="39463" y="91678"/>
                      <a:pt x="38511" y="90726"/>
                      <a:pt x="38511" y="89773"/>
                    </a:cubicBezTo>
                    <a:cubicBezTo>
                      <a:pt x="37558" y="86916"/>
                      <a:pt x="39463" y="92631"/>
                      <a:pt x="38511" y="90726"/>
                    </a:cubicBezTo>
                    <a:cubicBezTo>
                      <a:pt x="37558" y="86916"/>
                      <a:pt x="36606" y="84058"/>
                      <a:pt x="35653" y="80248"/>
                    </a:cubicBezTo>
                    <a:cubicBezTo>
                      <a:pt x="34701" y="77391"/>
                      <a:pt x="35653" y="81201"/>
                      <a:pt x="35653" y="82153"/>
                    </a:cubicBezTo>
                    <a:cubicBezTo>
                      <a:pt x="35653" y="81201"/>
                      <a:pt x="35653" y="79296"/>
                      <a:pt x="35653" y="79296"/>
                    </a:cubicBezTo>
                    <a:cubicBezTo>
                      <a:pt x="35653" y="77391"/>
                      <a:pt x="35653" y="75486"/>
                      <a:pt x="35653" y="73581"/>
                    </a:cubicBezTo>
                    <a:cubicBezTo>
                      <a:pt x="35653" y="71676"/>
                      <a:pt x="35653" y="69771"/>
                      <a:pt x="35653" y="67866"/>
                    </a:cubicBezTo>
                    <a:cubicBezTo>
                      <a:pt x="35653" y="66913"/>
                      <a:pt x="35653" y="65961"/>
                      <a:pt x="35653" y="64056"/>
                    </a:cubicBezTo>
                    <a:cubicBezTo>
                      <a:pt x="35653" y="61198"/>
                      <a:pt x="34701" y="66913"/>
                      <a:pt x="35653" y="65008"/>
                    </a:cubicBezTo>
                    <a:cubicBezTo>
                      <a:pt x="36606" y="61198"/>
                      <a:pt x="36606" y="57388"/>
                      <a:pt x="38511" y="53578"/>
                    </a:cubicBezTo>
                    <a:cubicBezTo>
                      <a:pt x="39463" y="51673"/>
                      <a:pt x="39463" y="49768"/>
                      <a:pt x="40416" y="47863"/>
                    </a:cubicBezTo>
                    <a:cubicBezTo>
                      <a:pt x="40416" y="46911"/>
                      <a:pt x="41368" y="45958"/>
                      <a:pt x="41368" y="45006"/>
                    </a:cubicBezTo>
                    <a:cubicBezTo>
                      <a:pt x="42321" y="42148"/>
                      <a:pt x="42321" y="45006"/>
                      <a:pt x="41368" y="45958"/>
                    </a:cubicBezTo>
                    <a:cubicBezTo>
                      <a:pt x="42321" y="45006"/>
                      <a:pt x="43273" y="42148"/>
                      <a:pt x="44226" y="41196"/>
                    </a:cubicBezTo>
                    <a:cubicBezTo>
                      <a:pt x="45178" y="39291"/>
                      <a:pt x="46131" y="38338"/>
                      <a:pt x="47083" y="36433"/>
                    </a:cubicBezTo>
                    <a:cubicBezTo>
                      <a:pt x="48036" y="35481"/>
                      <a:pt x="48036" y="34528"/>
                      <a:pt x="48988" y="33576"/>
                    </a:cubicBezTo>
                    <a:cubicBezTo>
                      <a:pt x="50893" y="30718"/>
                      <a:pt x="47083" y="35481"/>
                      <a:pt x="48036" y="34528"/>
                    </a:cubicBezTo>
                    <a:cubicBezTo>
                      <a:pt x="48988" y="33576"/>
                      <a:pt x="50893" y="31671"/>
                      <a:pt x="51846" y="30718"/>
                    </a:cubicBezTo>
                    <a:cubicBezTo>
                      <a:pt x="58513" y="24051"/>
                      <a:pt x="58513" y="11668"/>
                      <a:pt x="51846" y="5001"/>
                    </a:cubicBezTo>
                    <a:cubicBezTo>
                      <a:pt x="44226" y="-1667"/>
                      <a:pt x="32796" y="-1667"/>
                      <a:pt x="26128" y="5001"/>
                    </a:cubicBezTo>
                    <a:lnTo>
                      <a:pt x="26128" y="5001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EE8F7EB-A8E2-474C-A96B-62F877C6C91A}"/>
                  </a:ext>
                </a:extLst>
              </p:cNvPr>
              <p:cNvSpPr/>
              <p:nvPr/>
            </p:nvSpPr>
            <p:spPr>
              <a:xfrm>
                <a:off x="5839991" y="921645"/>
                <a:ext cx="76359" cy="82074"/>
              </a:xfrm>
              <a:custGeom>
                <a:avLst/>
                <a:gdLst>
                  <a:gd name="connsiteX0" fmla="*/ 43601 w 76359"/>
                  <a:gd name="connsiteY0" fmla="*/ 8946 h 82074"/>
                  <a:gd name="connsiteX1" fmla="*/ 27408 w 76359"/>
                  <a:gd name="connsiteY1" fmla="*/ 38474 h 82074"/>
                  <a:gd name="connsiteX2" fmla="*/ 30265 w 76359"/>
                  <a:gd name="connsiteY2" fmla="*/ 34664 h 82074"/>
                  <a:gd name="connsiteX3" fmla="*/ 21693 w 76359"/>
                  <a:gd name="connsiteY3" fmla="*/ 44189 h 82074"/>
                  <a:gd name="connsiteX4" fmla="*/ 25503 w 76359"/>
                  <a:gd name="connsiteY4" fmla="*/ 41331 h 82074"/>
                  <a:gd name="connsiteX5" fmla="*/ 15978 w 76359"/>
                  <a:gd name="connsiteY5" fmla="*/ 47046 h 82074"/>
                  <a:gd name="connsiteX6" fmla="*/ 19788 w 76359"/>
                  <a:gd name="connsiteY6" fmla="*/ 45141 h 82074"/>
                  <a:gd name="connsiteX7" fmla="*/ 13121 w 76359"/>
                  <a:gd name="connsiteY7" fmla="*/ 47046 h 82074"/>
                  <a:gd name="connsiteX8" fmla="*/ 738 w 76359"/>
                  <a:gd name="connsiteY8" fmla="*/ 68954 h 82074"/>
                  <a:gd name="connsiteX9" fmla="*/ 22646 w 76359"/>
                  <a:gd name="connsiteY9" fmla="*/ 81336 h 82074"/>
                  <a:gd name="connsiteX10" fmla="*/ 41696 w 76359"/>
                  <a:gd name="connsiteY10" fmla="*/ 72764 h 82074"/>
                  <a:gd name="connsiteX11" fmla="*/ 58840 w 76359"/>
                  <a:gd name="connsiteY11" fmla="*/ 55619 h 82074"/>
                  <a:gd name="connsiteX12" fmla="*/ 74081 w 76359"/>
                  <a:gd name="connsiteY12" fmla="*/ 26091 h 82074"/>
                  <a:gd name="connsiteX13" fmla="*/ 75986 w 76359"/>
                  <a:gd name="connsiteY13" fmla="*/ 12756 h 82074"/>
                  <a:gd name="connsiteX14" fmla="*/ 67413 w 76359"/>
                  <a:gd name="connsiteY14" fmla="*/ 2279 h 82074"/>
                  <a:gd name="connsiteX15" fmla="*/ 54078 w 76359"/>
                  <a:gd name="connsiteY15" fmla="*/ 374 h 82074"/>
                  <a:gd name="connsiteX16" fmla="*/ 43601 w 76359"/>
                  <a:gd name="connsiteY16" fmla="*/ 8946 h 82074"/>
                  <a:gd name="connsiteX17" fmla="*/ 43601 w 76359"/>
                  <a:gd name="connsiteY17" fmla="*/ 8946 h 8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359" h="82074">
                    <a:moveTo>
                      <a:pt x="43601" y="8946"/>
                    </a:moveTo>
                    <a:cubicBezTo>
                      <a:pt x="38838" y="19424"/>
                      <a:pt x="34076" y="29901"/>
                      <a:pt x="27408" y="38474"/>
                    </a:cubicBezTo>
                    <a:cubicBezTo>
                      <a:pt x="28361" y="37521"/>
                      <a:pt x="29313" y="35616"/>
                      <a:pt x="30265" y="34664"/>
                    </a:cubicBezTo>
                    <a:cubicBezTo>
                      <a:pt x="27408" y="38474"/>
                      <a:pt x="24551" y="41331"/>
                      <a:pt x="21693" y="44189"/>
                    </a:cubicBezTo>
                    <a:cubicBezTo>
                      <a:pt x="22646" y="43236"/>
                      <a:pt x="24551" y="42284"/>
                      <a:pt x="25503" y="41331"/>
                    </a:cubicBezTo>
                    <a:cubicBezTo>
                      <a:pt x="22646" y="43236"/>
                      <a:pt x="19788" y="45141"/>
                      <a:pt x="15978" y="47046"/>
                    </a:cubicBezTo>
                    <a:cubicBezTo>
                      <a:pt x="16931" y="46094"/>
                      <a:pt x="18836" y="46094"/>
                      <a:pt x="19788" y="45141"/>
                    </a:cubicBezTo>
                    <a:cubicBezTo>
                      <a:pt x="17883" y="46094"/>
                      <a:pt x="15026" y="47046"/>
                      <a:pt x="13121" y="47046"/>
                    </a:cubicBezTo>
                    <a:cubicBezTo>
                      <a:pt x="3596" y="48951"/>
                      <a:pt x="-2119" y="60381"/>
                      <a:pt x="738" y="68954"/>
                    </a:cubicBezTo>
                    <a:cubicBezTo>
                      <a:pt x="3596" y="78479"/>
                      <a:pt x="13121" y="84194"/>
                      <a:pt x="22646" y="81336"/>
                    </a:cubicBezTo>
                    <a:cubicBezTo>
                      <a:pt x="29313" y="79431"/>
                      <a:pt x="35981" y="76574"/>
                      <a:pt x="41696" y="72764"/>
                    </a:cubicBezTo>
                    <a:cubicBezTo>
                      <a:pt x="48363" y="68001"/>
                      <a:pt x="53126" y="62286"/>
                      <a:pt x="58840" y="55619"/>
                    </a:cubicBezTo>
                    <a:cubicBezTo>
                      <a:pt x="65508" y="47046"/>
                      <a:pt x="69318" y="36569"/>
                      <a:pt x="74081" y="26091"/>
                    </a:cubicBezTo>
                    <a:cubicBezTo>
                      <a:pt x="75986" y="21329"/>
                      <a:pt x="76938" y="17519"/>
                      <a:pt x="75986" y="12756"/>
                    </a:cubicBezTo>
                    <a:cubicBezTo>
                      <a:pt x="75033" y="8946"/>
                      <a:pt x="71223" y="4184"/>
                      <a:pt x="67413" y="2279"/>
                    </a:cubicBezTo>
                    <a:cubicBezTo>
                      <a:pt x="63603" y="374"/>
                      <a:pt x="57888" y="-579"/>
                      <a:pt x="54078" y="374"/>
                    </a:cubicBezTo>
                    <a:cubicBezTo>
                      <a:pt x="50268" y="2279"/>
                      <a:pt x="45506" y="5136"/>
                      <a:pt x="43601" y="8946"/>
                    </a:cubicBezTo>
                    <a:lnTo>
                      <a:pt x="43601" y="8946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F0B4B3B-EF4D-47F0-86B4-2429541D438D}"/>
                  </a:ext>
                </a:extLst>
              </p:cNvPr>
              <p:cNvSpPr/>
              <p:nvPr/>
            </p:nvSpPr>
            <p:spPr>
              <a:xfrm>
                <a:off x="6054370" y="971549"/>
                <a:ext cx="123543" cy="143882"/>
              </a:xfrm>
              <a:custGeom>
                <a:avLst/>
                <a:gdLst>
                  <a:gd name="connsiteX0" fmla="*/ 90206 w 123543"/>
                  <a:gd name="connsiteY0" fmla="*/ 17145 h 143882"/>
                  <a:gd name="connsiteX1" fmla="*/ 89254 w 123543"/>
                  <a:gd name="connsiteY1" fmla="*/ 35242 h 143882"/>
                  <a:gd name="connsiteX2" fmla="*/ 88301 w 123543"/>
                  <a:gd name="connsiteY2" fmla="*/ 42863 h 143882"/>
                  <a:gd name="connsiteX3" fmla="*/ 88301 w 123543"/>
                  <a:gd name="connsiteY3" fmla="*/ 43815 h 143882"/>
                  <a:gd name="connsiteX4" fmla="*/ 87349 w 123543"/>
                  <a:gd name="connsiteY4" fmla="*/ 47625 h 143882"/>
                  <a:gd name="connsiteX5" fmla="*/ 84491 w 123543"/>
                  <a:gd name="connsiteY5" fmla="*/ 60008 h 143882"/>
                  <a:gd name="connsiteX6" fmla="*/ 83539 w 123543"/>
                  <a:gd name="connsiteY6" fmla="*/ 62865 h 143882"/>
                  <a:gd name="connsiteX7" fmla="*/ 83539 w 123543"/>
                  <a:gd name="connsiteY7" fmla="*/ 61913 h 143882"/>
                  <a:gd name="connsiteX8" fmla="*/ 80681 w 123543"/>
                  <a:gd name="connsiteY8" fmla="*/ 67627 h 143882"/>
                  <a:gd name="connsiteX9" fmla="*/ 77824 w 123543"/>
                  <a:gd name="connsiteY9" fmla="*/ 72390 h 143882"/>
                  <a:gd name="connsiteX10" fmla="*/ 75919 w 123543"/>
                  <a:gd name="connsiteY10" fmla="*/ 74295 h 143882"/>
                  <a:gd name="connsiteX11" fmla="*/ 76871 w 123543"/>
                  <a:gd name="connsiteY11" fmla="*/ 72390 h 143882"/>
                  <a:gd name="connsiteX12" fmla="*/ 75919 w 123543"/>
                  <a:gd name="connsiteY12" fmla="*/ 73342 h 143882"/>
                  <a:gd name="connsiteX13" fmla="*/ 67346 w 123543"/>
                  <a:gd name="connsiteY13" fmla="*/ 81915 h 143882"/>
                  <a:gd name="connsiteX14" fmla="*/ 68299 w 123543"/>
                  <a:gd name="connsiteY14" fmla="*/ 81915 h 143882"/>
                  <a:gd name="connsiteX15" fmla="*/ 65441 w 123543"/>
                  <a:gd name="connsiteY15" fmla="*/ 83820 h 143882"/>
                  <a:gd name="connsiteX16" fmla="*/ 59726 w 123543"/>
                  <a:gd name="connsiteY16" fmla="*/ 87630 h 143882"/>
                  <a:gd name="connsiteX17" fmla="*/ 47344 w 123543"/>
                  <a:gd name="connsiteY17" fmla="*/ 94298 h 143882"/>
                  <a:gd name="connsiteX18" fmla="*/ 38771 w 123543"/>
                  <a:gd name="connsiteY18" fmla="*/ 98108 h 143882"/>
                  <a:gd name="connsiteX19" fmla="*/ 37819 w 123543"/>
                  <a:gd name="connsiteY19" fmla="*/ 99060 h 143882"/>
                  <a:gd name="connsiteX20" fmla="*/ 33056 w 123543"/>
                  <a:gd name="connsiteY20" fmla="*/ 100965 h 143882"/>
                  <a:gd name="connsiteX21" fmla="*/ 13054 w 123543"/>
                  <a:gd name="connsiteY21" fmla="*/ 108585 h 143882"/>
                  <a:gd name="connsiteX22" fmla="*/ 671 w 123543"/>
                  <a:gd name="connsiteY22" fmla="*/ 130492 h 143882"/>
                  <a:gd name="connsiteX23" fmla="*/ 22579 w 123543"/>
                  <a:gd name="connsiteY23" fmla="*/ 142875 h 143882"/>
                  <a:gd name="connsiteX24" fmla="*/ 86396 w 123543"/>
                  <a:gd name="connsiteY24" fmla="*/ 112395 h 143882"/>
                  <a:gd name="connsiteX25" fmla="*/ 119734 w 123543"/>
                  <a:gd name="connsiteY25" fmla="*/ 60960 h 143882"/>
                  <a:gd name="connsiteX26" fmla="*/ 123544 w 123543"/>
                  <a:gd name="connsiteY26" fmla="*/ 18098 h 143882"/>
                  <a:gd name="connsiteX27" fmla="*/ 105446 w 123543"/>
                  <a:gd name="connsiteY27" fmla="*/ 0 h 143882"/>
                  <a:gd name="connsiteX28" fmla="*/ 90206 w 123543"/>
                  <a:gd name="connsiteY28" fmla="*/ 17145 h 143882"/>
                  <a:gd name="connsiteX29" fmla="*/ 90206 w 123543"/>
                  <a:gd name="connsiteY29" fmla="*/ 17145 h 14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3543" h="143882">
                    <a:moveTo>
                      <a:pt x="90206" y="17145"/>
                    </a:moveTo>
                    <a:cubicBezTo>
                      <a:pt x="90206" y="22860"/>
                      <a:pt x="90206" y="28575"/>
                      <a:pt x="89254" y="35242"/>
                    </a:cubicBezTo>
                    <a:cubicBezTo>
                      <a:pt x="89254" y="38100"/>
                      <a:pt x="89254" y="40005"/>
                      <a:pt x="88301" y="42863"/>
                    </a:cubicBezTo>
                    <a:cubicBezTo>
                      <a:pt x="88301" y="47625"/>
                      <a:pt x="88301" y="40005"/>
                      <a:pt x="88301" y="43815"/>
                    </a:cubicBezTo>
                    <a:cubicBezTo>
                      <a:pt x="88301" y="44767"/>
                      <a:pt x="88301" y="46673"/>
                      <a:pt x="87349" y="47625"/>
                    </a:cubicBezTo>
                    <a:cubicBezTo>
                      <a:pt x="86396" y="52388"/>
                      <a:pt x="85444" y="56198"/>
                      <a:pt x="84491" y="60008"/>
                    </a:cubicBezTo>
                    <a:cubicBezTo>
                      <a:pt x="84491" y="60960"/>
                      <a:pt x="83539" y="61913"/>
                      <a:pt x="83539" y="62865"/>
                    </a:cubicBezTo>
                    <a:cubicBezTo>
                      <a:pt x="82586" y="65723"/>
                      <a:pt x="82586" y="63817"/>
                      <a:pt x="83539" y="61913"/>
                    </a:cubicBezTo>
                    <a:cubicBezTo>
                      <a:pt x="82586" y="62865"/>
                      <a:pt x="81634" y="65723"/>
                      <a:pt x="80681" y="67627"/>
                    </a:cubicBezTo>
                    <a:cubicBezTo>
                      <a:pt x="79729" y="69533"/>
                      <a:pt x="78776" y="70485"/>
                      <a:pt x="77824" y="72390"/>
                    </a:cubicBezTo>
                    <a:cubicBezTo>
                      <a:pt x="76871" y="73342"/>
                      <a:pt x="76871" y="74295"/>
                      <a:pt x="75919" y="74295"/>
                    </a:cubicBezTo>
                    <a:cubicBezTo>
                      <a:pt x="74966" y="76200"/>
                      <a:pt x="77824" y="72390"/>
                      <a:pt x="76871" y="72390"/>
                    </a:cubicBezTo>
                    <a:cubicBezTo>
                      <a:pt x="76871" y="72390"/>
                      <a:pt x="75919" y="73342"/>
                      <a:pt x="75919" y="73342"/>
                    </a:cubicBezTo>
                    <a:cubicBezTo>
                      <a:pt x="73061" y="76200"/>
                      <a:pt x="70204" y="79058"/>
                      <a:pt x="67346" y="81915"/>
                    </a:cubicBezTo>
                    <a:cubicBezTo>
                      <a:pt x="65441" y="83820"/>
                      <a:pt x="70204" y="80010"/>
                      <a:pt x="68299" y="81915"/>
                    </a:cubicBezTo>
                    <a:cubicBezTo>
                      <a:pt x="67346" y="82867"/>
                      <a:pt x="66394" y="82867"/>
                      <a:pt x="65441" y="83820"/>
                    </a:cubicBezTo>
                    <a:cubicBezTo>
                      <a:pt x="63536" y="84773"/>
                      <a:pt x="61631" y="86677"/>
                      <a:pt x="59726" y="87630"/>
                    </a:cubicBezTo>
                    <a:cubicBezTo>
                      <a:pt x="55916" y="90488"/>
                      <a:pt x="52106" y="92392"/>
                      <a:pt x="47344" y="94298"/>
                    </a:cubicBezTo>
                    <a:cubicBezTo>
                      <a:pt x="44486" y="95250"/>
                      <a:pt x="41629" y="97155"/>
                      <a:pt x="38771" y="98108"/>
                    </a:cubicBezTo>
                    <a:cubicBezTo>
                      <a:pt x="36866" y="99060"/>
                      <a:pt x="34009" y="100013"/>
                      <a:pt x="37819" y="99060"/>
                    </a:cubicBezTo>
                    <a:cubicBezTo>
                      <a:pt x="35914" y="100013"/>
                      <a:pt x="34961" y="100013"/>
                      <a:pt x="33056" y="100965"/>
                    </a:cubicBezTo>
                    <a:cubicBezTo>
                      <a:pt x="26389" y="103823"/>
                      <a:pt x="19721" y="105727"/>
                      <a:pt x="13054" y="108585"/>
                    </a:cubicBezTo>
                    <a:cubicBezTo>
                      <a:pt x="4481" y="111442"/>
                      <a:pt x="-2186" y="120967"/>
                      <a:pt x="671" y="130492"/>
                    </a:cubicBezTo>
                    <a:cubicBezTo>
                      <a:pt x="3529" y="139065"/>
                      <a:pt x="13054" y="146685"/>
                      <a:pt x="22579" y="142875"/>
                    </a:cubicBezTo>
                    <a:cubicBezTo>
                      <a:pt x="44486" y="135255"/>
                      <a:pt x="67346" y="126683"/>
                      <a:pt x="86396" y="112395"/>
                    </a:cubicBezTo>
                    <a:cubicBezTo>
                      <a:pt x="103541" y="99060"/>
                      <a:pt x="114971" y="81915"/>
                      <a:pt x="119734" y="60960"/>
                    </a:cubicBezTo>
                    <a:cubicBezTo>
                      <a:pt x="122591" y="46673"/>
                      <a:pt x="123544" y="32385"/>
                      <a:pt x="123544" y="18098"/>
                    </a:cubicBezTo>
                    <a:cubicBezTo>
                      <a:pt x="123544" y="8573"/>
                      <a:pt x="114971" y="0"/>
                      <a:pt x="105446" y="0"/>
                    </a:cubicBezTo>
                    <a:cubicBezTo>
                      <a:pt x="97826" y="0"/>
                      <a:pt x="90206" y="7620"/>
                      <a:pt x="90206" y="17145"/>
                    </a:cubicBezTo>
                    <a:lnTo>
                      <a:pt x="90206" y="1714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26EDB8B-28DA-4B36-B078-9EDD21505830}"/>
                  </a:ext>
                </a:extLst>
              </p:cNvPr>
              <p:cNvSpPr/>
              <p:nvPr/>
            </p:nvSpPr>
            <p:spPr>
              <a:xfrm>
                <a:off x="5644514" y="485083"/>
                <a:ext cx="80399" cy="165473"/>
              </a:xfrm>
              <a:custGeom>
                <a:avLst/>
                <a:gdLst>
                  <a:gd name="connsiteX0" fmla="*/ 52388 w 80399"/>
                  <a:gd name="connsiteY0" fmla="*/ 2596 h 165473"/>
                  <a:gd name="connsiteX1" fmla="*/ 0 w 80399"/>
                  <a:gd name="connsiteY1" fmla="*/ 147376 h 165473"/>
                  <a:gd name="connsiteX2" fmla="*/ 18097 w 80399"/>
                  <a:gd name="connsiteY2" fmla="*/ 165474 h 165473"/>
                  <a:gd name="connsiteX3" fmla="*/ 36195 w 80399"/>
                  <a:gd name="connsiteY3" fmla="*/ 147376 h 165473"/>
                  <a:gd name="connsiteX4" fmla="*/ 37147 w 80399"/>
                  <a:gd name="connsiteY4" fmla="*/ 114991 h 165473"/>
                  <a:gd name="connsiteX5" fmla="*/ 38100 w 80399"/>
                  <a:gd name="connsiteY5" fmla="*/ 97846 h 165473"/>
                  <a:gd name="connsiteX6" fmla="*/ 38100 w 80399"/>
                  <a:gd name="connsiteY6" fmla="*/ 95941 h 165473"/>
                  <a:gd name="connsiteX7" fmla="*/ 39053 w 80399"/>
                  <a:gd name="connsiteY7" fmla="*/ 91179 h 165473"/>
                  <a:gd name="connsiteX8" fmla="*/ 40957 w 80399"/>
                  <a:gd name="connsiteY8" fmla="*/ 82606 h 165473"/>
                  <a:gd name="connsiteX9" fmla="*/ 45720 w 80399"/>
                  <a:gd name="connsiteY9" fmla="*/ 65461 h 165473"/>
                  <a:gd name="connsiteX10" fmla="*/ 47625 w 80399"/>
                  <a:gd name="connsiteY10" fmla="*/ 60699 h 165473"/>
                  <a:gd name="connsiteX11" fmla="*/ 47625 w 80399"/>
                  <a:gd name="connsiteY11" fmla="*/ 59746 h 165473"/>
                  <a:gd name="connsiteX12" fmla="*/ 51435 w 80399"/>
                  <a:gd name="connsiteY12" fmla="*/ 51174 h 165473"/>
                  <a:gd name="connsiteX13" fmla="*/ 56197 w 80399"/>
                  <a:gd name="connsiteY13" fmla="*/ 44506 h 165473"/>
                  <a:gd name="connsiteX14" fmla="*/ 55245 w 80399"/>
                  <a:gd name="connsiteY14" fmla="*/ 45459 h 165473"/>
                  <a:gd name="connsiteX15" fmla="*/ 57150 w 80399"/>
                  <a:gd name="connsiteY15" fmla="*/ 43554 h 165473"/>
                  <a:gd name="connsiteX16" fmla="*/ 60007 w 80399"/>
                  <a:gd name="connsiteY16" fmla="*/ 40696 h 165473"/>
                  <a:gd name="connsiteX17" fmla="*/ 62865 w 80399"/>
                  <a:gd name="connsiteY17" fmla="*/ 37839 h 165473"/>
                  <a:gd name="connsiteX18" fmla="*/ 63817 w 80399"/>
                  <a:gd name="connsiteY18" fmla="*/ 36886 h 165473"/>
                  <a:gd name="connsiteX19" fmla="*/ 71438 w 80399"/>
                  <a:gd name="connsiteY19" fmla="*/ 32124 h 165473"/>
                  <a:gd name="connsiteX20" fmla="*/ 78105 w 80399"/>
                  <a:gd name="connsiteY20" fmla="*/ 7359 h 165473"/>
                  <a:gd name="connsiteX21" fmla="*/ 52388 w 80399"/>
                  <a:gd name="connsiteY21" fmla="*/ 2596 h 165473"/>
                  <a:gd name="connsiteX22" fmla="*/ 52388 w 80399"/>
                  <a:gd name="connsiteY22" fmla="*/ 2596 h 16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399" h="165473">
                    <a:moveTo>
                      <a:pt x="52388" y="2596"/>
                    </a:moveTo>
                    <a:cubicBezTo>
                      <a:pt x="1905" y="29266"/>
                      <a:pt x="0" y="96894"/>
                      <a:pt x="0" y="147376"/>
                    </a:cubicBezTo>
                    <a:cubicBezTo>
                      <a:pt x="0" y="156901"/>
                      <a:pt x="8572" y="165474"/>
                      <a:pt x="18097" y="165474"/>
                    </a:cubicBezTo>
                    <a:cubicBezTo>
                      <a:pt x="27622" y="165474"/>
                      <a:pt x="36195" y="156901"/>
                      <a:pt x="36195" y="147376"/>
                    </a:cubicBezTo>
                    <a:cubicBezTo>
                      <a:pt x="36195" y="136899"/>
                      <a:pt x="36195" y="125469"/>
                      <a:pt x="37147" y="114991"/>
                    </a:cubicBezTo>
                    <a:cubicBezTo>
                      <a:pt x="37147" y="109276"/>
                      <a:pt x="38100" y="103561"/>
                      <a:pt x="38100" y="97846"/>
                    </a:cubicBezTo>
                    <a:cubicBezTo>
                      <a:pt x="38100" y="97846"/>
                      <a:pt x="39053" y="92131"/>
                      <a:pt x="38100" y="95941"/>
                    </a:cubicBezTo>
                    <a:cubicBezTo>
                      <a:pt x="38100" y="94036"/>
                      <a:pt x="38100" y="93084"/>
                      <a:pt x="39053" y="91179"/>
                    </a:cubicBezTo>
                    <a:cubicBezTo>
                      <a:pt x="39053" y="88321"/>
                      <a:pt x="40005" y="85464"/>
                      <a:pt x="40957" y="82606"/>
                    </a:cubicBezTo>
                    <a:cubicBezTo>
                      <a:pt x="41910" y="76891"/>
                      <a:pt x="43815" y="71176"/>
                      <a:pt x="45720" y="65461"/>
                    </a:cubicBezTo>
                    <a:cubicBezTo>
                      <a:pt x="46672" y="63556"/>
                      <a:pt x="46672" y="62604"/>
                      <a:pt x="47625" y="60699"/>
                    </a:cubicBezTo>
                    <a:cubicBezTo>
                      <a:pt x="48578" y="58794"/>
                      <a:pt x="46672" y="62604"/>
                      <a:pt x="47625" y="59746"/>
                    </a:cubicBezTo>
                    <a:cubicBezTo>
                      <a:pt x="48578" y="56889"/>
                      <a:pt x="50482" y="54031"/>
                      <a:pt x="51435" y="51174"/>
                    </a:cubicBezTo>
                    <a:cubicBezTo>
                      <a:pt x="52388" y="49269"/>
                      <a:pt x="54292" y="46411"/>
                      <a:pt x="56197" y="44506"/>
                    </a:cubicBezTo>
                    <a:cubicBezTo>
                      <a:pt x="57150" y="43554"/>
                      <a:pt x="57150" y="43554"/>
                      <a:pt x="55245" y="45459"/>
                    </a:cubicBezTo>
                    <a:cubicBezTo>
                      <a:pt x="55245" y="44506"/>
                      <a:pt x="56197" y="44506"/>
                      <a:pt x="57150" y="43554"/>
                    </a:cubicBezTo>
                    <a:cubicBezTo>
                      <a:pt x="58103" y="42601"/>
                      <a:pt x="59055" y="41649"/>
                      <a:pt x="60007" y="40696"/>
                    </a:cubicBezTo>
                    <a:cubicBezTo>
                      <a:pt x="60960" y="39744"/>
                      <a:pt x="61913" y="38791"/>
                      <a:pt x="62865" y="37839"/>
                    </a:cubicBezTo>
                    <a:cubicBezTo>
                      <a:pt x="62865" y="37839"/>
                      <a:pt x="66675" y="34981"/>
                      <a:pt x="63817" y="36886"/>
                    </a:cubicBezTo>
                    <a:cubicBezTo>
                      <a:pt x="66675" y="34981"/>
                      <a:pt x="68580" y="34029"/>
                      <a:pt x="71438" y="32124"/>
                    </a:cubicBezTo>
                    <a:cubicBezTo>
                      <a:pt x="80010" y="27361"/>
                      <a:pt x="82867" y="15931"/>
                      <a:pt x="78105" y="7359"/>
                    </a:cubicBezTo>
                    <a:cubicBezTo>
                      <a:pt x="72390" y="-261"/>
                      <a:pt x="60960" y="-2166"/>
                      <a:pt x="52388" y="2596"/>
                    </a:cubicBezTo>
                    <a:lnTo>
                      <a:pt x="52388" y="2596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6ADA67A-7FFF-40A1-8B66-17C156B26E7F}"/>
                  </a:ext>
                </a:extLst>
              </p:cNvPr>
              <p:cNvSpPr/>
              <p:nvPr/>
            </p:nvSpPr>
            <p:spPr>
              <a:xfrm>
                <a:off x="5472675" y="507272"/>
                <a:ext cx="105346" cy="134677"/>
              </a:xfrm>
              <a:custGeom>
                <a:avLst/>
                <a:gdLst>
                  <a:gd name="connsiteX0" fmla="*/ 71827 w 105346"/>
                  <a:gd name="connsiteY0" fmla="*/ 8029 h 134677"/>
                  <a:gd name="connsiteX1" fmla="*/ 58492 w 105346"/>
                  <a:gd name="connsiteY1" fmla="*/ 40414 h 134677"/>
                  <a:gd name="connsiteX2" fmla="*/ 58492 w 105346"/>
                  <a:gd name="connsiteY2" fmla="*/ 40414 h 134677"/>
                  <a:gd name="connsiteX3" fmla="*/ 56587 w 105346"/>
                  <a:gd name="connsiteY3" fmla="*/ 44224 h 134677"/>
                  <a:gd name="connsiteX4" fmla="*/ 53729 w 105346"/>
                  <a:gd name="connsiteY4" fmla="*/ 51844 h 134677"/>
                  <a:gd name="connsiteX5" fmla="*/ 47062 w 105346"/>
                  <a:gd name="connsiteY5" fmla="*/ 64227 h 134677"/>
                  <a:gd name="connsiteX6" fmla="*/ 39442 w 105346"/>
                  <a:gd name="connsiteY6" fmla="*/ 75657 h 134677"/>
                  <a:gd name="connsiteX7" fmla="*/ 39442 w 105346"/>
                  <a:gd name="connsiteY7" fmla="*/ 75657 h 134677"/>
                  <a:gd name="connsiteX8" fmla="*/ 37537 w 105346"/>
                  <a:gd name="connsiteY8" fmla="*/ 78514 h 134677"/>
                  <a:gd name="connsiteX9" fmla="*/ 32774 w 105346"/>
                  <a:gd name="connsiteY9" fmla="*/ 84229 h 134677"/>
                  <a:gd name="connsiteX10" fmla="*/ 27059 w 105346"/>
                  <a:gd name="connsiteY10" fmla="*/ 89944 h 134677"/>
                  <a:gd name="connsiteX11" fmla="*/ 26107 w 105346"/>
                  <a:gd name="connsiteY11" fmla="*/ 90897 h 134677"/>
                  <a:gd name="connsiteX12" fmla="*/ 24202 w 105346"/>
                  <a:gd name="connsiteY12" fmla="*/ 91849 h 134677"/>
                  <a:gd name="connsiteX13" fmla="*/ 8962 w 105346"/>
                  <a:gd name="connsiteY13" fmla="*/ 101374 h 134677"/>
                  <a:gd name="connsiteX14" fmla="*/ 2294 w 105346"/>
                  <a:gd name="connsiteY14" fmla="*/ 126139 h 134677"/>
                  <a:gd name="connsiteX15" fmla="*/ 27059 w 105346"/>
                  <a:gd name="connsiteY15" fmla="*/ 132807 h 134677"/>
                  <a:gd name="connsiteX16" fmla="*/ 77542 w 105346"/>
                  <a:gd name="connsiteY16" fmla="*/ 85182 h 134677"/>
                  <a:gd name="connsiteX17" fmla="*/ 90877 w 105346"/>
                  <a:gd name="connsiteY17" fmla="*/ 58512 h 134677"/>
                  <a:gd name="connsiteX18" fmla="*/ 98497 w 105346"/>
                  <a:gd name="connsiteY18" fmla="*/ 40414 h 134677"/>
                  <a:gd name="connsiteX19" fmla="*/ 101354 w 105346"/>
                  <a:gd name="connsiteY19" fmla="*/ 32794 h 134677"/>
                  <a:gd name="connsiteX20" fmla="*/ 102307 w 105346"/>
                  <a:gd name="connsiteY20" fmla="*/ 29937 h 134677"/>
                  <a:gd name="connsiteX21" fmla="*/ 103259 w 105346"/>
                  <a:gd name="connsiteY21" fmla="*/ 28032 h 134677"/>
                  <a:gd name="connsiteX22" fmla="*/ 96592 w 105346"/>
                  <a:gd name="connsiteY22" fmla="*/ 3267 h 134677"/>
                  <a:gd name="connsiteX23" fmla="*/ 71827 w 105346"/>
                  <a:gd name="connsiteY23" fmla="*/ 8029 h 134677"/>
                  <a:gd name="connsiteX24" fmla="*/ 71827 w 105346"/>
                  <a:gd name="connsiteY24" fmla="*/ 8029 h 13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5346" h="134677">
                    <a:moveTo>
                      <a:pt x="71827" y="8029"/>
                    </a:moveTo>
                    <a:cubicBezTo>
                      <a:pt x="67064" y="18507"/>
                      <a:pt x="63254" y="29937"/>
                      <a:pt x="58492" y="40414"/>
                    </a:cubicBezTo>
                    <a:cubicBezTo>
                      <a:pt x="57539" y="42319"/>
                      <a:pt x="57539" y="42319"/>
                      <a:pt x="58492" y="40414"/>
                    </a:cubicBezTo>
                    <a:cubicBezTo>
                      <a:pt x="57539" y="41367"/>
                      <a:pt x="57539" y="43272"/>
                      <a:pt x="56587" y="44224"/>
                    </a:cubicBezTo>
                    <a:cubicBezTo>
                      <a:pt x="55634" y="47082"/>
                      <a:pt x="54682" y="48987"/>
                      <a:pt x="53729" y="51844"/>
                    </a:cubicBezTo>
                    <a:cubicBezTo>
                      <a:pt x="51824" y="55654"/>
                      <a:pt x="49919" y="60417"/>
                      <a:pt x="47062" y="64227"/>
                    </a:cubicBezTo>
                    <a:cubicBezTo>
                      <a:pt x="45157" y="68037"/>
                      <a:pt x="42299" y="71847"/>
                      <a:pt x="39442" y="75657"/>
                    </a:cubicBezTo>
                    <a:cubicBezTo>
                      <a:pt x="36584" y="79467"/>
                      <a:pt x="42299" y="72799"/>
                      <a:pt x="39442" y="75657"/>
                    </a:cubicBezTo>
                    <a:cubicBezTo>
                      <a:pt x="38489" y="76609"/>
                      <a:pt x="38489" y="77562"/>
                      <a:pt x="37537" y="78514"/>
                    </a:cubicBezTo>
                    <a:cubicBezTo>
                      <a:pt x="35632" y="80419"/>
                      <a:pt x="34679" y="82324"/>
                      <a:pt x="32774" y="84229"/>
                    </a:cubicBezTo>
                    <a:cubicBezTo>
                      <a:pt x="30869" y="86134"/>
                      <a:pt x="28964" y="88039"/>
                      <a:pt x="27059" y="89944"/>
                    </a:cubicBezTo>
                    <a:cubicBezTo>
                      <a:pt x="27059" y="89944"/>
                      <a:pt x="23249" y="92802"/>
                      <a:pt x="26107" y="90897"/>
                    </a:cubicBezTo>
                    <a:cubicBezTo>
                      <a:pt x="28012" y="88992"/>
                      <a:pt x="25154" y="91849"/>
                      <a:pt x="24202" y="91849"/>
                    </a:cubicBezTo>
                    <a:cubicBezTo>
                      <a:pt x="19439" y="95659"/>
                      <a:pt x="13724" y="98517"/>
                      <a:pt x="8962" y="101374"/>
                    </a:cubicBezTo>
                    <a:cubicBezTo>
                      <a:pt x="389" y="105184"/>
                      <a:pt x="-2468" y="117567"/>
                      <a:pt x="2294" y="126139"/>
                    </a:cubicBezTo>
                    <a:cubicBezTo>
                      <a:pt x="8009" y="134712"/>
                      <a:pt x="17534" y="136617"/>
                      <a:pt x="27059" y="132807"/>
                    </a:cubicBezTo>
                    <a:cubicBezTo>
                      <a:pt x="48014" y="122329"/>
                      <a:pt x="65159" y="105184"/>
                      <a:pt x="77542" y="85182"/>
                    </a:cubicBezTo>
                    <a:cubicBezTo>
                      <a:pt x="82304" y="76609"/>
                      <a:pt x="87067" y="67084"/>
                      <a:pt x="90877" y="58512"/>
                    </a:cubicBezTo>
                    <a:cubicBezTo>
                      <a:pt x="93734" y="52797"/>
                      <a:pt x="95639" y="46129"/>
                      <a:pt x="98497" y="40414"/>
                    </a:cubicBezTo>
                    <a:cubicBezTo>
                      <a:pt x="99449" y="37557"/>
                      <a:pt x="100402" y="35652"/>
                      <a:pt x="101354" y="32794"/>
                    </a:cubicBezTo>
                    <a:cubicBezTo>
                      <a:pt x="101354" y="31842"/>
                      <a:pt x="102307" y="30889"/>
                      <a:pt x="102307" y="29937"/>
                    </a:cubicBezTo>
                    <a:cubicBezTo>
                      <a:pt x="102307" y="28984"/>
                      <a:pt x="105164" y="24222"/>
                      <a:pt x="103259" y="28032"/>
                    </a:cubicBezTo>
                    <a:cubicBezTo>
                      <a:pt x="107069" y="19459"/>
                      <a:pt x="106117" y="8029"/>
                      <a:pt x="96592" y="3267"/>
                    </a:cubicBezTo>
                    <a:cubicBezTo>
                      <a:pt x="88972" y="-2448"/>
                      <a:pt x="75637" y="-543"/>
                      <a:pt x="71827" y="8029"/>
                    </a:cubicBezTo>
                    <a:lnTo>
                      <a:pt x="71827" y="8029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C985F9E-CF63-4EBE-89C4-4E929D1B226A}"/>
                  </a:ext>
                </a:extLst>
              </p:cNvPr>
              <p:cNvSpPr/>
              <p:nvPr/>
            </p:nvSpPr>
            <p:spPr>
              <a:xfrm>
                <a:off x="5237558" y="446722"/>
                <a:ext cx="55872" cy="128587"/>
              </a:xfrm>
              <a:custGeom>
                <a:avLst/>
                <a:gdLst>
                  <a:gd name="connsiteX0" fmla="*/ 29766 w 55872"/>
                  <a:gd name="connsiteY0" fmla="*/ 1905 h 128587"/>
                  <a:gd name="connsiteX1" fmla="*/ 1191 w 55872"/>
                  <a:gd name="connsiteY1" fmla="*/ 55245 h 128587"/>
                  <a:gd name="connsiteX2" fmla="*/ 238 w 55872"/>
                  <a:gd name="connsiteY2" fmla="*/ 110490 h 128587"/>
                  <a:gd name="connsiteX3" fmla="*/ 18336 w 55872"/>
                  <a:gd name="connsiteY3" fmla="*/ 128588 h 128587"/>
                  <a:gd name="connsiteX4" fmla="*/ 36433 w 55872"/>
                  <a:gd name="connsiteY4" fmla="*/ 110490 h 128587"/>
                  <a:gd name="connsiteX5" fmla="*/ 36433 w 55872"/>
                  <a:gd name="connsiteY5" fmla="*/ 60008 h 128587"/>
                  <a:gd name="connsiteX6" fmla="*/ 36433 w 55872"/>
                  <a:gd name="connsiteY6" fmla="*/ 56197 h 128587"/>
                  <a:gd name="connsiteX7" fmla="*/ 36433 w 55872"/>
                  <a:gd name="connsiteY7" fmla="*/ 56197 h 128587"/>
                  <a:gd name="connsiteX8" fmla="*/ 37386 w 55872"/>
                  <a:gd name="connsiteY8" fmla="*/ 50483 h 128587"/>
                  <a:gd name="connsiteX9" fmla="*/ 40243 w 55872"/>
                  <a:gd name="connsiteY9" fmla="*/ 39052 h 128587"/>
                  <a:gd name="connsiteX10" fmla="*/ 40243 w 55872"/>
                  <a:gd name="connsiteY10" fmla="*/ 40005 h 128587"/>
                  <a:gd name="connsiteX11" fmla="*/ 41196 w 55872"/>
                  <a:gd name="connsiteY11" fmla="*/ 37147 h 128587"/>
                  <a:gd name="connsiteX12" fmla="*/ 42148 w 55872"/>
                  <a:gd name="connsiteY12" fmla="*/ 35243 h 128587"/>
                  <a:gd name="connsiteX13" fmla="*/ 41196 w 55872"/>
                  <a:gd name="connsiteY13" fmla="*/ 36195 h 128587"/>
                  <a:gd name="connsiteX14" fmla="*/ 43101 w 55872"/>
                  <a:gd name="connsiteY14" fmla="*/ 34290 h 128587"/>
                  <a:gd name="connsiteX15" fmla="*/ 42148 w 55872"/>
                  <a:gd name="connsiteY15" fmla="*/ 35243 h 128587"/>
                  <a:gd name="connsiteX16" fmla="*/ 46911 w 55872"/>
                  <a:gd name="connsiteY16" fmla="*/ 32385 h 128587"/>
                  <a:gd name="connsiteX17" fmla="*/ 53578 w 55872"/>
                  <a:gd name="connsiteY17" fmla="*/ 7620 h 128587"/>
                  <a:gd name="connsiteX18" fmla="*/ 29766 w 55872"/>
                  <a:gd name="connsiteY18" fmla="*/ 1905 h 128587"/>
                  <a:gd name="connsiteX19" fmla="*/ 29766 w 55872"/>
                  <a:gd name="connsiteY19" fmla="*/ 1905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5872" h="128587">
                    <a:moveTo>
                      <a:pt x="29766" y="1905"/>
                    </a:moveTo>
                    <a:cubicBezTo>
                      <a:pt x="8811" y="10477"/>
                      <a:pt x="3096" y="35243"/>
                      <a:pt x="1191" y="55245"/>
                    </a:cubicBezTo>
                    <a:cubicBezTo>
                      <a:pt x="-714" y="73343"/>
                      <a:pt x="238" y="92393"/>
                      <a:pt x="238" y="110490"/>
                    </a:cubicBezTo>
                    <a:cubicBezTo>
                      <a:pt x="238" y="120015"/>
                      <a:pt x="8811" y="128588"/>
                      <a:pt x="18336" y="128588"/>
                    </a:cubicBezTo>
                    <a:cubicBezTo>
                      <a:pt x="27861" y="128588"/>
                      <a:pt x="36433" y="120967"/>
                      <a:pt x="36433" y="110490"/>
                    </a:cubicBezTo>
                    <a:cubicBezTo>
                      <a:pt x="36433" y="93345"/>
                      <a:pt x="35481" y="77153"/>
                      <a:pt x="36433" y="60008"/>
                    </a:cubicBezTo>
                    <a:cubicBezTo>
                      <a:pt x="36433" y="59055"/>
                      <a:pt x="36433" y="58102"/>
                      <a:pt x="36433" y="56197"/>
                    </a:cubicBezTo>
                    <a:cubicBezTo>
                      <a:pt x="36433" y="54293"/>
                      <a:pt x="37386" y="51435"/>
                      <a:pt x="36433" y="56197"/>
                    </a:cubicBezTo>
                    <a:cubicBezTo>
                      <a:pt x="37386" y="54293"/>
                      <a:pt x="37386" y="52387"/>
                      <a:pt x="37386" y="50483"/>
                    </a:cubicBezTo>
                    <a:cubicBezTo>
                      <a:pt x="38338" y="46672"/>
                      <a:pt x="39291" y="42862"/>
                      <a:pt x="40243" y="39052"/>
                    </a:cubicBezTo>
                    <a:cubicBezTo>
                      <a:pt x="41196" y="36195"/>
                      <a:pt x="38338" y="42862"/>
                      <a:pt x="40243" y="40005"/>
                    </a:cubicBezTo>
                    <a:cubicBezTo>
                      <a:pt x="40243" y="39052"/>
                      <a:pt x="41196" y="38100"/>
                      <a:pt x="41196" y="37147"/>
                    </a:cubicBezTo>
                    <a:cubicBezTo>
                      <a:pt x="41196" y="36195"/>
                      <a:pt x="42148" y="35243"/>
                      <a:pt x="42148" y="35243"/>
                    </a:cubicBezTo>
                    <a:cubicBezTo>
                      <a:pt x="43101" y="32385"/>
                      <a:pt x="39291" y="38100"/>
                      <a:pt x="41196" y="36195"/>
                    </a:cubicBezTo>
                    <a:cubicBezTo>
                      <a:pt x="42148" y="35243"/>
                      <a:pt x="42148" y="35243"/>
                      <a:pt x="43101" y="34290"/>
                    </a:cubicBezTo>
                    <a:cubicBezTo>
                      <a:pt x="45006" y="32385"/>
                      <a:pt x="45006" y="34290"/>
                      <a:pt x="42148" y="35243"/>
                    </a:cubicBezTo>
                    <a:cubicBezTo>
                      <a:pt x="43101" y="35243"/>
                      <a:pt x="45006" y="33337"/>
                      <a:pt x="46911" y="32385"/>
                    </a:cubicBezTo>
                    <a:cubicBezTo>
                      <a:pt x="55483" y="28575"/>
                      <a:pt x="58341" y="15240"/>
                      <a:pt x="53578" y="7620"/>
                    </a:cubicBezTo>
                    <a:cubicBezTo>
                      <a:pt x="48816" y="0"/>
                      <a:pt x="39291" y="-1905"/>
                      <a:pt x="29766" y="1905"/>
                    </a:cubicBezTo>
                    <a:lnTo>
                      <a:pt x="29766" y="190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BB54875-9123-454D-BE76-62771E861ABC}"/>
                  </a:ext>
                </a:extLst>
              </p:cNvPr>
              <p:cNvSpPr/>
              <p:nvPr/>
            </p:nvSpPr>
            <p:spPr>
              <a:xfrm>
                <a:off x="5064722" y="682942"/>
                <a:ext cx="185457" cy="142875"/>
              </a:xfrm>
              <a:custGeom>
                <a:avLst/>
                <a:gdLst>
                  <a:gd name="connsiteX0" fmla="*/ 672 w 185457"/>
                  <a:gd name="connsiteY0" fmla="*/ 17145 h 142875"/>
                  <a:gd name="connsiteX1" fmla="*/ 28295 w 185457"/>
                  <a:gd name="connsiteY1" fmla="*/ 107632 h 142875"/>
                  <a:gd name="connsiteX2" fmla="*/ 112115 w 185457"/>
                  <a:gd name="connsiteY2" fmla="*/ 140018 h 142875"/>
                  <a:gd name="connsiteX3" fmla="*/ 168312 w 185457"/>
                  <a:gd name="connsiteY3" fmla="*/ 142875 h 142875"/>
                  <a:gd name="connsiteX4" fmla="*/ 168312 w 185457"/>
                  <a:gd name="connsiteY4" fmla="*/ 106680 h 142875"/>
                  <a:gd name="connsiteX5" fmla="*/ 110210 w 185457"/>
                  <a:gd name="connsiteY5" fmla="*/ 103822 h 142875"/>
                  <a:gd name="connsiteX6" fmla="*/ 106399 w 185457"/>
                  <a:gd name="connsiteY6" fmla="*/ 102870 h 142875"/>
                  <a:gd name="connsiteX7" fmla="*/ 99732 w 185457"/>
                  <a:gd name="connsiteY7" fmla="*/ 101918 h 142875"/>
                  <a:gd name="connsiteX8" fmla="*/ 87349 w 185457"/>
                  <a:gd name="connsiteY8" fmla="*/ 99060 h 142875"/>
                  <a:gd name="connsiteX9" fmla="*/ 76872 w 185457"/>
                  <a:gd name="connsiteY9" fmla="*/ 96202 h 142875"/>
                  <a:gd name="connsiteX10" fmla="*/ 74015 w 185457"/>
                  <a:gd name="connsiteY10" fmla="*/ 95250 h 142875"/>
                  <a:gd name="connsiteX11" fmla="*/ 68299 w 185457"/>
                  <a:gd name="connsiteY11" fmla="*/ 92393 h 142875"/>
                  <a:gd name="connsiteX12" fmla="*/ 58774 w 185457"/>
                  <a:gd name="connsiteY12" fmla="*/ 86677 h 142875"/>
                  <a:gd name="connsiteX13" fmla="*/ 56870 w 185457"/>
                  <a:gd name="connsiteY13" fmla="*/ 84772 h 142875"/>
                  <a:gd name="connsiteX14" fmla="*/ 57822 w 185457"/>
                  <a:gd name="connsiteY14" fmla="*/ 85725 h 142875"/>
                  <a:gd name="connsiteX15" fmla="*/ 54012 w 185457"/>
                  <a:gd name="connsiteY15" fmla="*/ 82868 h 142875"/>
                  <a:gd name="connsiteX16" fmla="*/ 50202 w 185457"/>
                  <a:gd name="connsiteY16" fmla="*/ 79057 h 142875"/>
                  <a:gd name="connsiteX17" fmla="*/ 48297 w 185457"/>
                  <a:gd name="connsiteY17" fmla="*/ 77152 h 142875"/>
                  <a:gd name="connsiteX18" fmla="*/ 48297 w 185457"/>
                  <a:gd name="connsiteY18" fmla="*/ 77152 h 142875"/>
                  <a:gd name="connsiteX19" fmla="*/ 42582 w 185457"/>
                  <a:gd name="connsiteY19" fmla="*/ 67627 h 142875"/>
                  <a:gd name="connsiteX20" fmla="*/ 41630 w 185457"/>
                  <a:gd name="connsiteY20" fmla="*/ 64770 h 142875"/>
                  <a:gd name="connsiteX21" fmla="*/ 41630 w 185457"/>
                  <a:gd name="connsiteY21" fmla="*/ 64770 h 142875"/>
                  <a:gd name="connsiteX22" fmla="*/ 39724 w 185457"/>
                  <a:gd name="connsiteY22" fmla="*/ 60007 h 142875"/>
                  <a:gd name="connsiteX23" fmla="*/ 36867 w 185457"/>
                  <a:gd name="connsiteY23" fmla="*/ 46672 h 142875"/>
                  <a:gd name="connsiteX24" fmla="*/ 36867 w 185457"/>
                  <a:gd name="connsiteY24" fmla="*/ 42863 h 142875"/>
                  <a:gd name="connsiteX25" fmla="*/ 36867 w 185457"/>
                  <a:gd name="connsiteY25" fmla="*/ 35243 h 142875"/>
                  <a:gd name="connsiteX26" fmla="*/ 37820 w 185457"/>
                  <a:gd name="connsiteY26" fmla="*/ 18097 h 142875"/>
                  <a:gd name="connsiteX27" fmla="*/ 19722 w 185457"/>
                  <a:gd name="connsiteY27" fmla="*/ 0 h 142875"/>
                  <a:gd name="connsiteX28" fmla="*/ 672 w 185457"/>
                  <a:gd name="connsiteY28" fmla="*/ 17145 h 142875"/>
                  <a:gd name="connsiteX29" fmla="*/ 672 w 185457"/>
                  <a:gd name="connsiteY29" fmla="*/ 1714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5457" h="142875">
                    <a:moveTo>
                      <a:pt x="672" y="17145"/>
                    </a:moveTo>
                    <a:cubicBezTo>
                      <a:pt x="-2185" y="49530"/>
                      <a:pt x="3530" y="83820"/>
                      <a:pt x="28295" y="107632"/>
                    </a:cubicBezTo>
                    <a:cubicBezTo>
                      <a:pt x="51155" y="128588"/>
                      <a:pt x="81635" y="136208"/>
                      <a:pt x="112115" y="140018"/>
                    </a:cubicBezTo>
                    <a:cubicBezTo>
                      <a:pt x="130212" y="141922"/>
                      <a:pt x="149262" y="142875"/>
                      <a:pt x="168312" y="142875"/>
                    </a:cubicBezTo>
                    <a:cubicBezTo>
                      <a:pt x="191172" y="142875"/>
                      <a:pt x="191172" y="107632"/>
                      <a:pt x="168312" y="106680"/>
                    </a:cubicBezTo>
                    <a:cubicBezTo>
                      <a:pt x="149262" y="106680"/>
                      <a:pt x="130212" y="105727"/>
                      <a:pt x="110210" y="103822"/>
                    </a:cubicBezTo>
                    <a:cubicBezTo>
                      <a:pt x="114020" y="103822"/>
                      <a:pt x="107352" y="102870"/>
                      <a:pt x="106399" y="102870"/>
                    </a:cubicBezTo>
                    <a:cubicBezTo>
                      <a:pt x="104495" y="102870"/>
                      <a:pt x="101637" y="101918"/>
                      <a:pt x="99732" y="101918"/>
                    </a:cubicBezTo>
                    <a:cubicBezTo>
                      <a:pt x="95922" y="100965"/>
                      <a:pt x="91160" y="100013"/>
                      <a:pt x="87349" y="99060"/>
                    </a:cubicBezTo>
                    <a:cubicBezTo>
                      <a:pt x="83540" y="98107"/>
                      <a:pt x="80682" y="97155"/>
                      <a:pt x="76872" y="96202"/>
                    </a:cubicBezTo>
                    <a:cubicBezTo>
                      <a:pt x="75920" y="96202"/>
                      <a:pt x="70205" y="93345"/>
                      <a:pt x="74015" y="95250"/>
                    </a:cubicBezTo>
                    <a:cubicBezTo>
                      <a:pt x="72110" y="94297"/>
                      <a:pt x="70205" y="93345"/>
                      <a:pt x="68299" y="92393"/>
                    </a:cubicBezTo>
                    <a:cubicBezTo>
                      <a:pt x="64490" y="90488"/>
                      <a:pt x="61632" y="88582"/>
                      <a:pt x="58774" y="86677"/>
                    </a:cubicBezTo>
                    <a:cubicBezTo>
                      <a:pt x="57822" y="85725"/>
                      <a:pt x="56870" y="85725"/>
                      <a:pt x="56870" y="84772"/>
                    </a:cubicBezTo>
                    <a:cubicBezTo>
                      <a:pt x="58774" y="85725"/>
                      <a:pt x="58774" y="86677"/>
                      <a:pt x="57822" y="85725"/>
                    </a:cubicBezTo>
                    <a:cubicBezTo>
                      <a:pt x="56870" y="84772"/>
                      <a:pt x="54965" y="83820"/>
                      <a:pt x="54012" y="82868"/>
                    </a:cubicBezTo>
                    <a:cubicBezTo>
                      <a:pt x="53060" y="81915"/>
                      <a:pt x="51155" y="80010"/>
                      <a:pt x="50202" y="79057"/>
                    </a:cubicBezTo>
                    <a:cubicBezTo>
                      <a:pt x="49249" y="78105"/>
                      <a:pt x="49249" y="78105"/>
                      <a:pt x="48297" y="77152"/>
                    </a:cubicBezTo>
                    <a:cubicBezTo>
                      <a:pt x="49249" y="79057"/>
                      <a:pt x="49249" y="79057"/>
                      <a:pt x="48297" y="77152"/>
                    </a:cubicBezTo>
                    <a:cubicBezTo>
                      <a:pt x="46392" y="74295"/>
                      <a:pt x="44487" y="70485"/>
                      <a:pt x="42582" y="67627"/>
                    </a:cubicBezTo>
                    <a:cubicBezTo>
                      <a:pt x="42582" y="66675"/>
                      <a:pt x="41630" y="65722"/>
                      <a:pt x="41630" y="64770"/>
                    </a:cubicBezTo>
                    <a:cubicBezTo>
                      <a:pt x="42582" y="66675"/>
                      <a:pt x="42582" y="66675"/>
                      <a:pt x="41630" y="64770"/>
                    </a:cubicBezTo>
                    <a:cubicBezTo>
                      <a:pt x="40677" y="62865"/>
                      <a:pt x="40677" y="61913"/>
                      <a:pt x="39724" y="60007"/>
                    </a:cubicBezTo>
                    <a:cubicBezTo>
                      <a:pt x="38772" y="56197"/>
                      <a:pt x="37820" y="51435"/>
                      <a:pt x="36867" y="46672"/>
                    </a:cubicBezTo>
                    <a:cubicBezTo>
                      <a:pt x="37820" y="50482"/>
                      <a:pt x="36867" y="42863"/>
                      <a:pt x="36867" y="42863"/>
                    </a:cubicBezTo>
                    <a:cubicBezTo>
                      <a:pt x="36867" y="40005"/>
                      <a:pt x="36867" y="38100"/>
                      <a:pt x="36867" y="35243"/>
                    </a:cubicBezTo>
                    <a:cubicBezTo>
                      <a:pt x="36867" y="29527"/>
                      <a:pt x="36867" y="23813"/>
                      <a:pt x="37820" y="18097"/>
                    </a:cubicBezTo>
                    <a:cubicBezTo>
                      <a:pt x="38772" y="8572"/>
                      <a:pt x="29247" y="0"/>
                      <a:pt x="19722" y="0"/>
                    </a:cubicBezTo>
                    <a:cubicBezTo>
                      <a:pt x="8292" y="0"/>
                      <a:pt x="1624" y="7620"/>
                      <a:pt x="672" y="17145"/>
                    </a:cubicBezTo>
                    <a:lnTo>
                      <a:pt x="672" y="1714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7313AEC-75B3-4370-B6B5-4DCC460AF65D}"/>
                </a:ext>
              </a:extLst>
            </p:cNvPr>
            <p:cNvSpPr/>
            <p:nvPr userDrawn="1"/>
          </p:nvSpPr>
          <p:spPr>
            <a:xfrm flipH="1">
              <a:off x="-238779" y="-259541"/>
              <a:ext cx="3350972" cy="2582882"/>
            </a:xfrm>
            <a:custGeom>
              <a:avLst/>
              <a:gdLst>
                <a:gd name="connsiteX0" fmla="*/ 180378 w 1480540"/>
                <a:gd name="connsiteY0" fmla="*/ 0 h 1141179"/>
                <a:gd name="connsiteX1" fmla="*/ 99415 w 1480540"/>
                <a:gd name="connsiteY1" fmla="*/ 521970 h 1141179"/>
                <a:gd name="connsiteX2" fmla="*/ 689965 w 1480540"/>
                <a:gd name="connsiteY2" fmla="*/ 360998 h 1141179"/>
                <a:gd name="connsiteX3" fmla="*/ 461365 w 1480540"/>
                <a:gd name="connsiteY3" fmla="*/ 608648 h 1141179"/>
                <a:gd name="connsiteX4" fmla="*/ 403263 w 1480540"/>
                <a:gd name="connsiteY4" fmla="*/ 929640 h 1141179"/>
                <a:gd name="connsiteX5" fmla="*/ 970953 w 1480540"/>
                <a:gd name="connsiteY5" fmla="*/ 731520 h 1141179"/>
                <a:gd name="connsiteX6" fmla="*/ 1080490 w 1480540"/>
                <a:gd name="connsiteY6" fmla="*/ 991552 h 1141179"/>
                <a:gd name="connsiteX7" fmla="*/ 1480540 w 1480540"/>
                <a:gd name="connsiteY7" fmla="*/ 916305 h 114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0540" h="1141179">
                  <a:moveTo>
                    <a:pt x="180378" y="0"/>
                  </a:moveTo>
                  <a:cubicBezTo>
                    <a:pt x="180378" y="0"/>
                    <a:pt x="-164428" y="445770"/>
                    <a:pt x="99415" y="521970"/>
                  </a:cubicBezTo>
                  <a:cubicBezTo>
                    <a:pt x="364210" y="598170"/>
                    <a:pt x="567093" y="379095"/>
                    <a:pt x="689965" y="360998"/>
                  </a:cubicBezTo>
                  <a:cubicBezTo>
                    <a:pt x="812838" y="342900"/>
                    <a:pt x="683298" y="507683"/>
                    <a:pt x="461365" y="608648"/>
                  </a:cubicBezTo>
                  <a:cubicBezTo>
                    <a:pt x="238480" y="709613"/>
                    <a:pt x="226098" y="864870"/>
                    <a:pt x="403263" y="929640"/>
                  </a:cubicBezTo>
                  <a:cubicBezTo>
                    <a:pt x="580428" y="994410"/>
                    <a:pt x="845223" y="728663"/>
                    <a:pt x="970953" y="731520"/>
                  </a:cubicBezTo>
                  <a:cubicBezTo>
                    <a:pt x="1096683" y="734377"/>
                    <a:pt x="1026198" y="884873"/>
                    <a:pt x="1080490" y="991552"/>
                  </a:cubicBezTo>
                  <a:cubicBezTo>
                    <a:pt x="1135735" y="1098233"/>
                    <a:pt x="1325283" y="1301115"/>
                    <a:pt x="1480540" y="916305"/>
                  </a:cubicBezTo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94E4130-8729-4AAC-85C0-F7F7E97B495D}"/>
              </a:ext>
            </a:extLst>
          </p:cNvPr>
          <p:cNvSpPr/>
          <p:nvPr userDrawn="1"/>
        </p:nvSpPr>
        <p:spPr>
          <a:xfrm rot="4460773" flipH="1">
            <a:off x="8171082" y="2238721"/>
            <a:ext cx="638707" cy="627138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8D2EF54-E8CE-47E9-A58A-44FF368E121B}"/>
              </a:ext>
            </a:extLst>
          </p:cNvPr>
          <p:cNvGrpSpPr/>
          <p:nvPr userDrawn="1"/>
        </p:nvGrpSpPr>
        <p:grpSpPr>
          <a:xfrm rot="8875154" flipH="1">
            <a:off x="7033237" y="-335663"/>
            <a:ext cx="917782" cy="1507878"/>
            <a:chOff x="115080" y="2215167"/>
            <a:chExt cx="853517" cy="1402294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F6655E9-9E04-4A6D-BDC9-6D7CC907B3C5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B138CB9-8A60-4026-8FEF-125FFFDE1454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26CA988-6DC6-42F1-9DCD-0B6EAB9965F9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37FBAD0-7786-40FC-AD29-33C670F0A91F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2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ตัวแทนข้อความ 6">
            <a:extLst>
              <a:ext uri="{FF2B5EF4-FFF2-40B4-BE49-F238E27FC236}">
                <a16:creationId xmlns:a16="http://schemas.microsoft.com/office/drawing/2014/main" id="{78BC09FE-6C59-4280-A7EB-3699D423DF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4515" y="2530485"/>
            <a:ext cx="4654970" cy="1487019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4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5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86CD15-3548-4D18-9D40-B678D8642B51}"/>
              </a:ext>
            </a:extLst>
          </p:cNvPr>
          <p:cNvGrpSpPr/>
          <p:nvPr userDrawn="1"/>
        </p:nvGrpSpPr>
        <p:grpSpPr>
          <a:xfrm flipH="1" flipV="1">
            <a:off x="5082136" y="258840"/>
            <a:ext cx="1239072" cy="979975"/>
            <a:chOff x="3146624" y="4485765"/>
            <a:chExt cx="1483594" cy="1173366"/>
          </a:xfrm>
        </p:grpSpPr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49DEE081-8A4A-4084-BBC6-870453EE6A37}"/>
                </a:ext>
              </a:extLst>
            </p:cNvPr>
            <p:cNvGrpSpPr/>
            <p:nvPr userDrawn="1"/>
          </p:nvGrpSpPr>
          <p:grpSpPr>
            <a:xfrm rot="17139227">
              <a:off x="3539542" y="4568456"/>
              <a:ext cx="1053651" cy="1127700"/>
              <a:chOff x="3502161" y="3748313"/>
              <a:chExt cx="625973" cy="600826"/>
            </a:xfrm>
            <a:solidFill>
              <a:srgbClr val="FFA900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9AC33A7-5135-4B2E-907C-103D9153B738}"/>
                  </a:ext>
                </a:extLst>
              </p:cNvPr>
              <p:cNvSpPr/>
              <p:nvPr/>
            </p:nvSpPr>
            <p:spPr>
              <a:xfrm>
                <a:off x="3502161" y="3994712"/>
                <a:ext cx="400230" cy="354427"/>
              </a:xfrm>
              <a:custGeom>
                <a:avLst/>
                <a:gdLst>
                  <a:gd name="connsiteX0" fmla="*/ 63998 w 400230"/>
                  <a:gd name="connsiteY0" fmla="*/ 107704 h 354427"/>
                  <a:gd name="connsiteX1" fmla="*/ 80191 w 400230"/>
                  <a:gd name="connsiteY1" fmla="*/ 102942 h 354427"/>
                  <a:gd name="connsiteX2" fmla="*/ 88763 w 400230"/>
                  <a:gd name="connsiteY2" fmla="*/ 101037 h 354427"/>
                  <a:gd name="connsiteX3" fmla="*/ 88763 w 400230"/>
                  <a:gd name="connsiteY3" fmla="*/ 101037 h 354427"/>
                  <a:gd name="connsiteX4" fmla="*/ 131626 w 400230"/>
                  <a:gd name="connsiteY4" fmla="*/ 100084 h 354427"/>
                  <a:gd name="connsiteX5" fmla="*/ 153533 w 400230"/>
                  <a:gd name="connsiteY5" fmla="*/ 101989 h 354427"/>
                  <a:gd name="connsiteX6" fmla="*/ 152581 w 400230"/>
                  <a:gd name="connsiteY6" fmla="*/ 101989 h 354427"/>
                  <a:gd name="connsiteX7" fmla="*/ 164963 w 400230"/>
                  <a:gd name="connsiteY7" fmla="*/ 103894 h 354427"/>
                  <a:gd name="connsiteX8" fmla="*/ 210683 w 400230"/>
                  <a:gd name="connsiteY8" fmla="*/ 115324 h 354427"/>
                  <a:gd name="connsiteX9" fmla="*/ 230686 w 400230"/>
                  <a:gd name="connsiteY9" fmla="*/ 122944 h 354427"/>
                  <a:gd name="connsiteX10" fmla="*/ 226876 w 400230"/>
                  <a:gd name="connsiteY10" fmla="*/ 121039 h 354427"/>
                  <a:gd name="connsiteX11" fmla="*/ 230686 w 400230"/>
                  <a:gd name="connsiteY11" fmla="*/ 122944 h 354427"/>
                  <a:gd name="connsiteX12" fmla="*/ 241163 w 400230"/>
                  <a:gd name="connsiteY12" fmla="*/ 127707 h 354427"/>
                  <a:gd name="connsiteX13" fmla="*/ 257356 w 400230"/>
                  <a:gd name="connsiteY13" fmla="*/ 137232 h 354427"/>
                  <a:gd name="connsiteX14" fmla="*/ 256403 w 400230"/>
                  <a:gd name="connsiteY14" fmla="*/ 136279 h 354427"/>
                  <a:gd name="connsiteX15" fmla="*/ 266881 w 400230"/>
                  <a:gd name="connsiteY15" fmla="*/ 145804 h 354427"/>
                  <a:gd name="connsiteX16" fmla="*/ 275453 w 400230"/>
                  <a:gd name="connsiteY16" fmla="*/ 154377 h 354427"/>
                  <a:gd name="connsiteX17" fmla="*/ 276406 w 400230"/>
                  <a:gd name="connsiteY17" fmla="*/ 156282 h 354427"/>
                  <a:gd name="connsiteX18" fmla="*/ 288788 w 400230"/>
                  <a:gd name="connsiteY18" fmla="*/ 177237 h 354427"/>
                  <a:gd name="connsiteX19" fmla="*/ 289741 w 400230"/>
                  <a:gd name="connsiteY19" fmla="*/ 178189 h 354427"/>
                  <a:gd name="connsiteX20" fmla="*/ 293551 w 400230"/>
                  <a:gd name="connsiteY20" fmla="*/ 188667 h 354427"/>
                  <a:gd name="connsiteX21" fmla="*/ 298313 w 400230"/>
                  <a:gd name="connsiteY21" fmla="*/ 210574 h 354427"/>
                  <a:gd name="connsiteX22" fmla="*/ 299266 w 400230"/>
                  <a:gd name="connsiteY22" fmla="*/ 217242 h 354427"/>
                  <a:gd name="connsiteX23" fmla="*/ 298313 w 400230"/>
                  <a:gd name="connsiteY23" fmla="*/ 213432 h 354427"/>
                  <a:gd name="connsiteX24" fmla="*/ 299266 w 400230"/>
                  <a:gd name="connsiteY24" fmla="*/ 227719 h 354427"/>
                  <a:gd name="connsiteX25" fmla="*/ 299266 w 400230"/>
                  <a:gd name="connsiteY25" fmla="*/ 253437 h 354427"/>
                  <a:gd name="connsiteX26" fmla="*/ 295456 w 400230"/>
                  <a:gd name="connsiteY26" fmla="*/ 303919 h 354427"/>
                  <a:gd name="connsiteX27" fmla="*/ 345938 w 400230"/>
                  <a:gd name="connsiteY27" fmla="*/ 354402 h 354427"/>
                  <a:gd name="connsiteX28" fmla="*/ 396421 w 400230"/>
                  <a:gd name="connsiteY28" fmla="*/ 303919 h 354427"/>
                  <a:gd name="connsiteX29" fmla="*/ 348796 w 400230"/>
                  <a:gd name="connsiteY29" fmla="*/ 86749 h 354427"/>
                  <a:gd name="connsiteX30" fmla="*/ 147818 w 400230"/>
                  <a:gd name="connsiteY30" fmla="*/ 1977 h 354427"/>
                  <a:gd name="connsiteX31" fmla="*/ 37328 w 400230"/>
                  <a:gd name="connsiteY31" fmla="*/ 11502 h 354427"/>
                  <a:gd name="connsiteX32" fmla="*/ 2086 w 400230"/>
                  <a:gd name="connsiteY32" fmla="*/ 73414 h 354427"/>
                  <a:gd name="connsiteX33" fmla="*/ 63998 w 400230"/>
                  <a:gd name="connsiteY33" fmla="*/ 107704 h 354427"/>
                  <a:gd name="connsiteX34" fmla="*/ 63998 w 400230"/>
                  <a:gd name="connsiteY34" fmla="*/ 107704 h 35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00230" h="354427">
                    <a:moveTo>
                      <a:pt x="63998" y="107704"/>
                    </a:moveTo>
                    <a:cubicBezTo>
                      <a:pt x="68761" y="105799"/>
                      <a:pt x="74476" y="103894"/>
                      <a:pt x="80191" y="102942"/>
                    </a:cubicBezTo>
                    <a:cubicBezTo>
                      <a:pt x="83048" y="101989"/>
                      <a:pt x="85906" y="101989"/>
                      <a:pt x="88763" y="101037"/>
                    </a:cubicBezTo>
                    <a:cubicBezTo>
                      <a:pt x="99241" y="99132"/>
                      <a:pt x="77333" y="101989"/>
                      <a:pt x="88763" y="101037"/>
                    </a:cubicBezTo>
                    <a:cubicBezTo>
                      <a:pt x="103051" y="100084"/>
                      <a:pt x="117338" y="99132"/>
                      <a:pt x="131626" y="100084"/>
                    </a:cubicBezTo>
                    <a:cubicBezTo>
                      <a:pt x="139246" y="100084"/>
                      <a:pt x="146866" y="101037"/>
                      <a:pt x="153533" y="101989"/>
                    </a:cubicBezTo>
                    <a:cubicBezTo>
                      <a:pt x="163058" y="102942"/>
                      <a:pt x="143056" y="100084"/>
                      <a:pt x="152581" y="101989"/>
                    </a:cubicBezTo>
                    <a:cubicBezTo>
                      <a:pt x="157343" y="102942"/>
                      <a:pt x="161153" y="102942"/>
                      <a:pt x="164963" y="103894"/>
                    </a:cubicBezTo>
                    <a:cubicBezTo>
                      <a:pt x="180203" y="106752"/>
                      <a:pt x="195443" y="110562"/>
                      <a:pt x="210683" y="115324"/>
                    </a:cubicBezTo>
                    <a:cubicBezTo>
                      <a:pt x="217351" y="117229"/>
                      <a:pt x="224018" y="120087"/>
                      <a:pt x="230686" y="122944"/>
                    </a:cubicBezTo>
                    <a:cubicBezTo>
                      <a:pt x="236401" y="124849"/>
                      <a:pt x="221161" y="118182"/>
                      <a:pt x="226876" y="121039"/>
                    </a:cubicBezTo>
                    <a:cubicBezTo>
                      <a:pt x="227828" y="121992"/>
                      <a:pt x="229733" y="121992"/>
                      <a:pt x="230686" y="122944"/>
                    </a:cubicBezTo>
                    <a:cubicBezTo>
                      <a:pt x="234496" y="124849"/>
                      <a:pt x="237353" y="125802"/>
                      <a:pt x="241163" y="127707"/>
                    </a:cubicBezTo>
                    <a:cubicBezTo>
                      <a:pt x="246878" y="130564"/>
                      <a:pt x="251641" y="134374"/>
                      <a:pt x="257356" y="137232"/>
                    </a:cubicBezTo>
                    <a:cubicBezTo>
                      <a:pt x="264023" y="141042"/>
                      <a:pt x="247831" y="128659"/>
                      <a:pt x="256403" y="136279"/>
                    </a:cubicBezTo>
                    <a:cubicBezTo>
                      <a:pt x="260213" y="139137"/>
                      <a:pt x="263071" y="141994"/>
                      <a:pt x="266881" y="145804"/>
                    </a:cubicBezTo>
                    <a:cubicBezTo>
                      <a:pt x="269738" y="148662"/>
                      <a:pt x="272596" y="151519"/>
                      <a:pt x="275453" y="154377"/>
                    </a:cubicBezTo>
                    <a:cubicBezTo>
                      <a:pt x="281168" y="161044"/>
                      <a:pt x="269738" y="145804"/>
                      <a:pt x="276406" y="156282"/>
                    </a:cubicBezTo>
                    <a:cubicBezTo>
                      <a:pt x="281168" y="162949"/>
                      <a:pt x="284978" y="169617"/>
                      <a:pt x="288788" y="177237"/>
                    </a:cubicBezTo>
                    <a:cubicBezTo>
                      <a:pt x="292598" y="184857"/>
                      <a:pt x="284978" y="166759"/>
                      <a:pt x="289741" y="178189"/>
                    </a:cubicBezTo>
                    <a:cubicBezTo>
                      <a:pt x="290693" y="181999"/>
                      <a:pt x="292598" y="184857"/>
                      <a:pt x="293551" y="188667"/>
                    </a:cubicBezTo>
                    <a:cubicBezTo>
                      <a:pt x="295456" y="196287"/>
                      <a:pt x="297361" y="202954"/>
                      <a:pt x="298313" y="210574"/>
                    </a:cubicBezTo>
                    <a:cubicBezTo>
                      <a:pt x="298313" y="211527"/>
                      <a:pt x="298313" y="216289"/>
                      <a:pt x="299266" y="217242"/>
                    </a:cubicBezTo>
                    <a:cubicBezTo>
                      <a:pt x="298313" y="215337"/>
                      <a:pt x="298313" y="205812"/>
                      <a:pt x="298313" y="213432"/>
                    </a:cubicBezTo>
                    <a:cubicBezTo>
                      <a:pt x="298313" y="218194"/>
                      <a:pt x="299266" y="222957"/>
                      <a:pt x="299266" y="227719"/>
                    </a:cubicBezTo>
                    <a:cubicBezTo>
                      <a:pt x="299266" y="236292"/>
                      <a:pt x="300218" y="244864"/>
                      <a:pt x="299266" y="253437"/>
                    </a:cubicBezTo>
                    <a:cubicBezTo>
                      <a:pt x="299266" y="270582"/>
                      <a:pt x="297361" y="286774"/>
                      <a:pt x="295456" y="303919"/>
                    </a:cubicBezTo>
                    <a:cubicBezTo>
                      <a:pt x="291646" y="329637"/>
                      <a:pt x="321173" y="355354"/>
                      <a:pt x="345938" y="354402"/>
                    </a:cubicBezTo>
                    <a:cubicBezTo>
                      <a:pt x="376418" y="353449"/>
                      <a:pt x="392611" y="332494"/>
                      <a:pt x="396421" y="303919"/>
                    </a:cubicBezTo>
                    <a:cubicBezTo>
                      <a:pt x="405946" y="227719"/>
                      <a:pt x="400231" y="147709"/>
                      <a:pt x="348796" y="86749"/>
                    </a:cubicBezTo>
                    <a:cubicBezTo>
                      <a:pt x="300218" y="28647"/>
                      <a:pt x="219256" y="8644"/>
                      <a:pt x="147818" y="1977"/>
                    </a:cubicBezTo>
                    <a:cubicBezTo>
                      <a:pt x="111623" y="-1833"/>
                      <a:pt x="71618" y="-881"/>
                      <a:pt x="37328" y="11502"/>
                    </a:cubicBezTo>
                    <a:cubicBezTo>
                      <a:pt x="12563" y="20074"/>
                      <a:pt x="-6487" y="45792"/>
                      <a:pt x="2086" y="73414"/>
                    </a:cubicBezTo>
                    <a:cubicBezTo>
                      <a:pt x="9706" y="96274"/>
                      <a:pt x="37328" y="117229"/>
                      <a:pt x="63998" y="107704"/>
                    </a:cubicBezTo>
                    <a:lnTo>
                      <a:pt x="63998" y="107704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F2C2804-C2BB-416E-9BF0-8628F4A278DA}"/>
                  </a:ext>
                </a:extLst>
              </p:cNvPr>
              <p:cNvSpPr/>
              <p:nvPr/>
            </p:nvSpPr>
            <p:spPr>
              <a:xfrm>
                <a:off x="3596458" y="3748313"/>
                <a:ext cx="531675" cy="535105"/>
              </a:xfrm>
              <a:custGeom>
                <a:avLst/>
                <a:gdLst>
                  <a:gd name="connsiteX0" fmla="*/ 63998 w 531675"/>
                  <a:gd name="connsiteY0" fmla="*/ 108359 h 535105"/>
                  <a:gd name="connsiteX1" fmla="*/ 79238 w 531675"/>
                  <a:gd name="connsiteY1" fmla="*/ 104549 h 535105"/>
                  <a:gd name="connsiteX2" fmla="*/ 94478 w 531675"/>
                  <a:gd name="connsiteY2" fmla="*/ 101691 h 535105"/>
                  <a:gd name="connsiteX3" fmla="*/ 90668 w 531675"/>
                  <a:gd name="connsiteY3" fmla="*/ 102644 h 535105"/>
                  <a:gd name="connsiteX4" fmla="*/ 97336 w 531675"/>
                  <a:gd name="connsiteY4" fmla="*/ 101691 h 535105"/>
                  <a:gd name="connsiteX5" fmla="*/ 117338 w 531675"/>
                  <a:gd name="connsiteY5" fmla="*/ 100739 h 535105"/>
                  <a:gd name="connsiteX6" fmla="*/ 147818 w 531675"/>
                  <a:gd name="connsiteY6" fmla="*/ 101691 h 535105"/>
                  <a:gd name="connsiteX7" fmla="*/ 164963 w 531675"/>
                  <a:gd name="connsiteY7" fmla="*/ 103596 h 535105"/>
                  <a:gd name="connsiteX8" fmla="*/ 162106 w 531675"/>
                  <a:gd name="connsiteY8" fmla="*/ 103596 h 535105"/>
                  <a:gd name="connsiteX9" fmla="*/ 172583 w 531675"/>
                  <a:gd name="connsiteY9" fmla="*/ 105501 h 535105"/>
                  <a:gd name="connsiteX10" fmla="*/ 240211 w 531675"/>
                  <a:gd name="connsiteY10" fmla="*/ 124551 h 535105"/>
                  <a:gd name="connsiteX11" fmla="*/ 246878 w 531675"/>
                  <a:gd name="connsiteY11" fmla="*/ 127409 h 535105"/>
                  <a:gd name="connsiteX12" fmla="*/ 247831 w 531675"/>
                  <a:gd name="connsiteY12" fmla="*/ 127409 h 535105"/>
                  <a:gd name="connsiteX13" fmla="*/ 260213 w 531675"/>
                  <a:gd name="connsiteY13" fmla="*/ 133124 h 535105"/>
                  <a:gd name="connsiteX14" fmla="*/ 292598 w 531675"/>
                  <a:gd name="connsiteY14" fmla="*/ 150269 h 535105"/>
                  <a:gd name="connsiteX15" fmla="*/ 319268 w 531675"/>
                  <a:gd name="connsiteY15" fmla="*/ 168366 h 535105"/>
                  <a:gd name="connsiteX16" fmla="*/ 317363 w 531675"/>
                  <a:gd name="connsiteY16" fmla="*/ 166461 h 535105"/>
                  <a:gd name="connsiteX17" fmla="*/ 324031 w 531675"/>
                  <a:gd name="connsiteY17" fmla="*/ 171224 h 535105"/>
                  <a:gd name="connsiteX18" fmla="*/ 337366 w 531675"/>
                  <a:gd name="connsiteY18" fmla="*/ 182654 h 535105"/>
                  <a:gd name="connsiteX19" fmla="*/ 359273 w 531675"/>
                  <a:gd name="connsiteY19" fmla="*/ 204561 h 535105"/>
                  <a:gd name="connsiteX20" fmla="*/ 369751 w 531675"/>
                  <a:gd name="connsiteY20" fmla="*/ 215991 h 535105"/>
                  <a:gd name="connsiteX21" fmla="*/ 371656 w 531675"/>
                  <a:gd name="connsiteY21" fmla="*/ 218849 h 535105"/>
                  <a:gd name="connsiteX22" fmla="*/ 374513 w 531675"/>
                  <a:gd name="connsiteY22" fmla="*/ 223611 h 535105"/>
                  <a:gd name="connsiteX23" fmla="*/ 390706 w 531675"/>
                  <a:gd name="connsiteY23" fmla="*/ 251234 h 535105"/>
                  <a:gd name="connsiteX24" fmla="*/ 398326 w 531675"/>
                  <a:gd name="connsiteY24" fmla="*/ 266474 h 535105"/>
                  <a:gd name="connsiteX25" fmla="*/ 397373 w 531675"/>
                  <a:gd name="connsiteY25" fmla="*/ 263616 h 535105"/>
                  <a:gd name="connsiteX26" fmla="*/ 401183 w 531675"/>
                  <a:gd name="connsiteY26" fmla="*/ 273141 h 535105"/>
                  <a:gd name="connsiteX27" fmla="*/ 420233 w 531675"/>
                  <a:gd name="connsiteY27" fmla="*/ 340769 h 535105"/>
                  <a:gd name="connsiteX28" fmla="*/ 423091 w 531675"/>
                  <a:gd name="connsiteY28" fmla="*/ 357914 h 535105"/>
                  <a:gd name="connsiteX29" fmla="*/ 424043 w 531675"/>
                  <a:gd name="connsiteY29" fmla="*/ 366486 h 535105"/>
                  <a:gd name="connsiteX30" fmla="*/ 424043 w 531675"/>
                  <a:gd name="connsiteY30" fmla="*/ 369344 h 535105"/>
                  <a:gd name="connsiteX31" fmla="*/ 427853 w 531675"/>
                  <a:gd name="connsiteY31" fmla="*/ 406491 h 535105"/>
                  <a:gd name="connsiteX32" fmla="*/ 430711 w 531675"/>
                  <a:gd name="connsiteY32" fmla="*/ 484596 h 535105"/>
                  <a:gd name="connsiteX33" fmla="*/ 481193 w 531675"/>
                  <a:gd name="connsiteY33" fmla="*/ 535079 h 535105"/>
                  <a:gd name="connsiteX34" fmla="*/ 531676 w 531675"/>
                  <a:gd name="connsiteY34" fmla="*/ 484596 h 535105"/>
                  <a:gd name="connsiteX35" fmla="*/ 466906 w 531675"/>
                  <a:gd name="connsiteY35" fmla="*/ 181701 h 535105"/>
                  <a:gd name="connsiteX36" fmla="*/ 212588 w 531675"/>
                  <a:gd name="connsiteY36" fmla="*/ 10251 h 535105"/>
                  <a:gd name="connsiteX37" fmla="*/ 37328 w 531675"/>
                  <a:gd name="connsiteY37" fmla="*/ 11204 h 535105"/>
                  <a:gd name="connsiteX38" fmla="*/ 2086 w 531675"/>
                  <a:gd name="connsiteY38" fmla="*/ 73116 h 535105"/>
                  <a:gd name="connsiteX39" fmla="*/ 63998 w 531675"/>
                  <a:gd name="connsiteY39" fmla="*/ 108359 h 535105"/>
                  <a:gd name="connsiteX40" fmla="*/ 63998 w 531675"/>
                  <a:gd name="connsiteY40" fmla="*/ 108359 h 535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31675" h="535105">
                    <a:moveTo>
                      <a:pt x="63998" y="108359"/>
                    </a:moveTo>
                    <a:cubicBezTo>
                      <a:pt x="68761" y="106454"/>
                      <a:pt x="74476" y="105501"/>
                      <a:pt x="79238" y="104549"/>
                    </a:cubicBezTo>
                    <a:cubicBezTo>
                      <a:pt x="83048" y="103596"/>
                      <a:pt x="92573" y="103596"/>
                      <a:pt x="94478" y="101691"/>
                    </a:cubicBezTo>
                    <a:cubicBezTo>
                      <a:pt x="93526" y="101691"/>
                      <a:pt x="81143" y="103596"/>
                      <a:pt x="90668" y="102644"/>
                    </a:cubicBezTo>
                    <a:cubicBezTo>
                      <a:pt x="92573" y="102644"/>
                      <a:pt x="95431" y="102644"/>
                      <a:pt x="97336" y="101691"/>
                    </a:cubicBezTo>
                    <a:cubicBezTo>
                      <a:pt x="104003" y="100739"/>
                      <a:pt x="110671" y="100739"/>
                      <a:pt x="117338" y="100739"/>
                    </a:cubicBezTo>
                    <a:cubicBezTo>
                      <a:pt x="127816" y="100739"/>
                      <a:pt x="137341" y="100739"/>
                      <a:pt x="147818" y="101691"/>
                    </a:cubicBezTo>
                    <a:cubicBezTo>
                      <a:pt x="150676" y="101691"/>
                      <a:pt x="162106" y="101691"/>
                      <a:pt x="164963" y="103596"/>
                    </a:cubicBezTo>
                    <a:cubicBezTo>
                      <a:pt x="162106" y="101691"/>
                      <a:pt x="155438" y="101691"/>
                      <a:pt x="162106" y="103596"/>
                    </a:cubicBezTo>
                    <a:cubicBezTo>
                      <a:pt x="165916" y="104549"/>
                      <a:pt x="168773" y="104549"/>
                      <a:pt x="172583" y="105501"/>
                    </a:cubicBezTo>
                    <a:cubicBezTo>
                      <a:pt x="195443" y="109311"/>
                      <a:pt x="218303" y="115979"/>
                      <a:pt x="240211" y="124551"/>
                    </a:cubicBezTo>
                    <a:cubicBezTo>
                      <a:pt x="242116" y="125504"/>
                      <a:pt x="244973" y="126456"/>
                      <a:pt x="246878" y="127409"/>
                    </a:cubicBezTo>
                    <a:cubicBezTo>
                      <a:pt x="250688" y="129314"/>
                      <a:pt x="259261" y="130266"/>
                      <a:pt x="247831" y="127409"/>
                    </a:cubicBezTo>
                    <a:cubicBezTo>
                      <a:pt x="251641" y="128361"/>
                      <a:pt x="256403" y="131219"/>
                      <a:pt x="260213" y="133124"/>
                    </a:cubicBezTo>
                    <a:cubicBezTo>
                      <a:pt x="270691" y="137886"/>
                      <a:pt x="282121" y="143601"/>
                      <a:pt x="292598" y="150269"/>
                    </a:cubicBezTo>
                    <a:cubicBezTo>
                      <a:pt x="302123" y="155984"/>
                      <a:pt x="310696" y="161699"/>
                      <a:pt x="319268" y="168366"/>
                    </a:cubicBezTo>
                    <a:cubicBezTo>
                      <a:pt x="326888" y="173129"/>
                      <a:pt x="317363" y="166461"/>
                      <a:pt x="317363" y="166461"/>
                    </a:cubicBezTo>
                    <a:cubicBezTo>
                      <a:pt x="319268" y="167414"/>
                      <a:pt x="322126" y="170271"/>
                      <a:pt x="324031" y="171224"/>
                    </a:cubicBezTo>
                    <a:cubicBezTo>
                      <a:pt x="328793" y="175034"/>
                      <a:pt x="333556" y="178844"/>
                      <a:pt x="337366" y="182654"/>
                    </a:cubicBezTo>
                    <a:cubicBezTo>
                      <a:pt x="344986" y="189321"/>
                      <a:pt x="352606" y="196941"/>
                      <a:pt x="359273" y="204561"/>
                    </a:cubicBezTo>
                    <a:cubicBezTo>
                      <a:pt x="363083" y="208371"/>
                      <a:pt x="365941" y="212181"/>
                      <a:pt x="369751" y="215991"/>
                    </a:cubicBezTo>
                    <a:cubicBezTo>
                      <a:pt x="370703" y="216944"/>
                      <a:pt x="376418" y="225516"/>
                      <a:pt x="371656" y="218849"/>
                    </a:cubicBezTo>
                    <a:cubicBezTo>
                      <a:pt x="367846" y="212181"/>
                      <a:pt x="373561" y="221706"/>
                      <a:pt x="374513" y="223611"/>
                    </a:cubicBezTo>
                    <a:cubicBezTo>
                      <a:pt x="380228" y="232184"/>
                      <a:pt x="385943" y="241709"/>
                      <a:pt x="390706" y="251234"/>
                    </a:cubicBezTo>
                    <a:cubicBezTo>
                      <a:pt x="393563" y="255996"/>
                      <a:pt x="395468" y="261711"/>
                      <a:pt x="398326" y="266474"/>
                    </a:cubicBezTo>
                    <a:cubicBezTo>
                      <a:pt x="399278" y="269331"/>
                      <a:pt x="401183" y="275046"/>
                      <a:pt x="397373" y="263616"/>
                    </a:cubicBezTo>
                    <a:cubicBezTo>
                      <a:pt x="398326" y="266474"/>
                      <a:pt x="400231" y="270284"/>
                      <a:pt x="401183" y="273141"/>
                    </a:cubicBezTo>
                    <a:cubicBezTo>
                      <a:pt x="409756" y="295049"/>
                      <a:pt x="415471" y="317909"/>
                      <a:pt x="420233" y="340769"/>
                    </a:cubicBezTo>
                    <a:cubicBezTo>
                      <a:pt x="421186" y="346484"/>
                      <a:pt x="422138" y="352199"/>
                      <a:pt x="423091" y="357914"/>
                    </a:cubicBezTo>
                    <a:cubicBezTo>
                      <a:pt x="424043" y="360771"/>
                      <a:pt x="424043" y="363629"/>
                      <a:pt x="424043" y="366486"/>
                    </a:cubicBezTo>
                    <a:cubicBezTo>
                      <a:pt x="425948" y="379821"/>
                      <a:pt x="423091" y="358866"/>
                      <a:pt x="424043" y="369344"/>
                    </a:cubicBezTo>
                    <a:cubicBezTo>
                      <a:pt x="425948" y="381726"/>
                      <a:pt x="426901" y="394109"/>
                      <a:pt x="427853" y="406491"/>
                    </a:cubicBezTo>
                    <a:cubicBezTo>
                      <a:pt x="429758" y="432209"/>
                      <a:pt x="430711" y="457926"/>
                      <a:pt x="430711" y="484596"/>
                    </a:cubicBezTo>
                    <a:cubicBezTo>
                      <a:pt x="430711" y="511266"/>
                      <a:pt x="453571" y="536031"/>
                      <a:pt x="481193" y="535079"/>
                    </a:cubicBezTo>
                    <a:cubicBezTo>
                      <a:pt x="508816" y="534126"/>
                      <a:pt x="531676" y="513171"/>
                      <a:pt x="531676" y="484596"/>
                    </a:cubicBezTo>
                    <a:cubicBezTo>
                      <a:pt x="531676" y="382679"/>
                      <a:pt x="522151" y="271236"/>
                      <a:pt x="466906" y="181701"/>
                    </a:cubicBezTo>
                    <a:cubicBezTo>
                      <a:pt x="411661" y="93119"/>
                      <a:pt x="313553" y="33111"/>
                      <a:pt x="212588" y="10251"/>
                    </a:cubicBezTo>
                    <a:cubicBezTo>
                      <a:pt x="155438" y="-2131"/>
                      <a:pt x="94478" y="-4989"/>
                      <a:pt x="37328" y="11204"/>
                    </a:cubicBezTo>
                    <a:cubicBezTo>
                      <a:pt x="12563" y="18824"/>
                      <a:pt x="-6487" y="47399"/>
                      <a:pt x="2086" y="73116"/>
                    </a:cubicBezTo>
                    <a:cubicBezTo>
                      <a:pt x="10658" y="99786"/>
                      <a:pt x="37328" y="116931"/>
                      <a:pt x="63998" y="108359"/>
                    </a:cubicBezTo>
                    <a:lnTo>
                      <a:pt x="63998" y="108359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A5182D1-AAF7-4417-8B67-5E6AF7AC37D8}"/>
                </a:ext>
              </a:extLst>
            </p:cNvPr>
            <p:cNvSpPr/>
            <p:nvPr userDrawn="1"/>
          </p:nvSpPr>
          <p:spPr>
            <a:xfrm rot="17139227">
              <a:off x="2969749" y="4662640"/>
              <a:ext cx="799443" cy="445693"/>
            </a:xfrm>
            <a:custGeom>
              <a:avLst/>
              <a:gdLst>
                <a:gd name="connsiteX0" fmla="*/ 31393 w 474948"/>
                <a:gd name="connsiteY0" fmla="*/ 74893 h 237460"/>
                <a:gd name="connsiteX1" fmla="*/ 214273 w 474948"/>
                <a:gd name="connsiteY1" fmla="*/ 52032 h 237460"/>
                <a:gd name="connsiteX2" fmla="*/ 376198 w 474948"/>
                <a:gd name="connsiteY2" fmla="*/ 144425 h 237460"/>
                <a:gd name="connsiteX3" fmla="*/ 428586 w 474948"/>
                <a:gd name="connsiteY3" fmla="*/ 225388 h 237460"/>
                <a:gd name="connsiteX4" fmla="*/ 462876 w 474948"/>
                <a:gd name="connsiteY4" fmla="*/ 233960 h 237460"/>
                <a:gd name="connsiteX5" fmla="*/ 471448 w 474948"/>
                <a:gd name="connsiteY5" fmla="*/ 199670 h 237460"/>
                <a:gd name="connsiteX6" fmla="*/ 342861 w 474948"/>
                <a:gd name="connsiteY6" fmla="*/ 51080 h 237460"/>
                <a:gd name="connsiteX7" fmla="*/ 239038 w 474948"/>
                <a:gd name="connsiteY7" fmla="*/ 6313 h 237460"/>
                <a:gd name="connsiteX8" fmla="*/ 135216 w 474948"/>
                <a:gd name="connsiteY8" fmla="*/ 2503 h 237460"/>
                <a:gd name="connsiteX9" fmla="*/ 18058 w 474948"/>
                <a:gd name="connsiteY9" fmla="*/ 27268 h 237460"/>
                <a:gd name="connsiteX10" fmla="*/ 913 w 474948"/>
                <a:gd name="connsiteY10" fmla="*/ 57747 h 237460"/>
                <a:gd name="connsiteX11" fmla="*/ 31393 w 474948"/>
                <a:gd name="connsiteY11" fmla="*/ 74893 h 237460"/>
                <a:gd name="connsiteX12" fmla="*/ 31393 w 474948"/>
                <a:gd name="connsiteY12" fmla="*/ 74893 h 23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948" h="237460">
                  <a:moveTo>
                    <a:pt x="31393" y="74893"/>
                  </a:moveTo>
                  <a:cubicBezTo>
                    <a:pt x="87591" y="52985"/>
                    <a:pt x="156171" y="43460"/>
                    <a:pt x="214273" y="52032"/>
                  </a:cubicBezTo>
                  <a:cubicBezTo>
                    <a:pt x="275233" y="60605"/>
                    <a:pt x="335241" y="98705"/>
                    <a:pt x="376198" y="144425"/>
                  </a:cubicBezTo>
                  <a:cubicBezTo>
                    <a:pt x="397153" y="168238"/>
                    <a:pt x="414298" y="195860"/>
                    <a:pt x="428586" y="225388"/>
                  </a:cubicBezTo>
                  <a:cubicBezTo>
                    <a:pt x="434301" y="237770"/>
                    <a:pt x="451446" y="240628"/>
                    <a:pt x="462876" y="233960"/>
                  </a:cubicBezTo>
                  <a:cubicBezTo>
                    <a:pt x="475258" y="226340"/>
                    <a:pt x="478116" y="212053"/>
                    <a:pt x="471448" y="199670"/>
                  </a:cubicBezTo>
                  <a:cubicBezTo>
                    <a:pt x="442873" y="139663"/>
                    <a:pt x="399058" y="87275"/>
                    <a:pt x="342861" y="51080"/>
                  </a:cubicBezTo>
                  <a:cubicBezTo>
                    <a:pt x="311428" y="31078"/>
                    <a:pt x="275233" y="13932"/>
                    <a:pt x="239038" y="6313"/>
                  </a:cubicBezTo>
                  <a:cubicBezTo>
                    <a:pt x="204748" y="-1307"/>
                    <a:pt x="169506" y="-1307"/>
                    <a:pt x="135216" y="2503"/>
                  </a:cubicBezTo>
                  <a:cubicBezTo>
                    <a:pt x="95211" y="6313"/>
                    <a:pt x="55206" y="12980"/>
                    <a:pt x="18058" y="27268"/>
                  </a:cubicBezTo>
                  <a:cubicBezTo>
                    <a:pt x="5676" y="32030"/>
                    <a:pt x="-2897" y="44413"/>
                    <a:pt x="913" y="57747"/>
                  </a:cubicBezTo>
                  <a:cubicBezTo>
                    <a:pt x="4723" y="69178"/>
                    <a:pt x="19011" y="79655"/>
                    <a:pt x="31393" y="74893"/>
                  </a:cubicBezTo>
                  <a:lnTo>
                    <a:pt x="31393" y="7489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F899AFC-6119-4C60-9FA8-3AE090B9107E}"/>
              </a:ext>
            </a:extLst>
          </p:cNvPr>
          <p:cNvSpPr/>
          <p:nvPr userDrawn="1"/>
        </p:nvSpPr>
        <p:spPr>
          <a:xfrm rot="17139227" flipH="1" flipV="1">
            <a:off x="6485917" y="150156"/>
            <a:ext cx="615703" cy="604550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EBD8E1-EDDE-4F3D-A628-78FC51F23977}"/>
              </a:ext>
            </a:extLst>
          </p:cNvPr>
          <p:cNvGrpSpPr/>
          <p:nvPr userDrawn="1"/>
        </p:nvGrpSpPr>
        <p:grpSpPr>
          <a:xfrm rot="19924458" flipV="1">
            <a:off x="3616387" y="-244425"/>
            <a:ext cx="1560903" cy="937403"/>
            <a:chOff x="1507283" y="4183613"/>
            <a:chExt cx="1527613" cy="91741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C764AEB-140F-4C47-B7AE-CC8DE7C0D5B1}"/>
                </a:ext>
              </a:extLst>
            </p:cNvPr>
            <p:cNvSpPr/>
            <p:nvPr userDrawn="1"/>
          </p:nvSpPr>
          <p:spPr>
            <a:xfrm rot="17139227">
              <a:off x="2001717" y="4030205"/>
              <a:ext cx="879771" cy="1186587"/>
            </a:xfrm>
            <a:custGeom>
              <a:avLst/>
              <a:gdLst>
                <a:gd name="connsiteX0" fmla="*/ 89902 w 522671"/>
                <a:gd name="connsiteY0" fmla="*/ 100487 h 632200"/>
                <a:gd name="connsiteX1" fmla="*/ 86092 w 522671"/>
                <a:gd name="connsiteY1" fmla="*/ 104297 h 632200"/>
                <a:gd name="connsiteX2" fmla="*/ 1320 w 522671"/>
                <a:gd name="connsiteY2" fmla="*/ 301465 h 632200"/>
                <a:gd name="connsiteX3" fmla="*/ 67042 w 522671"/>
                <a:gd name="connsiteY3" fmla="*/ 451960 h 632200"/>
                <a:gd name="connsiteX4" fmla="*/ 136575 w 522671"/>
                <a:gd name="connsiteY4" fmla="*/ 486250 h 632200"/>
                <a:gd name="connsiteX5" fmla="*/ 205155 w 522671"/>
                <a:gd name="connsiteY5" fmla="*/ 542447 h 632200"/>
                <a:gd name="connsiteX6" fmla="*/ 350887 w 522671"/>
                <a:gd name="connsiteY6" fmla="*/ 631982 h 632200"/>
                <a:gd name="connsiteX7" fmla="*/ 517575 w 522671"/>
                <a:gd name="connsiteY7" fmla="*/ 350995 h 632200"/>
                <a:gd name="connsiteX8" fmla="*/ 459472 w 522671"/>
                <a:gd name="connsiteY8" fmla="*/ 54767 h 632200"/>
                <a:gd name="connsiteX9" fmla="*/ 89902 w 522671"/>
                <a:gd name="connsiteY9" fmla="*/ 100487 h 63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200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50"/>
                  </a:cubicBezTo>
                  <a:cubicBezTo>
                    <a:pt x="167055" y="499585"/>
                    <a:pt x="185152" y="516729"/>
                    <a:pt x="205155" y="542447"/>
                  </a:cubicBezTo>
                  <a:cubicBezTo>
                    <a:pt x="241350" y="589120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8507" y="-49055"/>
                    <a:pt x="174675" y="10952"/>
                    <a:pt x="89902" y="100487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BCCEF336-8E6C-4A88-BD52-1B4EB4D184A7}"/>
                </a:ext>
              </a:extLst>
            </p:cNvPr>
            <p:cNvGrpSpPr/>
            <p:nvPr userDrawn="1"/>
          </p:nvGrpSpPr>
          <p:grpSpPr>
            <a:xfrm rot="17139227">
              <a:off x="2092663" y="4201554"/>
              <a:ext cx="514648" cy="750860"/>
              <a:chOff x="3673791" y="2501264"/>
              <a:chExt cx="305752" cy="400050"/>
            </a:xfrm>
            <a:solidFill>
              <a:srgbClr val="FFFFFF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962B051-2BC1-4D42-AA97-0C3747E1E4C5}"/>
                  </a:ext>
                </a:extLst>
              </p:cNvPr>
              <p:cNvSpPr/>
              <p:nvPr/>
            </p:nvSpPr>
            <p:spPr>
              <a:xfrm>
                <a:off x="3673791" y="2501264"/>
                <a:ext cx="180975" cy="340042"/>
              </a:xfrm>
              <a:custGeom>
                <a:avLst/>
                <a:gdLst>
                  <a:gd name="connsiteX0" fmla="*/ 180975 w 180975"/>
                  <a:gd name="connsiteY0" fmla="*/ 2857 h 340042"/>
                  <a:gd name="connsiteX1" fmla="*/ 176213 w 180975"/>
                  <a:gd name="connsiteY1" fmla="*/ 2857 h 340042"/>
                  <a:gd name="connsiteX2" fmla="*/ 161925 w 180975"/>
                  <a:gd name="connsiteY2" fmla="*/ 3810 h 340042"/>
                  <a:gd name="connsiteX3" fmla="*/ 140970 w 180975"/>
                  <a:gd name="connsiteY3" fmla="*/ 9525 h 340042"/>
                  <a:gd name="connsiteX4" fmla="*/ 118110 w 180975"/>
                  <a:gd name="connsiteY4" fmla="*/ 24765 h 340042"/>
                  <a:gd name="connsiteX5" fmla="*/ 100013 w 180975"/>
                  <a:gd name="connsiteY5" fmla="*/ 51435 h 340042"/>
                  <a:gd name="connsiteX6" fmla="*/ 88583 w 180975"/>
                  <a:gd name="connsiteY6" fmla="*/ 85725 h 340042"/>
                  <a:gd name="connsiteX7" fmla="*/ 89535 w 180975"/>
                  <a:gd name="connsiteY7" fmla="*/ 164782 h 340042"/>
                  <a:gd name="connsiteX8" fmla="*/ 100013 w 180975"/>
                  <a:gd name="connsiteY8" fmla="*/ 205740 h 340042"/>
                  <a:gd name="connsiteX9" fmla="*/ 105728 w 180975"/>
                  <a:gd name="connsiteY9" fmla="*/ 249555 h 340042"/>
                  <a:gd name="connsiteX10" fmla="*/ 103823 w 180975"/>
                  <a:gd name="connsiteY10" fmla="*/ 271463 h 340042"/>
                  <a:gd name="connsiteX11" fmla="*/ 100965 w 180975"/>
                  <a:gd name="connsiteY11" fmla="*/ 281940 h 340042"/>
                  <a:gd name="connsiteX12" fmla="*/ 96203 w 180975"/>
                  <a:gd name="connsiteY12" fmla="*/ 292417 h 340042"/>
                  <a:gd name="connsiteX13" fmla="*/ 68580 w 180975"/>
                  <a:gd name="connsiteY13" fmla="*/ 318135 h 340042"/>
                  <a:gd name="connsiteX14" fmla="*/ 19050 w 180975"/>
                  <a:gd name="connsiteY14" fmla="*/ 337185 h 340042"/>
                  <a:gd name="connsiteX15" fmla="*/ 4763 w 180975"/>
                  <a:gd name="connsiteY15" fmla="*/ 339090 h 340042"/>
                  <a:gd name="connsiteX16" fmla="*/ 0 w 180975"/>
                  <a:gd name="connsiteY16" fmla="*/ 340042 h 340042"/>
                  <a:gd name="connsiteX17" fmla="*/ 18098 w 180975"/>
                  <a:gd name="connsiteY17" fmla="*/ 332422 h 340042"/>
                  <a:gd name="connsiteX18" fmla="*/ 61913 w 180975"/>
                  <a:gd name="connsiteY18" fmla="*/ 306705 h 340042"/>
                  <a:gd name="connsiteX19" fmla="*/ 81915 w 180975"/>
                  <a:gd name="connsiteY19" fmla="*/ 282892 h 340042"/>
                  <a:gd name="connsiteX20" fmla="*/ 84773 w 180975"/>
                  <a:gd name="connsiteY20" fmla="*/ 276225 h 340042"/>
                  <a:gd name="connsiteX21" fmla="*/ 86678 w 180975"/>
                  <a:gd name="connsiteY21" fmla="*/ 267653 h 340042"/>
                  <a:gd name="connsiteX22" fmla="*/ 87630 w 180975"/>
                  <a:gd name="connsiteY22" fmla="*/ 249555 h 340042"/>
                  <a:gd name="connsiteX23" fmla="*/ 80010 w 180975"/>
                  <a:gd name="connsiteY23" fmla="*/ 211455 h 340042"/>
                  <a:gd name="connsiteX24" fmla="*/ 68580 w 180975"/>
                  <a:gd name="connsiteY24" fmla="*/ 169545 h 340042"/>
                  <a:gd name="connsiteX25" fmla="*/ 63818 w 180975"/>
                  <a:gd name="connsiteY25" fmla="*/ 124777 h 340042"/>
                  <a:gd name="connsiteX26" fmla="*/ 69533 w 180975"/>
                  <a:gd name="connsiteY26" fmla="*/ 80963 h 340042"/>
                  <a:gd name="connsiteX27" fmla="*/ 85725 w 180975"/>
                  <a:gd name="connsiteY27" fmla="*/ 42863 h 340042"/>
                  <a:gd name="connsiteX28" fmla="*/ 110490 w 180975"/>
                  <a:gd name="connsiteY28" fmla="*/ 15240 h 340042"/>
                  <a:gd name="connsiteX29" fmla="*/ 139065 w 180975"/>
                  <a:gd name="connsiteY29" fmla="*/ 1905 h 340042"/>
                  <a:gd name="connsiteX30" fmla="*/ 162878 w 180975"/>
                  <a:gd name="connsiteY30" fmla="*/ 0 h 340042"/>
                  <a:gd name="connsiteX31" fmla="*/ 171450 w 180975"/>
                  <a:gd name="connsiteY31" fmla="*/ 952 h 340042"/>
                  <a:gd name="connsiteX32" fmla="*/ 177165 w 180975"/>
                  <a:gd name="connsiteY32" fmla="*/ 1905 h 340042"/>
                  <a:gd name="connsiteX33" fmla="*/ 180975 w 180975"/>
                  <a:gd name="connsiteY33" fmla="*/ 2857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0975" h="340042">
                    <a:moveTo>
                      <a:pt x="180975" y="2857"/>
                    </a:moveTo>
                    <a:cubicBezTo>
                      <a:pt x="180975" y="2857"/>
                      <a:pt x="179070" y="2857"/>
                      <a:pt x="176213" y="2857"/>
                    </a:cubicBezTo>
                    <a:cubicBezTo>
                      <a:pt x="172403" y="2857"/>
                      <a:pt x="167640" y="2857"/>
                      <a:pt x="161925" y="3810"/>
                    </a:cubicBezTo>
                    <a:cubicBezTo>
                      <a:pt x="156210" y="4763"/>
                      <a:pt x="148590" y="6667"/>
                      <a:pt x="140970" y="9525"/>
                    </a:cubicBezTo>
                    <a:cubicBezTo>
                      <a:pt x="133350" y="12382"/>
                      <a:pt x="125730" y="18097"/>
                      <a:pt x="118110" y="24765"/>
                    </a:cubicBezTo>
                    <a:cubicBezTo>
                      <a:pt x="110490" y="31432"/>
                      <a:pt x="104775" y="40957"/>
                      <a:pt x="100013" y="51435"/>
                    </a:cubicBezTo>
                    <a:cubicBezTo>
                      <a:pt x="95250" y="61913"/>
                      <a:pt x="91440" y="73342"/>
                      <a:pt x="88583" y="85725"/>
                    </a:cubicBezTo>
                    <a:cubicBezTo>
                      <a:pt x="83820" y="110490"/>
                      <a:pt x="83820" y="138113"/>
                      <a:pt x="89535" y="164782"/>
                    </a:cubicBezTo>
                    <a:cubicBezTo>
                      <a:pt x="92393" y="178117"/>
                      <a:pt x="97155" y="191453"/>
                      <a:pt x="100013" y="205740"/>
                    </a:cubicBezTo>
                    <a:cubicBezTo>
                      <a:pt x="103823" y="220028"/>
                      <a:pt x="105728" y="234315"/>
                      <a:pt x="105728" y="249555"/>
                    </a:cubicBezTo>
                    <a:cubicBezTo>
                      <a:pt x="105728" y="257175"/>
                      <a:pt x="104775" y="263842"/>
                      <a:pt x="103823" y="271463"/>
                    </a:cubicBezTo>
                    <a:cubicBezTo>
                      <a:pt x="102870" y="275272"/>
                      <a:pt x="101918" y="278130"/>
                      <a:pt x="100965" y="281940"/>
                    </a:cubicBezTo>
                    <a:cubicBezTo>
                      <a:pt x="99060" y="285750"/>
                      <a:pt x="98108" y="288607"/>
                      <a:pt x="96203" y="292417"/>
                    </a:cubicBezTo>
                    <a:cubicBezTo>
                      <a:pt x="88583" y="304800"/>
                      <a:pt x="78105" y="312420"/>
                      <a:pt x="68580" y="318135"/>
                    </a:cubicBezTo>
                    <a:cubicBezTo>
                      <a:pt x="49530" y="329565"/>
                      <a:pt x="31433" y="334328"/>
                      <a:pt x="19050" y="337185"/>
                    </a:cubicBezTo>
                    <a:cubicBezTo>
                      <a:pt x="12383" y="338138"/>
                      <a:pt x="7620" y="339090"/>
                      <a:pt x="4763" y="339090"/>
                    </a:cubicBezTo>
                    <a:cubicBezTo>
                      <a:pt x="953" y="339090"/>
                      <a:pt x="0" y="340042"/>
                      <a:pt x="0" y="340042"/>
                    </a:cubicBezTo>
                    <a:cubicBezTo>
                      <a:pt x="0" y="340042"/>
                      <a:pt x="6668" y="338138"/>
                      <a:pt x="18098" y="332422"/>
                    </a:cubicBezTo>
                    <a:cubicBezTo>
                      <a:pt x="29528" y="327660"/>
                      <a:pt x="45720" y="319088"/>
                      <a:pt x="61913" y="306705"/>
                    </a:cubicBezTo>
                    <a:cubicBezTo>
                      <a:pt x="69533" y="300038"/>
                      <a:pt x="77153" y="292417"/>
                      <a:pt x="81915" y="282892"/>
                    </a:cubicBezTo>
                    <a:cubicBezTo>
                      <a:pt x="82868" y="280988"/>
                      <a:pt x="83820" y="278130"/>
                      <a:pt x="84773" y="276225"/>
                    </a:cubicBezTo>
                    <a:cubicBezTo>
                      <a:pt x="85725" y="273367"/>
                      <a:pt x="85725" y="270510"/>
                      <a:pt x="86678" y="267653"/>
                    </a:cubicBezTo>
                    <a:cubicBezTo>
                      <a:pt x="87630" y="261938"/>
                      <a:pt x="87630" y="256222"/>
                      <a:pt x="87630" y="249555"/>
                    </a:cubicBezTo>
                    <a:cubicBezTo>
                      <a:pt x="86678" y="237172"/>
                      <a:pt x="83820" y="224790"/>
                      <a:pt x="80010" y="211455"/>
                    </a:cubicBezTo>
                    <a:cubicBezTo>
                      <a:pt x="76200" y="198120"/>
                      <a:pt x="71438" y="184785"/>
                      <a:pt x="68580" y="169545"/>
                    </a:cubicBezTo>
                    <a:cubicBezTo>
                      <a:pt x="65723" y="154305"/>
                      <a:pt x="63818" y="139065"/>
                      <a:pt x="63818" y="124777"/>
                    </a:cubicBezTo>
                    <a:cubicBezTo>
                      <a:pt x="63818" y="109538"/>
                      <a:pt x="66675" y="95250"/>
                      <a:pt x="69533" y="80963"/>
                    </a:cubicBezTo>
                    <a:cubicBezTo>
                      <a:pt x="73343" y="66675"/>
                      <a:pt x="79058" y="54292"/>
                      <a:pt x="85725" y="42863"/>
                    </a:cubicBezTo>
                    <a:cubicBezTo>
                      <a:pt x="92393" y="31432"/>
                      <a:pt x="100965" y="21907"/>
                      <a:pt x="110490" y="15240"/>
                    </a:cubicBezTo>
                    <a:cubicBezTo>
                      <a:pt x="120015" y="8572"/>
                      <a:pt x="129540" y="3810"/>
                      <a:pt x="139065" y="1905"/>
                    </a:cubicBezTo>
                    <a:cubicBezTo>
                      <a:pt x="148590" y="0"/>
                      <a:pt x="156210" y="0"/>
                      <a:pt x="162878" y="0"/>
                    </a:cubicBezTo>
                    <a:cubicBezTo>
                      <a:pt x="165735" y="0"/>
                      <a:pt x="168593" y="952"/>
                      <a:pt x="171450" y="952"/>
                    </a:cubicBezTo>
                    <a:cubicBezTo>
                      <a:pt x="174308" y="952"/>
                      <a:pt x="176213" y="1905"/>
                      <a:pt x="177165" y="1905"/>
                    </a:cubicBezTo>
                    <a:cubicBezTo>
                      <a:pt x="179070" y="1905"/>
                      <a:pt x="180975" y="2857"/>
                      <a:pt x="180975" y="2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A9D4050-0C16-423B-AF72-69FD2C883430}"/>
                  </a:ext>
                </a:extLst>
              </p:cNvPr>
              <p:cNvSpPr/>
              <p:nvPr/>
            </p:nvSpPr>
            <p:spPr>
              <a:xfrm>
                <a:off x="3679507" y="2535554"/>
                <a:ext cx="300037" cy="365760"/>
              </a:xfrm>
              <a:custGeom>
                <a:avLst/>
                <a:gdLst>
                  <a:gd name="connsiteX0" fmla="*/ 300038 w 300037"/>
                  <a:gd name="connsiteY0" fmla="*/ 7620 h 365760"/>
                  <a:gd name="connsiteX1" fmla="*/ 276225 w 300037"/>
                  <a:gd name="connsiteY1" fmla="*/ 9525 h 365760"/>
                  <a:gd name="connsiteX2" fmla="*/ 249555 w 300037"/>
                  <a:gd name="connsiteY2" fmla="*/ 11430 h 365760"/>
                  <a:gd name="connsiteX3" fmla="*/ 217170 w 300037"/>
                  <a:gd name="connsiteY3" fmla="*/ 18098 h 365760"/>
                  <a:gd name="connsiteX4" fmla="*/ 186690 w 300037"/>
                  <a:gd name="connsiteY4" fmla="*/ 38100 h 365760"/>
                  <a:gd name="connsiteX5" fmla="*/ 180022 w 300037"/>
                  <a:gd name="connsiteY5" fmla="*/ 46673 h 365760"/>
                  <a:gd name="connsiteX6" fmla="*/ 174307 w 300037"/>
                  <a:gd name="connsiteY6" fmla="*/ 55245 h 365760"/>
                  <a:gd name="connsiteX7" fmla="*/ 166688 w 300037"/>
                  <a:gd name="connsiteY7" fmla="*/ 74295 h 365760"/>
                  <a:gd name="connsiteX8" fmla="*/ 165735 w 300037"/>
                  <a:gd name="connsiteY8" fmla="*/ 119063 h 365760"/>
                  <a:gd name="connsiteX9" fmla="*/ 172402 w 300037"/>
                  <a:gd name="connsiteY9" fmla="*/ 169545 h 365760"/>
                  <a:gd name="connsiteX10" fmla="*/ 166688 w 300037"/>
                  <a:gd name="connsiteY10" fmla="*/ 223838 h 365760"/>
                  <a:gd name="connsiteX11" fmla="*/ 144780 w 300037"/>
                  <a:gd name="connsiteY11" fmla="*/ 270510 h 365760"/>
                  <a:gd name="connsiteX12" fmla="*/ 141922 w 300037"/>
                  <a:gd name="connsiteY12" fmla="*/ 275273 h 365760"/>
                  <a:gd name="connsiteX13" fmla="*/ 138113 w 300037"/>
                  <a:gd name="connsiteY13" fmla="*/ 280035 h 365760"/>
                  <a:gd name="connsiteX14" fmla="*/ 131445 w 300037"/>
                  <a:gd name="connsiteY14" fmla="*/ 289560 h 365760"/>
                  <a:gd name="connsiteX15" fmla="*/ 115252 w 300037"/>
                  <a:gd name="connsiteY15" fmla="*/ 307658 h 365760"/>
                  <a:gd name="connsiteX16" fmla="*/ 80963 w 300037"/>
                  <a:gd name="connsiteY16" fmla="*/ 334327 h 365760"/>
                  <a:gd name="connsiteX17" fmla="*/ 22860 w 300037"/>
                  <a:gd name="connsiteY17" fmla="*/ 359092 h 365760"/>
                  <a:gd name="connsiteX18" fmla="*/ 5715 w 300037"/>
                  <a:gd name="connsiteY18" fmla="*/ 363855 h 365760"/>
                  <a:gd name="connsiteX19" fmla="*/ 0 w 300037"/>
                  <a:gd name="connsiteY19" fmla="*/ 365760 h 365760"/>
                  <a:gd name="connsiteX20" fmla="*/ 20955 w 300037"/>
                  <a:gd name="connsiteY20" fmla="*/ 355283 h 365760"/>
                  <a:gd name="connsiteX21" fmla="*/ 72390 w 300037"/>
                  <a:gd name="connsiteY21" fmla="*/ 323850 h 365760"/>
                  <a:gd name="connsiteX22" fmla="*/ 100965 w 300037"/>
                  <a:gd name="connsiteY22" fmla="*/ 296227 h 365760"/>
                  <a:gd name="connsiteX23" fmla="*/ 113347 w 300037"/>
                  <a:gd name="connsiteY23" fmla="*/ 279083 h 365760"/>
                  <a:gd name="connsiteX24" fmla="*/ 119063 w 300037"/>
                  <a:gd name="connsiteY24" fmla="*/ 269558 h 365760"/>
                  <a:gd name="connsiteX25" fmla="*/ 121920 w 300037"/>
                  <a:gd name="connsiteY25" fmla="*/ 264795 h 365760"/>
                  <a:gd name="connsiteX26" fmla="*/ 124777 w 300037"/>
                  <a:gd name="connsiteY26" fmla="*/ 260033 h 365760"/>
                  <a:gd name="connsiteX27" fmla="*/ 142875 w 300037"/>
                  <a:gd name="connsiteY27" fmla="*/ 217170 h 365760"/>
                  <a:gd name="connsiteX28" fmla="*/ 147638 w 300037"/>
                  <a:gd name="connsiteY28" fmla="*/ 170498 h 365760"/>
                  <a:gd name="connsiteX29" fmla="*/ 142875 w 300037"/>
                  <a:gd name="connsiteY29" fmla="*/ 120015 h 365760"/>
                  <a:gd name="connsiteX30" fmla="*/ 146685 w 300037"/>
                  <a:gd name="connsiteY30" fmla="*/ 67628 h 365760"/>
                  <a:gd name="connsiteX31" fmla="*/ 158115 w 300037"/>
                  <a:gd name="connsiteY31" fmla="*/ 43815 h 365760"/>
                  <a:gd name="connsiteX32" fmla="*/ 165735 w 300037"/>
                  <a:gd name="connsiteY32" fmla="*/ 33338 h 365760"/>
                  <a:gd name="connsiteX33" fmla="*/ 173355 w 300037"/>
                  <a:gd name="connsiteY33" fmla="*/ 24765 h 365760"/>
                  <a:gd name="connsiteX34" fmla="*/ 212407 w 300037"/>
                  <a:gd name="connsiteY34" fmla="*/ 2858 h 365760"/>
                  <a:gd name="connsiteX35" fmla="*/ 248602 w 300037"/>
                  <a:gd name="connsiteY35" fmla="*/ 0 h 365760"/>
                  <a:gd name="connsiteX36" fmla="*/ 275272 w 300037"/>
                  <a:gd name="connsiteY36" fmla="*/ 1905 h 365760"/>
                  <a:gd name="connsiteX37" fmla="*/ 300038 w 300037"/>
                  <a:gd name="connsiteY37" fmla="*/ 762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0037" h="365760">
                    <a:moveTo>
                      <a:pt x="300038" y="7620"/>
                    </a:moveTo>
                    <a:cubicBezTo>
                      <a:pt x="300038" y="7620"/>
                      <a:pt x="291465" y="8573"/>
                      <a:pt x="276225" y="9525"/>
                    </a:cubicBezTo>
                    <a:cubicBezTo>
                      <a:pt x="268605" y="10478"/>
                      <a:pt x="260032" y="10478"/>
                      <a:pt x="249555" y="11430"/>
                    </a:cubicBezTo>
                    <a:cubicBezTo>
                      <a:pt x="239077" y="12383"/>
                      <a:pt x="227647" y="14288"/>
                      <a:pt x="217170" y="18098"/>
                    </a:cubicBezTo>
                    <a:cubicBezTo>
                      <a:pt x="205740" y="21908"/>
                      <a:pt x="195263" y="28575"/>
                      <a:pt x="186690" y="38100"/>
                    </a:cubicBezTo>
                    <a:cubicBezTo>
                      <a:pt x="184785" y="40958"/>
                      <a:pt x="181927" y="43815"/>
                      <a:pt x="180022" y="46673"/>
                    </a:cubicBezTo>
                    <a:cubicBezTo>
                      <a:pt x="178117" y="49530"/>
                      <a:pt x="176213" y="52388"/>
                      <a:pt x="174307" y="55245"/>
                    </a:cubicBezTo>
                    <a:cubicBezTo>
                      <a:pt x="170497" y="60960"/>
                      <a:pt x="168592" y="67628"/>
                      <a:pt x="166688" y="74295"/>
                    </a:cubicBezTo>
                    <a:cubicBezTo>
                      <a:pt x="162877" y="87630"/>
                      <a:pt x="163830" y="102870"/>
                      <a:pt x="165735" y="119063"/>
                    </a:cubicBezTo>
                    <a:cubicBezTo>
                      <a:pt x="167640" y="135255"/>
                      <a:pt x="170497" y="151448"/>
                      <a:pt x="172402" y="169545"/>
                    </a:cubicBezTo>
                    <a:cubicBezTo>
                      <a:pt x="173355" y="187642"/>
                      <a:pt x="171450" y="205740"/>
                      <a:pt x="166688" y="223838"/>
                    </a:cubicBezTo>
                    <a:cubicBezTo>
                      <a:pt x="161925" y="240983"/>
                      <a:pt x="153352" y="257175"/>
                      <a:pt x="144780" y="270510"/>
                    </a:cubicBezTo>
                    <a:lnTo>
                      <a:pt x="141922" y="275273"/>
                    </a:lnTo>
                    <a:cubicBezTo>
                      <a:pt x="140970" y="277177"/>
                      <a:pt x="140017" y="279083"/>
                      <a:pt x="138113" y="280035"/>
                    </a:cubicBezTo>
                    <a:cubicBezTo>
                      <a:pt x="136207" y="282892"/>
                      <a:pt x="133350" y="286702"/>
                      <a:pt x="131445" y="289560"/>
                    </a:cubicBezTo>
                    <a:cubicBezTo>
                      <a:pt x="126682" y="296227"/>
                      <a:pt x="120967" y="301942"/>
                      <a:pt x="115252" y="307658"/>
                    </a:cubicBezTo>
                    <a:cubicBezTo>
                      <a:pt x="104775" y="318135"/>
                      <a:pt x="92392" y="327660"/>
                      <a:pt x="80963" y="334327"/>
                    </a:cubicBezTo>
                    <a:cubicBezTo>
                      <a:pt x="58102" y="347663"/>
                      <a:pt x="37147" y="354330"/>
                      <a:pt x="22860" y="359092"/>
                    </a:cubicBezTo>
                    <a:cubicBezTo>
                      <a:pt x="15240" y="360998"/>
                      <a:pt x="9525" y="362902"/>
                      <a:pt x="5715" y="363855"/>
                    </a:cubicBezTo>
                    <a:cubicBezTo>
                      <a:pt x="1905" y="364808"/>
                      <a:pt x="0" y="365760"/>
                      <a:pt x="0" y="365760"/>
                    </a:cubicBezTo>
                    <a:cubicBezTo>
                      <a:pt x="0" y="365760"/>
                      <a:pt x="7620" y="361950"/>
                      <a:pt x="20955" y="355283"/>
                    </a:cubicBezTo>
                    <a:cubicBezTo>
                      <a:pt x="34290" y="348615"/>
                      <a:pt x="53340" y="338138"/>
                      <a:pt x="72390" y="323850"/>
                    </a:cubicBezTo>
                    <a:cubicBezTo>
                      <a:pt x="81915" y="316230"/>
                      <a:pt x="92392" y="307658"/>
                      <a:pt x="100965" y="296227"/>
                    </a:cubicBezTo>
                    <a:cubicBezTo>
                      <a:pt x="105727" y="290513"/>
                      <a:pt x="109538" y="284798"/>
                      <a:pt x="113347" y="279083"/>
                    </a:cubicBezTo>
                    <a:cubicBezTo>
                      <a:pt x="115252" y="276225"/>
                      <a:pt x="117157" y="273367"/>
                      <a:pt x="119063" y="269558"/>
                    </a:cubicBezTo>
                    <a:cubicBezTo>
                      <a:pt x="120015" y="267652"/>
                      <a:pt x="120967" y="265748"/>
                      <a:pt x="121920" y="264795"/>
                    </a:cubicBezTo>
                    <a:lnTo>
                      <a:pt x="124777" y="260033"/>
                    </a:lnTo>
                    <a:cubicBezTo>
                      <a:pt x="132397" y="246698"/>
                      <a:pt x="138113" y="232410"/>
                      <a:pt x="142875" y="217170"/>
                    </a:cubicBezTo>
                    <a:cubicBezTo>
                      <a:pt x="146685" y="201930"/>
                      <a:pt x="147638" y="186690"/>
                      <a:pt x="147638" y="170498"/>
                    </a:cubicBezTo>
                    <a:cubicBezTo>
                      <a:pt x="146685" y="154305"/>
                      <a:pt x="143827" y="138113"/>
                      <a:pt x="142875" y="120015"/>
                    </a:cubicBezTo>
                    <a:cubicBezTo>
                      <a:pt x="141922" y="102870"/>
                      <a:pt x="141922" y="84773"/>
                      <a:pt x="146685" y="67628"/>
                    </a:cubicBezTo>
                    <a:cubicBezTo>
                      <a:pt x="149542" y="59055"/>
                      <a:pt x="153352" y="51435"/>
                      <a:pt x="158115" y="43815"/>
                    </a:cubicBezTo>
                    <a:cubicBezTo>
                      <a:pt x="160020" y="40005"/>
                      <a:pt x="162877" y="37148"/>
                      <a:pt x="165735" y="33338"/>
                    </a:cubicBezTo>
                    <a:cubicBezTo>
                      <a:pt x="168592" y="29528"/>
                      <a:pt x="170497" y="27623"/>
                      <a:pt x="173355" y="24765"/>
                    </a:cubicBezTo>
                    <a:cubicBezTo>
                      <a:pt x="184785" y="12383"/>
                      <a:pt x="199072" y="6667"/>
                      <a:pt x="212407" y="2858"/>
                    </a:cubicBezTo>
                    <a:cubicBezTo>
                      <a:pt x="225742" y="0"/>
                      <a:pt x="238125" y="0"/>
                      <a:pt x="248602" y="0"/>
                    </a:cubicBezTo>
                    <a:cubicBezTo>
                      <a:pt x="259080" y="0"/>
                      <a:pt x="268605" y="953"/>
                      <a:pt x="275272" y="1905"/>
                    </a:cubicBezTo>
                    <a:cubicBezTo>
                      <a:pt x="291465" y="6667"/>
                      <a:pt x="300038" y="7620"/>
                      <a:pt x="300038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422FD19-02DF-40E5-AEBC-7E4EF276A1BE}"/>
                </a:ext>
              </a:extLst>
            </p:cNvPr>
            <p:cNvSpPr/>
            <p:nvPr userDrawn="1"/>
          </p:nvSpPr>
          <p:spPr>
            <a:xfrm rot="17139227">
              <a:off x="1660687" y="4067848"/>
              <a:ext cx="879771" cy="1186579"/>
            </a:xfrm>
            <a:custGeom>
              <a:avLst/>
              <a:gdLst>
                <a:gd name="connsiteX0" fmla="*/ 89902 w 522671"/>
                <a:gd name="connsiteY0" fmla="*/ 100487 h 632196"/>
                <a:gd name="connsiteX1" fmla="*/ 86092 w 522671"/>
                <a:gd name="connsiteY1" fmla="*/ 104297 h 632196"/>
                <a:gd name="connsiteX2" fmla="*/ 1320 w 522671"/>
                <a:gd name="connsiteY2" fmla="*/ 301465 h 632196"/>
                <a:gd name="connsiteX3" fmla="*/ 67042 w 522671"/>
                <a:gd name="connsiteY3" fmla="*/ 451960 h 632196"/>
                <a:gd name="connsiteX4" fmla="*/ 136575 w 522671"/>
                <a:gd name="connsiteY4" fmla="*/ 486249 h 632196"/>
                <a:gd name="connsiteX5" fmla="*/ 205155 w 522671"/>
                <a:gd name="connsiteY5" fmla="*/ 542447 h 632196"/>
                <a:gd name="connsiteX6" fmla="*/ 350887 w 522671"/>
                <a:gd name="connsiteY6" fmla="*/ 631982 h 632196"/>
                <a:gd name="connsiteX7" fmla="*/ 517575 w 522671"/>
                <a:gd name="connsiteY7" fmla="*/ 350995 h 632196"/>
                <a:gd name="connsiteX8" fmla="*/ 459472 w 522671"/>
                <a:gd name="connsiteY8" fmla="*/ 54767 h 632196"/>
                <a:gd name="connsiteX9" fmla="*/ 89902 w 522671"/>
                <a:gd name="connsiteY9" fmla="*/ 100487 h 6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196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49"/>
                  </a:cubicBezTo>
                  <a:cubicBezTo>
                    <a:pt x="167055" y="499585"/>
                    <a:pt x="185152" y="516730"/>
                    <a:pt x="205155" y="542447"/>
                  </a:cubicBezTo>
                  <a:cubicBezTo>
                    <a:pt x="241350" y="588167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9460" y="-49055"/>
                    <a:pt x="175627" y="10952"/>
                    <a:pt x="89902" y="100487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aphic 3">
            <a:extLst>
              <a:ext uri="{FF2B5EF4-FFF2-40B4-BE49-F238E27FC236}">
                <a16:creationId xmlns:a16="http://schemas.microsoft.com/office/drawing/2014/main" id="{E178E68A-488B-45CB-AA82-3953826105DF}"/>
              </a:ext>
            </a:extLst>
          </p:cNvPr>
          <p:cNvGrpSpPr/>
          <p:nvPr userDrawn="1"/>
        </p:nvGrpSpPr>
        <p:grpSpPr>
          <a:xfrm rot="17139227" flipH="1" flipV="1">
            <a:off x="7299299" y="-766174"/>
            <a:ext cx="2149152" cy="2383719"/>
            <a:chOff x="2853907" y="1011184"/>
            <a:chExt cx="1019769" cy="1014346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99501B1-B20D-4ECC-9EAE-912B2B350496}"/>
                </a:ext>
              </a:extLst>
            </p:cNvPr>
            <p:cNvSpPr/>
            <p:nvPr/>
          </p:nvSpPr>
          <p:spPr>
            <a:xfrm>
              <a:off x="2853907" y="1011184"/>
              <a:ext cx="1019769" cy="1014346"/>
            </a:xfrm>
            <a:custGeom>
              <a:avLst/>
              <a:gdLst>
                <a:gd name="connsiteX0" fmla="*/ 355065 w 1019769"/>
                <a:gd name="connsiteY0" fmla="*/ 1004305 h 1014346"/>
                <a:gd name="connsiteX1" fmla="*/ 576045 w 1019769"/>
                <a:gd name="connsiteY1" fmla="*/ 925248 h 1014346"/>
                <a:gd name="connsiteX2" fmla="*/ 772260 w 1019769"/>
                <a:gd name="connsiteY2" fmla="*/ 914770 h 1014346"/>
                <a:gd name="connsiteX3" fmla="*/ 817980 w 1019769"/>
                <a:gd name="connsiteY3" fmla="*/ 713793 h 1014346"/>
                <a:gd name="connsiteX4" fmla="*/ 1009432 w 1019769"/>
                <a:gd name="connsiteY4" fmla="*/ 611875 h 1014346"/>
                <a:gd name="connsiteX5" fmla="*/ 955140 w 1019769"/>
                <a:gd name="connsiteY5" fmla="*/ 427090 h 1014346"/>
                <a:gd name="connsiteX6" fmla="*/ 989430 w 1019769"/>
                <a:gd name="connsiteY6" fmla="*/ 309933 h 1014346"/>
                <a:gd name="connsiteX7" fmla="*/ 836077 w 1019769"/>
                <a:gd name="connsiteY7" fmla="*/ 172773 h 1014346"/>
                <a:gd name="connsiteX8" fmla="*/ 789405 w 1019769"/>
                <a:gd name="connsiteY8" fmla="*/ 88000 h 1014346"/>
                <a:gd name="connsiteX9" fmla="*/ 510322 w 1019769"/>
                <a:gd name="connsiteY9" fmla="*/ 31803 h 1014346"/>
                <a:gd name="connsiteX10" fmla="*/ 449362 w 1019769"/>
                <a:gd name="connsiteY10" fmla="*/ 147055 h 1014346"/>
                <a:gd name="connsiteX11" fmla="*/ 379830 w 1019769"/>
                <a:gd name="connsiteY11" fmla="*/ 108955 h 1014346"/>
                <a:gd name="connsiteX12" fmla="*/ 106462 w 1019769"/>
                <a:gd name="connsiteY12" fmla="*/ 191823 h 1014346"/>
                <a:gd name="connsiteX13" fmla="*/ 244575 w 1019769"/>
                <a:gd name="connsiteY13" fmla="*/ 428043 h 1014346"/>
                <a:gd name="connsiteX14" fmla="*/ 319822 w 1019769"/>
                <a:gd name="connsiteY14" fmla="*/ 444235 h 1014346"/>
                <a:gd name="connsiteX15" fmla="*/ 306487 w 1019769"/>
                <a:gd name="connsiteY15" fmla="*/ 461380 h 1014346"/>
                <a:gd name="connsiteX16" fmla="*/ 93127 w 1019769"/>
                <a:gd name="connsiteY16" fmla="*/ 504243 h 1014346"/>
                <a:gd name="connsiteX17" fmla="*/ 34072 w 1019769"/>
                <a:gd name="connsiteY17" fmla="*/ 768085 h 1014346"/>
                <a:gd name="connsiteX18" fmla="*/ 250290 w 1019769"/>
                <a:gd name="connsiteY18" fmla="*/ 810948 h 1014346"/>
                <a:gd name="connsiteX19" fmla="*/ 355065 w 1019769"/>
                <a:gd name="connsiteY19" fmla="*/ 1004305 h 101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769" h="1014346">
                  <a:moveTo>
                    <a:pt x="355065" y="1004305"/>
                  </a:moveTo>
                  <a:cubicBezTo>
                    <a:pt x="432217" y="1032880"/>
                    <a:pt x="521752" y="998590"/>
                    <a:pt x="576045" y="925248"/>
                  </a:cubicBezTo>
                  <a:cubicBezTo>
                    <a:pt x="642720" y="956680"/>
                    <a:pt x="718920" y="955728"/>
                    <a:pt x="772260" y="914770"/>
                  </a:cubicBezTo>
                  <a:cubicBezTo>
                    <a:pt x="832267" y="870003"/>
                    <a:pt x="847507" y="789040"/>
                    <a:pt x="817980" y="713793"/>
                  </a:cubicBezTo>
                  <a:cubicBezTo>
                    <a:pt x="903705" y="717603"/>
                    <a:pt x="981810" y="679503"/>
                    <a:pt x="1009432" y="611875"/>
                  </a:cubicBezTo>
                  <a:cubicBezTo>
                    <a:pt x="1035150" y="549010"/>
                    <a:pt x="1011337" y="478525"/>
                    <a:pt x="955140" y="427090"/>
                  </a:cubicBezTo>
                  <a:cubicBezTo>
                    <a:pt x="982762" y="392800"/>
                    <a:pt x="996097" y="351843"/>
                    <a:pt x="989430" y="309933"/>
                  </a:cubicBezTo>
                  <a:cubicBezTo>
                    <a:pt x="978952" y="241353"/>
                    <a:pt x="916087" y="188965"/>
                    <a:pt x="836077" y="172773"/>
                  </a:cubicBezTo>
                  <a:cubicBezTo>
                    <a:pt x="827505" y="143245"/>
                    <a:pt x="812265" y="114670"/>
                    <a:pt x="789405" y="88000"/>
                  </a:cubicBezTo>
                  <a:cubicBezTo>
                    <a:pt x="715110" y="-1535"/>
                    <a:pt x="589380" y="-27252"/>
                    <a:pt x="510322" y="31803"/>
                  </a:cubicBezTo>
                  <a:cubicBezTo>
                    <a:pt x="473175" y="59425"/>
                    <a:pt x="452220" y="101335"/>
                    <a:pt x="449362" y="147055"/>
                  </a:cubicBezTo>
                  <a:cubicBezTo>
                    <a:pt x="429360" y="131815"/>
                    <a:pt x="405547" y="118480"/>
                    <a:pt x="379830" y="108955"/>
                  </a:cubicBezTo>
                  <a:cubicBezTo>
                    <a:pt x="266482" y="67045"/>
                    <a:pt x="143610" y="104193"/>
                    <a:pt x="106462" y="191823"/>
                  </a:cubicBezTo>
                  <a:cubicBezTo>
                    <a:pt x="69315" y="280405"/>
                    <a:pt x="131227" y="386133"/>
                    <a:pt x="244575" y="428043"/>
                  </a:cubicBezTo>
                  <a:cubicBezTo>
                    <a:pt x="269340" y="437568"/>
                    <a:pt x="295057" y="442330"/>
                    <a:pt x="319822" y="444235"/>
                  </a:cubicBezTo>
                  <a:cubicBezTo>
                    <a:pt x="315060" y="449950"/>
                    <a:pt x="310297" y="455665"/>
                    <a:pt x="306487" y="461380"/>
                  </a:cubicBezTo>
                  <a:cubicBezTo>
                    <a:pt x="241717" y="440425"/>
                    <a:pt x="158850" y="454713"/>
                    <a:pt x="93127" y="504243"/>
                  </a:cubicBezTo>
                  <a:cubicBezTo>
                    <a:pt x="-2123" y="575680"/>
                    <a:pt x="-28793" y="693790"/>
                    <a:pt x="34072" y="768085"/>
                  </a:cubicBezTo>
                  <a:cubicBezTo>
                    <a:pt x="82650" y="825235"/>
                    <a:pt x="169327" y="839523"/>
                    <a:pt x="250290" y="810948"/>
                  </a:cubicBezTo>
                  <a:cubicBezTo>
                    <a:pt x="238860" y="897625"/>
                    <a:pt x="279817" y="976683"/>
                    <a:pt x="355065" y="1004305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A2D3A2-BF28-491B-AA48-8DD974F2A56C}"/>
                </a:ext>
              </a:extLst>
            </p:cNvPr>
            <p:cNvSpPr/>
            <p:nvPr/>
          </p:nvSpPr>
          <p:spPr>
            <a:xfrm>
              <a:off x="3662668" y="1274262"/>
              <a:ext cx="94616" cy="158296"/>
            </a:xfrm>
            <a:custGeom>
              <a:avLst/>
              <a:gdLst>
                <a:gd name="connsiteX0" fmla="*/ 8266 w 94616"/>
                <a:gd name="connsiteY0" fmla="*/ 32567 h 158296"/>
                <a:gd name="connsiteX1" fmla="*/ 33031 w 94616"/>
                <a:gd name="connsiteY1" fmla="*/ 46854 h 158296"/>
                <a:gd name="connsiteX2" fmla="*/ 34936 w 94616"/>
                <a:gd name="connsiteY2" fmla="*/ 47807 h 158296"/>
                <a:gd name="connsiteX3" fmla="*/ 39699 w 94616"/>
                <a:gd name="connsiteY3" fmla="*/ 51617 h 158296"/>
                <a:gd name="connsiteX4" fmla="*/ 46366 w 94616"/>
                <a:gd name="connsiteY4" fmla="*/ 59237 h 158296"/>
                <a:gd name="connsiteX5" fmla="*/ 46366 w 94616"/>
                <a:gd name="connsiteY5" fmla="*/ 59237 h 158296"/>
                <a:gd name="connsiteX6" fmla="*/ 48271 w 94616"/>
                <a:gd name="connsiteY6" fmla="*/ 61142 h 158296"/>
                <a:gd name="connsiteX7" fmla="*/ 50176 w 94616"/>
                <a:gd name="connsiteY7" fmla="*/ 63999 h 158296"/>
                <a:gd name="connsiteX8" fmla="*/ 53034 w 94616"/>
                <a:gd name="connsiteY8" fmla="*/ 68762 h 158296"/>
                <a:gd name="connsiteX9" fmla="*/ 53986 w 94616"/>
                <a:gd name="connsiteY9" fmla="*/ 69714 h 158296"/>
                <a:gd name="connsiteX10" fmla="*/ 58749 w 94616"/>
                <a:gd name="connsiteY10" fmla="*/ 85907 h 158296"/>
                <a:gd name="connsiteX11" fmla="*/ 58749 w 94616"/>
                <a:gd name="connsiteY11" fmla="*/ 85907 h 158296"/>
                <a:gd name="connsiteX12" fmla="*/ 58749 w 94616"/>
                <a:gd name="connsiteY12" fmla="*/ 89717 h 158296"/>
                <a:gd name="connsiteX13" fmla="*/ 58749 w 94616"/>
                <a:gd name="connsiteY13" fmla="*/ 97337 h 158296"/>
                <a:gd name="connsiteX14" fmla="*/ 57796 w 94616"/>
                <a:gd name="connsiteY14" fmla="*/ 113529 h 158296"/>
                <a:gd name="connsiteX15" fmla="*/ 54939 w 94616"/>
                <a:gd name="connsiteY15" fmla="*/ 140199 h 158296"/>
                <a:gd name="connsiteX16" fmla="*/ 73036 w 94616"/>
                <a:gd name="connsiteY16" fmla="*/ 158297 h 158296"/>
                <a:gd name="connsiteX17" fmla="*/ 91134 w 94616"/>
                <a:gd name="connsiteY17" fmla="*/ 140199 h 158296"/>
                <a:gd name="connsiteX18" fmla="*/ 93991 w 94616"/>
                <a:gd name="connsiteY18" fmla="*/ 111624 h 158296"/>
                <a:gd name="connsiteX19" fmla="*/ 93039 w 94616"/>
                <a:gd name="connsiteY19" fmla="*/ 74477 h 158296"/>
                <a:gd name="connsiteX20" fmla="*/ 27316 w 94616"/>
                <a:gd name="connsiteY20" fmla="*/ 2087 h 158296"/>
                <a:gd name="connsiteX21" fmla="*/ 2551 w 94616"/>
                <a:gd name="connsiteY21" fmla="*/ 8754 h 158296"/>
                <a:gd name="connsiteX22" fmla="*/ 8266 w 94616"/>
                <a:gd name="connsiteY22" fmla="*/ 32567 h 158296"/>
                <a:gd name="connsiteX23" fmla="*/ 8266 w 94616"/>
                <a:gd name="connsiteY23" fmla="*/ 32567 h 1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616" h="158296">
                  <a:moveTo>
                    <a:pt x="8266" y="32567"/>
                  </a:moveTo>
                  <a:cubicBezTo>
                    <a:pt x="16839" y="36377"/>
                    <a:pt x="25411" y="41139"/>
                    <a:pt x="33031" y="46854"/>
                  </a:cubicBezTo>
                  <a:cubicBezTo>
                    <a:pt x="36841" y="48759"/>
                    <a:pt x="32079" y="45902"/>
                    <a:pt x="34936" y="47807"/>
                  </a:cubicBezTo>
                  <a:cubicBezTo>
                    <a:pt x="36841" y="48759"/>
                    <a:pt x="37794" y="50664"/>
                    <a:pt x="39699" y="51617"/>
                  </a:cubicBezTo>
                  <a:cubicBezTo>
                    <a:pt x="42556" y="53522"/>
                    <a:pt x="44461" y="56379"/>
                    <a:pt x="46366" y="59237"/>
                  </a:cubicBezTo>
                  <a:cubicBezTo>
                    <a:pt x="47319" y="61142"/>
                    <a:pt x="47319" y="61142"/>
                    <a:pt x="46366" y="59237"/>
                  </a:cubicBezTo>
                  <a:cubicBezTo>
                    <a:pt x="47319" y="60189"/>
                    <a:pt x="47319" y="61142"/>
                    <a:pt x="48271" y="61142"/>
                  </a:cubicBezTo>
                  <a:cubicBezTo>
                    <a:pt x="49224" y="62094"/>
                    <a:pt x="50176" y="63047"/>
                    <a:pt x="50176" y="63999"/>
                  </a:cubicBezTo>
                  <a:cubicBezTo>
                    <a:pt x="51129" y="65904"/>
                    <a:pt x="52081" y="66857"/>
                    <a:pt x="53034" y="68762"/>
                  </a:cubicBezTo>
                  <a:cubicBezTo>
                    <a:pt x="53986" y="69714"/>
                    <a:pt x="55891" y="74477"/>
                    <a:pt x="53986" y="69714"/>
                  </a:cubicBezTo>
                  <a:cubicBezTo>
                    <a:pt x="55891" y="74477"/>
                    <a:pt x="56844" y="80192"/>
                    <a:pt x="58749" y="85907"/>
                  </a:cubicBezTo>
                  <a:cubicBezTo>
                    <a:pt x="59701" y="89717"/>
                    <a:pt x="58749" y="82097"/>
                    <a:pt x="58749" y="85907"/>
                  </a:cubicBezTo>
                  <a:cubicBezTo>
                    <a:pt x="58749" y="86859"/>
                    <a:pt x="58749" y="88764"/>
                    <a:pt x="58749" y="89717"/>
                  </a:cubicBezTo>
                  <a:cubicBezTo>
                    <a:pt x="58749" y="92574"/>
                    <a:pt x="58749" y="94479"/>
                    <a:pt x="58749" y="97337"/>
                  </a:cubicBezTo>
                  <a:cubicBezTo>
                    <a:pt x="58749" y="103052"/>
                    <a:pt x="58749" y="107814"/>
                    <a:pt x="57796" y="113529"/>
                  </a:cubicBezTo>
                  <a:cubicBezTo>
                    <a:pt x="56844" y="122102"/>
                    <a:pt x="55891" y="130674"/>
                    <a:pt x="54939" y="140199"/>
                  </a:cubicBezTo>
                  <a:cubicBezTo>
                    <a:pt x="54939" y="149724"/>
                    <a:pt x="63511" y="158297"/>
                    <a:pt x="73036" y="158297"/>
                  </a:cubicBezTo>
                  <a:cubicBezTo>
                    <a:pt x="82561" y="158297"/>
                    <a:pt x="91134" y="149724"/>
                    <a:pt x="91134" y="140199"/>
                  </a:cubicBezTo>
                  <a:cubicBezTo>
                    <a:pt x="91134" y="130674"/>
                    <a:pt x="93039" y="121149"/>
                    <a:pt x="93991" y="111624"/>
                  </a:cubicBezTo>
                  <a:cubicBezTo>
                    <a:pt x="94944" y="99242"/>
                    <a:pt x="94944" y="86859"/>
                    <a:pt x="93039" y="74477"/>
                  </a:cubicBezTo>
                  <a:cubicBezTo>
                    <a:pt x="86371" y="40187"/>
                    <a:pt x="58749" y="15422"/>
                    <a:pt x="27316" y="2087"/>
                  </a:cubicBezTo>
                  <a:cubicBezTo>
                    <a:pt x="18744" y="-1723"/>
                    <a:pt x="8266" y="-771"/>
                    <a:pt x="2551" y="8754"/>
                  </a:cubicBezTo>
                  <a:cubicBezTo>
                    <a:pt x="-2211" y="15422"/>
                    <a:pt x="-306" y="28757"/>
                    <a:pt x="8266" y="32567"/>
                  </a:cubicBezTo>
                  <a:lnTo>
                    <a:pt x="8266" y="3256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D6C1CFE-AED7-4DFB-9EB5-F274FD3CF88D}"/>
                </a:ext>
              </a:extLst>
            </p:cNvPr>
            <p:cNvSpPr/>
            <p:nvPr/>
          </p:nvSpPr>
          <p:spPr>
            <a:xfrm>
              <a:off x="3674958" y="1516116"/>
              <a:ext cx="71275" cy="127359"/>
            </a:xfrm>
            <a:custGeom>
              <a:avLst/>
              <a:gdLst>
                <a:gd name="connsiteX0" fmla="*/ 22646 w 71275"/>
                <a:gd name="connsiteY0" fmla="*/ 29791 h 127359"/>
                <a:gd name="connsiteX1" fmla="*/ 27408 w 71275"/>
                <a:gd name="connsiteY1" fmla="*/ 34553 h 127359"/>
                <a:gd name="connsiteX2" fmla="*/ 27408 w 71275"/>
                <a:gd name="connsiteY2" fmla="*/ 34553 h 127359"/>
                <a:gd name="connsiteX3" fmla="*/ 28361 w 71275"/>
                <a:gd name="connsiteY3" fmla="*/ 36458 h 127359"/>
                <a:gd name="connsiteX4" fmla="*/ 31218 w 71275"/>
                <a:gd name="connsiteY4" fmla="*/ 42173 h 127359"/>
                <a:gd name="connsiteX5" fmla="*/ 31218 w 71275"/>
                <a:gd name="connsiteY5" fmla="*/ 41221 h 127359"/>
                <a:gd name="connsiteX6" fmla="*/ 32171 w 71275"/>
                <a:gd name="connsiteY6" fmla="*/ 44078 h 127359"/>
                <a:gd name="connsiteX7" fmla="*/ 34076 w 71275"/>
                <a:gd name="connsiteY7" fmla="*/ 50746 h 127359"/>
                <a:gd name="connsiteX8" fmla="*/ 35028 w 71275"/>
                <a:gd name="connsiteY8" fmla="*/ 53603 h 127359"/>
                <a:gd name="connsiteX9" fmla="*/ 35028 w 71275"/>
                <a:gd name="connsiteY9" fmla="*/ 53603 h 127359"/>
                <a:gd name="connsiteX10" fmla="*/ 35028 w 71275"/>
                <a:gd name="connsiteY10" fmla="*/ 67891 h 127359"/>
                <a:gd name="connsiteX11" fmla="*/ 35028 w 71275"/>
                <a:gd name="connsiteY11" fmla="*/ 67891 h 127359"/>
                <a:gd name="connsiteX12" fmla="*/ 34076 w 71275"/>
                <a:gd name="connsiteY12" fmla="*/ 70748 h 127359"/>
                <a:gd name="connsiteX13" fmla="*/ 32171 w 71275"/>
                <a:gd name="connsiteY13" fmla="*/ 77416 h 127359"/>
                <a:gd name="connsiteX14" fmla="*/ 32171 w 71275"/>
                <a:gd name="connsiteY14" fmla="*/ 77416 h 127359"/>
                <a:gd name="connsiteX15" fmla="*/ 31218 w 71275"/>
                <a:gd name="connsiteY15" fmla="*/ 80273 h 127359"/>
                <a:gd name="connsiteX16" fmla="*/ 27408 w 71275"/>
                <a:gd name="connsiteY16" fmla="*/ 85988 h 127359"/>
                <a:gd name="connsiteX17" fmla="*/ 28361 w 71275"/>
                <a:gd name="connsiteY17" fmla="*/ 84083 h 127359"/>
                <a:gd name="connsiteX18" fmla="*/ 27408 w 71275"/>
                <a:gd name="connsiteY18" fmla="*/ 85036 h 127359"/>
                <a:gd name="connsiteX19" fmla="*/ 24551 w 71275"/>
                <a:gd name="connsiteY19" fmla="*/ 87893 h 127359"/>
                <a:gd name="connsiteX20" fmla="*/ 23598 w 71275"/>
                <a:gd name="connsiteY20" fmla="*/ 88846 h 127359"/>
                <a:gd name="connsiteX21" fmla="*/ 25503 w 71275"/>
                <a:gd name="connsiteY21" fmla="*/ 87893 h 127359"/>
                <a:gd name="connsiteX22" fmla="*/ 22646 w 71275"/>
                <a:gd name="connsiteY22" fmla="*/ 89798 h 127359"/>
                <a:gd name="connsiteX23" fmla="*/ 20741 w 71275"/>
                <a:gd name="connsiteY23" fmla="*/ 90751 h 127359"/>
                <a:gd name="connsiteX24" fmla="*/ 20741 w 71275"/>
                <a:gd name="connsiteY24" fmla="*/ 90751 h 127359"/>
                <a:gd name="connsiteX25" fmla="*/ 13121 w 71275"/>
                <a:gd name="connsiteY25" fmla="*/ 92656 h 127359"/>
                <a:gd name="connsiteX26" fmla="*/ 738 w 71275"/>
                <a:gd name="connsiteY26" fmla="*/ 114563 h 127359"/>
                <a:gd name="connsiteX27" fmla="*/ 22646 w 71275"/>
                <a:gd name="connsiteY27" fmla="*/ 126946 h 127359"/>
                <a:gd name="connsiteX28" fmla="*/ 66461 w 71275"/>
                <a:gd name="connsiteY28" fmla="*/ 31696 h 127359"/>
                <a:gd name="connsiteX29" fmla="*/ 49316 w 71275"/>
                <a:gd name="connsiteY29" fmla="*/ 5026 h 127359"/>
                <a:gd name="connsiteX30" fmla="*/ 23598 w 71275"/>
                <a:gd name="connsiteY30" fmla="*/ 5026 h 127359"/>
                <a:gd name="connsiteX31" fmla="*/ 22646 w 71275"/>
                <a:gd name="connsiteY31" fmla="*/ 29791 h 127359"/>
                <a:gd name="connsiteX32" fmla="*/ 22646 w 71275"/>
                <a:gd name="connsiteY32" fmla="*/ 29791 h 12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275" h="127359">
                  <a:moveTo>
                    <a:pt x="22646" y="29791"/>
                  </a:moveTo>
                  <a:cubicBezTo>
                    <a:pt x="24551" y="30743"/>
                    <a:pt x="25503" y="32648"/>
                    <a:pt x="27408" y="34553"/>
                  </a:cubicBezTo>
                  <a:cubicBezTo>
                    <a:pt x="30266" y="37411"/>
                    <a:pt x="25503" y="31696"/>
                    <a:pt x="27408" y="34553"/>
                  </a:cubicBezTo>
                  <a:cubicBezTo>
                    <a:pt x="27408" y="35506"/>
                    <a:pt x="28361" y="35506"/>
                    <a:pt x="28361" y="36458"/>
                  </a:cubicBezTo>
                  <a:cubicBezTo>
                    <a:pt x="29313" y="38363"/>
                    <a:pt x="30266" y="40268"/>
                    <a:pt x="31218" y="42173"/>
                  </a:cubicBezTo>
                  <a:cubicBezTo>
                    <a:pt x="33123" y="45031"/>
                    <a:pt x="29313" y="37411"/>
                    <a:pt x="31218" y="41221"/>
                  </a:cubicBezTo>
                  <a:cubicBezTo>
                    <a:pt x="31218" y="42173"/>
                    <a:pt x="32171" y="43126"/>
                    <a:pt x="32171" y="44078"/>
                  </a:cubicBezTo>
                  <a:cubicBezTo>
                    <a:pt x="33123" y="45983"/>
                    <a:pt x="33123" y="48841"/>
                    <a:pt x="34076" y="50746"/>
                  </a:cubicBezTo>
                  <a:cubicBezTo>
                    <a:pt x="34076" y="51698"/>
                    <a:pt x="34076" y="52651"/>
                    <a:pt x="35028" y="53603"/>
                  </a:cubicBezTo>
                  <a:cubicBezTo>
                    <a:pt x="35981" y="56461"/>
                    <a:pt x="34076" y="48841"/>
                    <a:pt x="35028" y="53603"/>
                  </a:cubicBezTo>
                  <a:cubicBezTo>
                    <a:pt x="35028" y="58366"/>
                    <a:pt x="35028" y="63128"/>
                    <a:pt x="35028" y="67891"/>
                  </a:cubicBezTo>
                  <a:cubicBezTo>
                    <a:pt x="35028" y="70748"/>
                    <a:pt x="35981" y="63128"/>
                    <a:pt x="35028" y="67891"/>
                  </a:cubicBezTo>
                  <a:cubicBezTo>
                    <a:pt x="35028" y="68843"/>
                    <a:pt x="35028" y="69796"/>
                    <a:pt x="34076" y="70748"/>
                  </a:cubicBezTo>
                  <a:cubicBezTo>
                    <a:pt x="33123" y="72653"/>
                    <a:pt x="33123" y="75511"/>
                    <a:pt x="32171" y="77416"/>
                  </a:cubicBezTo>
                  <a:cubicBezTo>
                    <a:pt x="31218" y="82178"/>
                    <a:pt x="34076" y="74558"/>
                    <a:pt x="32171" y="77416"/>
                  </a:cubicBezTo>
                  <a:cubicBezTo>
                    <a:pt x="32171" y="78368"/>
                    <a:pt x="31218" y="79321"/>
                    <a:pt x="31218" y="80273"/>
                  </a:cubicBezTo>
                  <a:cubicBezTo>
                    <a:pt x="30266" y="81226"/>
                    <a:pt x="27408" y="85036"/>
                    <a:pt x="27408" y="85988"/>
                  </a:cubicBezTo>
                  <a:cubicBezTo>
                    <a:pt x="29313" y="83131"/>
                    <a:pt x="29313" y="83131"/>
                    <a:pt x="28361" y="84083"/>
                  </a:cubicBezTo>
                  <a:cubicBezTo>
                    <a:pt x="28361" y="84083"/>
                    <a:pt x="28361" y="84083"/>
                    <a:pt x="27408" y="85036"/>
                  </a:cubicBezTo>
                  <a:cubicBezTo>
                    <a:pt x="26456" y="85988"/>
                    <a:pt x="25503" y="86941"/>
                    <a:pt x="24551" y="87893"/>
                  </a:cubicBezTo>
                  <a:cubicBezTo>
                    <a:pt x="24551" y="87893"/>
                    <a:pt x="23598" y="88846"/>
                    <a:pt x="23598" y="88846"/>
                  </a:cubicBezTo>
                  <a:cubicBezTo>
                    <a:pt x="22646" y="89798"/>
                    <a:pt x="22646" y="89798"/>
                    <a:pt x="25503" y="87893"/>
                  </a:cubicBezTo>
                  <a:cubicBezTo>
                    <a:pt x="25503" y="87893"/>
                    <a:pt x="22646" y="89798"/>
                    <a:pt x="22646" y="89798"/>
                  </a:cubicBezTo>
                  <a:cubicBezTo>
                    <a:pt x="21693" y="89798"/>
                    <a:pt x="20741" y="90751"/>
                    <a:pt x="20741" y="90751"/>
                  </a:cubicBezTo>
                  <a:cubicBezTo>
                    <a:pt x="16931" y="92656"/>
                    <a:pt x="23598" y="89798"/>
                    <a:pt x="20741" y="90751"/>
                  </a:cubicBezTo>
                  <a:cubicBezTo>
                    <a:pt x="17883" y="91703"/>
                    <a:pt x="15978" y="92656"/>
                    <a:pt x="13121" y="92656"/>
                  </a:cubicBezTo>
                  <a:cubicBezTo>
                    <a:pt x="3596" y="94561"/>
                    <a:pt x="-2119" y="105991"/>
                    <a:pt x="738" y="114563"/>
                  </a:cubicBezTo>
                  <a:cubicBezTo>
                    <a:pt x="3596" y="124088"/>
                    <a:pt x="13121" y="128851"/>
                    <a:pt x="22646" y="126946"/>
                  </a:cubicBezTo>
                  <a:cubicBezTo>
                    <a:pt x="65508" y="119326"/>
                    <a:pt x="79796" y="67891"/>
                    <a:pt x="66461" y="31696"/>
                  </a:cubicBezTo>
                  <a:cubicBezTo>
                    <a:pt x="62651" y="22171"/>
                    <a:pt x="56936" y="11693"/>
                    <a:pt x="49316" y="5026"/>
                  </a:cubicBezTo>
                  <a:cubicBezTo>
                    <a:pt x="41696" y="-689"/>
                    <a:pt x="31218" y="-2594"/>
                    <a:pt x="23598" y="5026"/>
                  </a:cubicBezTo>
                  <a:cubicBezTo>
                    <a:pt x="16931" y="10741"/>
                    <a:pt x="15026" y="23123"/>
                    <a:pt x="22646" y="29791"/>
                  </a:cubicBezTo>
                  <a:lnTo>
                    <a:pt x="22646" y="2979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93F757-B792-4DED-9B3A-CF2C1BF880C1}"/>
                </a:ext>
              </a:extLst>
            </p:cNvPr>
            <p:cNvSpPr/>
            <p:nvPr/>
          </p:nvSpPr>
          <p:spPr>
            <a:xfrm>
              <a:off x="3477163" y="1702218"/>
              <a:ext cx="130355" cy="178782"/>
            </a:xfrm>
            <a:custGeom>
              <a:avLst/>
              <a:gdLst>
                <a:gd name="connsiteX0" fmla="*/ 75661 w 130355"/>
                <a:gd name="connsiteY0" fmla="*/ 30379 h 178782"/>
                <a:gd name="connsiteX1" fmla="*/ 91854 w 130355"/>
                <a:gd name="connsiteY1" fmla="*/ 51334 h 178782"/>
                <a:gd name="connsiteX2" fmla="*/ 92806 w 130355"/>
                <a:gd name="connsiteY2" fmla="*/ 54191 h 178782"/>
                <a:gd name="connsiteX3" fmla="*/ 92806 w 130355"/>
                <a:gd name="connsiteY3" fmla="*/ 55144 h 178782"/>
                <a:gd name="connsiteX4" fmla="*/ 94711 w 130355"/>
                <a:gd name="connsiteY4" fmla="*/ 61811 h 178782"/>
                <a:gd name="connsiteX5" fmla="*/ 95664 w 130355"/>
                <a:gd name="connsiteY5" fmla="*/ 66574 h 178782"/>
                <a:gd name="connsiteX6" fmla="*/ 95664 w 130355"/>
                <a:gd name="connsiteY6" fmla="*/ 66574 h 178782"/>
                <a:gd name="connsiteX7" fmla="*/ 95664 w 130355"/>
                <a:gd name="connsiteY7" fmla="*/ 69431 h 178782"/>
                <a:gd name="connsiteX8" fmla="*/ 95664 w 130355"/>
                <a:gd name="connsiteY8" fmla="*/ 80861 h 178782"/>
                <a:gd name="connsiteX9" fmla="*/ 95664 w 130355"/>
                <a:gd name="connsiteY9" fmla="*/ 82766 h 178782"/>
                <a:gd name="connsiteX10" fmla="*/ 93759 w 130355"/>
                <a:gd name="connsiteY10" fmla="*/ 89434 h 178782"/>
                <a:gd name="connsiteX11" fmla="*/ 85186 w 130355"/>
                <a:gd name="connsiteY11" fmla="*/ 107531 h 178782"/>
                <a:gd name="connsiteX12" fmla="*/ 71851 w 130355"/>
                <a:gd name="connsiteY12" fmla="*/ 122771 h 178782"/>
                <a:gd name="connsiteX13" fmla="*/ 67089 w 130355"/>
                <a:gd name="connsiteY13" fmla="*/ 127534 h 178782"/>
                <a:gd name="connsiteX14" fmla="*/ 65184 w 130355"/>
                <a:gd name="connsiteY14" fmla="*/ 128486 h 178782"/>
                <a:gd name="connsiteX15" fmla="*/ 55659 w 130355"/>
                <a:gd name="connsiteY15" fmla="*/ 135154 h 178782"/>
                <a:gd name="connsiteX16" fmla="*/ 49944 w 130355"/>
                <a:gd name="connsiteY16" fmla="*/ 138011 h 178782"/>
                <a:gd name="connsiteX17" fmla="*/ 48039 w 130355"/>
                <a:gd name="connsiteY17" fmla="*/ 138964 h 178782"/>
                <a:gd name="connsiteX18" fmla="*/ 37561 w 130355"/>
                <a:gd name="connsiteY18" fmla="*/ 142774 h 178782"/>
                <a:gd name="connsiteX19" fmla="*/ 31846 w 130355"/>
                <a:gd name="connsiteY19" fmla="*/ 143726 h 178782"/>
                <a:gd name="connsiteX20" fmla="*/ 30894 w 130355"/>
                <a:gd name="connsiteY20" fmla="*/ 143726 h 178782"/>
                <a:gd name="connsiteX21" fmla="*/ 25179 w 130355"/>
                <a:gd name="connsiteY21" fmla="*/ 143726 h 178782"/>
                <a:gd name="connsiteX22" fmla="*/ 22321 w 130355"/>
                <a:gd name="connsiteY22" fmla="*/ 143726 h 178782"/>
                <a:gd name="connsiteX23" fmla="*/ 414 w 130355"/>
                <a:gd name="connsiteY23" fmla="*/ 156109 h 178782"/>
                <a:gd name="connsiteX24" fmla="*/ 12796 w 130355"/>
                <a:gd name="connsiteY24" fmla="*/ 178016 h 178782"/>
                <a:gd name="connsiteX25" fmla="*/ 129001 w 130355"/>
                <a:gd name="connsiteY25" fmla="*/ 57049 h 178782"/>
                <a:gd name="connsiteX26" fmla="*/ 98521 w 130355"/>
                <a:gd name="connsiteY26" fmla="*/ 4661 h 178782"/>
                <a:gd name="connsiteX27" fmla="*/ 75661 w 130355"/>
                <a:gd name="connsiteY27" fmla="*/ 30379 h 178782"/>
                <a:gd name="connsiteX28" fmla="*/ 75661 w 130355"/>
                <a:gd name="connsiteY28" fmla="*/ 30379 h 17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0355" h="178782">
                  <a:moveTo>
                    <a:pt x="75661" y="30379"/>
                  </a:moveTo>
                  <a:cubicBezTo>
                    <a:pt x="83281" y="37046"/>
                    <a:pt x="87091" y="42761"/>
                    <a:pt x="91854" y="51334"/>
                  </a:cubicBezTo>
                  <a:cubicBezTo>
                    <a:pt x="91854" y="52286"/>
                    <a:pt x="92806" y="53239"/>
                    <a:pt x="92806" y="54191"/>
                  </a:cubicBezTo>
                  <a:cubicBezTo>
                    <a:pt x="91854" y="52286"/>
                    <a:pt x="91854" y="53239"/>
                    <a:pt x="92806" y="55144"/>
                  </a:cubicBezTo>
                  <a:cubicBezTo>
                    <a:pt x="93759" y="57049"/>
                    <a:pt x="94711" y="59906"/>
                    <a:pt x="94711" y="61811"/>
                  </a:cubicBezTo>
                  <a:cubicBezTo>
                    <a:pt x="94711" y="63716"/>
                    <a:pt x="95664" y="64669"/>
                    <a:pt x="95664" y="66574"/>
                  </a:cubicBezTo>
                  <a:cubicBezTo>
                    <a:pt x="95664" y="68479"/>
                    <a:pt x="95664" y="68479"/>
                    <a:pt x="95664" y="66574"/>
                  </a:cubicBezTo>
                  <a:cubicBezTo>
                    <a:pt x="95664" y="67526"/>
                    <a:pt x="95664" y="68479"/>
                    <a:pt x="95664" y="69431"/>
                  </a:cubicBezTo>
                  <a:cubicBezTo>
                    <a:pt x="95664" y="73241"/>
                    <a:pt x="95664" y="77051"/>
                    <a:pt x="95664" y="80861"/>
                  </a:cubicBezTo>
                  <a:cubicBezTo>
                    <a:pt x="95664" y="77051"/>
                    <a:pt x="95664" y="81814"/>
                    <a:pt x="95664" y="82766"/>
                  </a:cubicBezTo>
                  <a:cubicBezTo>
                    <a:pt x="95664" y="84671"/>
                    <a:pt x="94711" y="86576"/>
                    <a:pt x="93759" y="89434"/>
                  </a:cubicBezTo>
                  <a:cubicBezTo>
                    <a:pt x="91854" y="97054"/>
                    <a:pt x="90901" y="99911"/>
                    <a:pt x="85186" y="107531"/>
                  </a:cubicBezTo>
                  <a:cubicBezTo>
                    <a:pt x="80424" y="114199"/>
                    <a:pt x="78519" y="117056"/>
                    <a:pt x="71851" y="122771"/>
                  </a:cubicBezTo>
                  <a:cubicBezTo>
                    <a:pt x="69946" y="124676"/>
                    <a:pt x="68994" y="125629"/>
                    <a:pt x="67089" y="127534"/>
                  </a:cubicBezTo>
                  <a:cubicBezTo>
                    <a:pt x="66136" y="127534"/>
                    <a:pt x="62326" y="131344"/>
                    <a:pt x="65184" y="128486"/>
                  </a:cubicBezTo>
                  <a:cubicBezTo>
                    <a:pt x="62326" y="130391"/>
                    <a:pt x="58516" y="133249"/>
                    <a:pt x="55659" y="135154"/>
                  </a:cubicBezTo>
                  <a:cubicBezTo>
                    <a:pt x="53754" y="136106"/>
                    <a:pt x="51849" y="137059"/>
                    <a:pt x="49944" y="138011"/>
                  </a:cubicBezTo>
                  <a:cubicBezTo>
                    <a:pt x="49944" y="138011"/>
                    <a:pt x="45181" y="139916"/>
                    <a:pt x="48039" y="138964"/>
                  </a:cubicBezTo>
                  <a:cubicBezTo>
                    <a:pt x="44229" y="139916"/>
                    <a:pt x="41371" y="141821"/>
                    <a:pt x="37561" y="142774"/>
                  </a:cubicBezTo>
                  <a:cubicBezTo>
                    <a:pt x="35656" y="143726"/>
                    <a:pt x="33751" y="143726"/>
                    <a:pt x="31846" y="143726"/>
                  </a:cubicBezTo>
                  <a:cubicBezTo>
                    <a:pt x="35656" y="142774"/>
                    <a:pt x="31846" y="143726"/>
                    <a:pt x="30894" y="143726"/>
                  </a:cubicBezTo>
                  <a:cubicBezTo>
                    <a:pt x="28989" y="143726"/>
                    <a:pt x="27084" y="143726"/>
                    <a:pt x="25179" y="143726"/>
                  </a:cubicBezTo>
                  <a:cubicBezTo>
                    <a:pt x="24226" y="143726"/>
                    <a:pt x="17559" y="142774"/>
                    <a:pt x="22321" y="143726"/>
                  </a:cubicBezTo>
                  <a:cubicBezTo>
                    <a:pt x="12796" y="142774"/>
                    <a:pt x="3271" y="145631"/>
                    <a:pt x="414" y="156109"/>
                  </a:cubicBezTo>
                  <a:cubicBezTo>
                    <a:pt x="-1491" y="164681"/>
                    <a:pt x="3271" y="177064"/>
                    <a:pt x="12796" y="178016"/>
                  </a:cubicBezTo>
                  <a:cubicBezTo>
                    <a:pt x="77566" y="186589"/>
                    <a:pt x="140431" y="121819"/>
                    <a:pt x="129001" y="57049"/>
                  </a:cubicBezTo>
                  <a:cubicBezTo>
                    <a:pt x="125191" y="37046"/>
                    <a:pt x="113761" y="18949"/>
                    <a:pt x="98521" y="4661"/>
                  </a:cubicBezTo>
                  <a:cubicBezTo>
                    <a:pt x="84234" y="-10579"/>
                    <a:pt x="58516" y="15139"/>
                    <a:pt x="75661" y="30379"/>
                  </a:cubicBezTo>
                  <a:lnTo>
                    <a:pt x="75661" y="3037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22F43C7-BAF0-4ECE-9BE7-4EAC7F028CC4}"/>
                </a:ext>
              </a:extLst>
            </p:cNvPr>
            <p:cNvSpPr/>
            <p:nvPr/>
          </p:nvSpPr>
          <p:spPr>
            <a:xfrm>
              <a:off x="3156584" y="1828410"/>
              <a:ext cx="176601" cy="108633"/>
            </a:xfrm>
            <a:custGeom>
              <a:avLst/>
              <a:gdLst>
                <a:gd name="connsiteX0" fmla="*/ 1905 w 176601"/>
                <a:gd name="connsiteY0" fmla="*/ 27059 h 108633"/>
                <a:gd name="connsiteX1" fmla="*/ 167640 w 176601"/>
                <a:gd name="connsiteY1" fmla="*/ 98497 h 108633"/>
                <a:gd name="connsiteX2" fmla="*/ 174308 w 176601"/>
                <a:gd name="connsiteY2" fmla="*/ 73732 h 108633"/>
                <a:gd name="connsiteX3" fmla="*/ 149542 w 176601"/>
                <a:gd name="connsiteY3" fmla="*/ 67064 h 108633"/>
                <a:gd name="connsiteX4" fmla="*/ 142875 w 176601"/>
                <a:gd name="connsiteY4" fmla="*/ 69922 h 108633"/>
                <a:gd name="connsiteX5" fmla="*/ 133350 w 176601"/>
                <a:gd name="connsiteY5" fmla="*/ 72779 h 108633"/>
                <a:gd name="connsiteX6" fmla="*/ 133350 w 176601"/>
                <a:gd name="connsiteY6" fmla="*/ 72779 h 108633"/>
                <a:gd name="connsiteX7" fmla="*/ 131445 w 176601"/>
                <a:gd name="connsiteY7" fmla="*/ 72779 h 108633"/>
                <a:gd name="connsiteX8" fmla="*/ 126683 w 176601"/>
                <a:gd name="connsiteY8" fmla="*/ 72779 h 108633"/>
                <a:gd name="connsiteX9" fmla="*/ 116205 w 176601"/>
                <a:gd name="connsiteY9" fmla="*/ 71827 h 108633"/>
                <a:gd name="connsiteX10" fmla="*/ 115253 w 176601"/>
                <a:gd name="connsiteY10" fmla="*/ 71827 h 108633"/>
                <a:gd name="connsiteX11" fmla="*/ 109538 w 176601"/>
                <a:gd name="connsiteY11" fmla="*/ 70874 h 108633"/>
                <a:gd name="connsiteX12" fmla="*/ 100013 w 176601"/>
                <a:gd name="connsiteY12" fmla="*/ 68017 h 108633"/>
                <a:gd name="connsiteX13" fmla="*/ 83820 w 176601"/>
                <a:gd name="connsiteY13" fmla="*/ 60397 h 108633"/>
                <a:gd name="connsiteX14" fmla="*/ 32385 w 176601"/>
                <a:gd name="connsiteY14" fmla="*/ 8962 h 108633"/>
                <a:gd name="connsiteX15" fmla="*/ 7620 w 176601"/>
                <a:gd name="connsiteY15" fmla="*/ 2294 h 108633"/>
                <a:gd name="connsiteX16" fmla="*/ 1905 w 176601"/>
                <a:gd name="connsiteY16" fmla="*/ 27059 h 108633"/>
                <a:gd name="connsiteX17" fmla="*/ 1905 w 176601"/>
                <a:gd name="connsiteY17" fmla="*/ 27059 h 1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6601" h="108633">
                  <a:moveTo>
                    <a:pt x="1905" y="27059"/>
                  </a:moveTo>
                  <a:cubicBezTo>
                    <a:pt x="29528" y="83257"/>
                    <a:pt x="106680" y="129929"/>
                    <a:pt x="167640" y="98497"/>
                  </a:cubicBezTo>
                  <a:cubicBezTo>
                    <a:pt x="176213" y="93734"/>
                    <a:pt x="179070" y="82304"/>
                    <a:pt x="174308" y="73732"/>
                  </a:cubicBezTo>
                  <a:cubicBezTo>
                    <a:pt x="169545" y="65159"/>
                    <a:pt x="158115" y="63254"/>
                    <a:pt x="149542" y="67064"/>
                  </a:cubicBezTo>
                  <a:cubicBezTo>
                    <a:pt x="145733" y="68969"/>
                    <a:pt x="147638" y="68969"/>
                    <a:pt x="142875" y="69922"/>
                  </a:cubicBezTo>
                  <a:cubicBezTo>
                    <a:pt x="140017" y="70874"/>
                    <a:pt x="136208" y="71827"/>
                    <a:pt x="133350" y="72779"/>
                  </a:cubicBezTo>
                  <a:cubicBezTo>
                    <a:pt x="132398" y="72779"/>
                    <a:pt x="132398" y="72779"/>
                    <a:pt x="133350" y="72779"/>
                  </a:cubicBezTo>
                  <a:cubicBezTo>
                    <a:pt x="132398" y="72779"/>
                    <a:pt x="132398" y="72779"/>
                    <a:pt x="131445" y="72779"/>
                  </a:cubicBezTo>
                  <a:cubicBezTo>
                    <a:pt x="129540" y="72779"/>
                    <a:pt x="128588" y="72779"/>
                    <a:pt x="126683" y="72779"/>
                  </a:cubicBezTo>
                  <a:cubicBezTo>
                    <a:pt x="122872" y="72779"/>
                    <a:pt x="120015" y="72779"/>
                    <a:pt x="116205" y="71827"/>
                  </a:cubicBezTo>
                  <a:cubicBezTo>
                    <a:pt x="118110" y="71827"/>
                    <a:pt x="116205" y="71827"/>
                    <a:pt x="115253" y="71827"/>
                  </a:cubicBezTo>
                  <a:cubicBezTo>
                    <a:pt x="113347" y="71827"/>
                    <a:pt x="111442" y="70874"/>
                    <a:pt x="109538" y="70874"/>
                  </a:cubicBezTo>
                  <a:cubicBezTo>
                    <a:pt x="106680" y="69922"/>
                    <a:pt x="102870" y="68969"/>
                    <a:pt x="100013" y="68017"/>
                  </a:cubicBezTo>
                  <a:cubicBezTo>
                    <a:pt x="94297" y="66112"/>
                    <a:pt x="89535" y="64207"/>
                    <a:pt x="83820" y="60397"/>
                  </a:cubicBezTo>
                  <a:cubicBezTo>
                    <a:pt x="61913" y="48014"/>
                    <a:pt x="43815" y="30869"/>
                    <a:pt x="32385" y="8962"/>
                  </a:cubicBezTo>
                  <a:cubicBezTo>
                    <a:pt x="27622" y="389"/>
                    <a:pt x="16192" y="-2468"/>
                    <a:pt x="7620" y="2294"/>
                  </a:cubicBezTo>
                  <a:cubicBezTo>
                    <a:pt x="0" y="8009"/>
                    <a:pt x="-1905" y="18487"/>
                    <a:pt x="1905" y="27059"/>
                  </a:cubicBezTo>
                  <a:lnTo>
                    <a:pt x="1905" y="2705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9EAE975-B113-4ADC-A357-9353D44E3643}"/>
                </a:ext>
              </a:extLst>
            </p:cNvPr>
            <p:cNvSpPr/>
            <p:nvPr/>
          </p:nvSpPr>
          <p:spPr>
            <a:xfrm>
              <a:off x="3409107" y="1132397"/>
              <a:ext cx="161333" cy="109447"/>
            </a:xfrm>
            <a:custGeom>
              <a:avLst/>
              <a:gdLst>
                <a:gd name="connsiteX0" fmla="*/ 31322 w 161333"/>
                <a:gd name="connsiteY0" fmla="*/ 48702 h 109447"/>
                <a:gd name="connsiteX1" fmla="*/ 35132 w 161333"/>
                <a:gd name="connsiteY1" fmla="*/ 44892 h 109447"/>
                <a:gd name="connsiteX2" fmla="*/ 37989 w 161333"/>
                <a:gd name="connsiteY2" fmla="*/ 42987 h 109447"/>
                <a:gd name="connsiteX3" fmla="*/ 37989 w 161333"/>
                <a:gd name="connsiteY3" fmla="*/ 42987 h 109447"/>
                <a:gd name="connsiteX4" fmla="*/ 47514 w 161333"/>
                <a:gd name="connsiteY4" fmla="*/ 37272 h 109447"/>
                <a:gd name="connsiteX5" fmla="*/ 49419 w 161333"/>
                <a:gd name="connsiteY5" fmla="*/ 36319 h 109447"/>
                <a:gd name="connsiteX6" fmla="*/ 54182 w 161333"/>
                <a:gd name="connsiteY6" fmla="*/ 35367 h 109447"/>
                <a:gd name="connsiteX7" fmla="*/ 58944 w 161333"/>
                <a:gd name="connsiteY7" fmla="*/ 34414 h 109447"/>
                <a:gd name="connsiteX8" fmla="*/ 59897 w 161333"/>
                <a:gd name="connsiteY8" fmla="*/ 34414 h 109447"/>
                <a:gd name="connsiteX9" fmla="*/ 68469 w 161333"/>
                <a:gd name="connsiteY9" fmla="*/ 34414 h 109447"/>
                <a:gd name="connsiteX10" fmla="*/ 69422 w 161333"/>
                <a:gd name="connsiteY10" fmla="*/ 34414 h 109447"/>
                <a:gd name="connsiteX11" fmla="*/ 74184 w 161333"/>
                <a:gd name="connsiteY11" fmla="*/ 35367 h 109447"/>
                <a:gd name="connsiteX12" fmla="*/ 83709 w 161333"/>
                <a:gd name="connsiteY12" fmla="*/ 38224 h 109447"/>
                <a:gd name="connsiteX13" fmla="*/ 84662 w 161333"/>
                <a:gd name="connsiteY13" fmla="*/ 39177 h 109447"/>
                <a:gd name="connsiteX14" fmla="*/ 88472 w 161333"/>
                <a:gd name="connsiteY14" fmla="*/ 41082 h 109447"/>
                <a:gd name="connsiteX15" fmla="*/ 96092 w 161333"/>
                <a:gd name="connsiteY15" fmla="*/ 45844 h 109447"/>
                <a:gd name="connsiteX16" fmla="*/ 99902 w 161333"/>
                <a:gd name="connsiteY16" fmla="*/ 48702 h 109447"/>
                <a:gd name="connsiteX17" fmla="*/ 100854 w 161333"/>
                <a:gd name="connsiteY17" fmla="*/ 49654 h 109447"/>
                <a:gd name="connsiteX18" fmla="*/ 108474 w 161333"/>
                <a:gd name="connsiteY18" fmla="*/ 57274 h 109447"/>
                <a:gd name="connsiteX19" fmla="*/ 111332 w 161333"/>
                <a:gd name="connsiteY19" fmla="*/ 61084 h 109447"/>
                <a:gd name="connsiteX20" fmla="*/ 113237 w 161333"/>
                <a:gd name="connsiteY20" fmla="*/ 62989 h 109447"/>
                <a:gd name="connsiteX21" fmla="*/ 113237 w 161333"/>
                <a:gd name="connsiteY21" fmla="*/ 62989 h 109447"/>
                <a:gd name="connsiteX22" fmla="*/ 122762 w 161333"/>
                <a:gd name="connsiteY22" fmla="*/ 79182 h 109447"/>
                <a:gd name="connsiteX23" fmla="*/ 123714 w 161333"/>
                <a:gd name="connsiteY23" fmla="*/ 81087 h 109447"/>
                <a:gd name="connsiteX24" fmla="*/ 124667 w 161333"/>
                <a:gd name="connsiteY24" fmla="*/ 85849 h 109447"/>
                <a:gd name="connsiteX25" fmla="*/ 126572 w 161333"/>
                <a:gd name="connsiteY25" fmla="*/ 96327 h 109447"/>
                <a:gd name="connsiteX26" fmla="*/ 148479 w 161333"/>
                <a:gd name="connsiteY26" fmla="*/ 108709 h 109447"/>
                <a:gd name="connsiteX27" fmla="*/ 160862 w 161333"/>
                <a:gd name="connsiteY27" fmla="*/ 86802 h 109447"/>
                <a:gd name="connsiteX28" fmla="*/ 102759 w 161333"/>
                <a:gd name="connsiteY28" fmla="*/ 9649 h 109447"/>
                <a:gd name="connsiteX29" fmla="*/ 4652 w 161333"/>
                <a:gd name="connsiteY29" fmla="*/ 23937 h 109447"/>
                <a:gd name="connsiteX30" fmla="*/ 31322 w 161333"/>
                <a:gd name="connsiteY30" fmla="*/ 48702 h 109447"/>
                <a:gd name="connsiteX31" fmla="*/ 31322 w 161333"/>
                <a:gd name="connsiteY31" fmla="*/ 48702 h 1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1333" h="109447">
                  <a:moveTo>
                    <a:pt x="31322" y="48702"/>
                  </a:moveTo>
                  <a:cubicBezTo>
                    <a:pt x="32274" y="47749"/>
                    <a:pt x="34179" y="45844"/>
                    <a:pt x="35132" y="44892"/>
                  </a:cubicBezTo>
                  <a:cubicBezTo>
                    <a:pt x="36084" y="43939"/>
                    <a:pt x="37037" y="42987"/>
                    <a:pt x="37989" y="42987"/>
                  </a:cubicBezTo>
                  <a:cubicBezTo>
                    <a:pt x="37037" y="43939"/>
                    <a:pt x="37037" y="43939"/>
                    <a:pt x="37989" y="42987"/>
                  </a:cubicBezTo>
                  <a:cubicBezTo>
                    <a:pt x="40847" y="41082"/>
                    <a:pt x="43704" y="39177"/>
                    <a:pt x="47514" y="37272"/>
                  </a:cubicBezTo>
                  <a:cubicBezTo>
                    <a:pt x="44657" y="38224"/>
                    <a:pt x="48467" y="37272"/>
                    <a:pt x="49419" y="36319"/>
                  </a:cubicBezTo>
                  <a:cubicBezTo>
                    <a:pt x="51324" y="35367"/>
                    <a:pt x="52277" y="35367"/>
                    <a:pt x="54182" y="35367"/>
                  </a:cubicBezTo>
                  <a:cubicBezTo>
                    <a:pt x="56087" y="35367"/>
                    <a:pt x="57039" y="34414"/>
                    <a:pt x="58944" y="34414"/>
                  </a:cubicBezTo>
                  <a:cubicBezTo>
                    <a:pt x="63707" y="33462"/>
                    <a:pt x="55134" y="34414"/>
                    <a:pt x="59897" y="34414"/>
                  </a:cubicBezTo>
                  <a:cubicBezTo>
                    <a:pt x="62754" y="34414"/>
                    <a:pt x="65612" y="34414"/>
                    <a:pt x="68469" y="34414"/>
                  </a:cubicBezTo>
                  <a:cubicBezTo>
                    <a:pt x="70374" y="34414"/>
                    <a:pt x="73232" y="35367"/>
                    <a:pt x="69422" y="34414"/>
                  </a:cubicBezTo>
                  <a:cubicBezTo>
                    <a:pt x="71327" y="34414"/>
                    <a:pt x="73232" y="35367"/>
                    <a:pt x="74184" y="35367"/>
                  </a:cubicBezTo>
                  <a:cubicBezTo>
                    <a:pt x="77042" y="36319"/>
                    <a:pt x="80852" y="37272"/>
                    <a:pt x="83709" y="38224"/>
                  </a:cubicBezTo>
                  <a:cubicBezTo>
                    <a:pt x="87519" y="39177"/>
                    <a:pt x="81804" y="37272"/>
                    <a:pt x="84662" y="39177"/>
                  </a:cubicBezTo>
                  <a:cubicBezTo>
                    <a:pt x="85614" y="40129"/>
                    <a:pt x="87519" y="40129"/>
                    <a:pt x="88472" y="41082"/>
                  </a:cubicBezTo>
                  <a:cubicBezTo>
                    <a:pt x="91329" y="42987"/>
                    <a:pt x="94187" y="43939"/>
                    <a:pt x="96092" y="45844"/>
                  </a:cubicBezTo>
                  <a:cubicBezTo>
                    <a:pt x="97044" y="46797"/>
                    <a:pt x="98949" y="47749"/>
                    <a:pt x="99902" y="48702"/>
                  </a:cubicBezTo>
                  <a:cubicBezTo>
                    <a:pt x="97044" y="46797"/>
                    <a:pt x="100854" y="49654"/>
                    <a:pt x="100854" y="49654"/>
                  </a:cubicBezTo>
                  <a:cubicBezTo>
                    <a:pt x="103712" y="51559"/>
                    <a:pt x="105617" y="54417"/>
                    <a:pt x="108474" y="57274"/>
                  </a:cubicBezTo>
                  <a:cubicBezTo>
                    <a:pt x="109427" y="58227"/>
                    <a:pt x="110379" y="59179"/>
                    <a:pt x="111332" y="61084"/>
                  </a:cubicBezTo>
                  <a:cubicBezTo>
                    <a:pt x="112284" y="62037"/>
                    <a:pt x="112284" y="62037"/>
                    <a:pt x="113237" y="62989"/>
                  </a:cubicBezTo>
                  <a:cubicBezTo>
                    <a:pt x="112284" y="61084"/>
                    <a:pt x="112284" y="61084"/>
                    <a:pt x="113237" y="62989"/>
                  </a:cubicBezTo>
                  <a:cubicBezTo>
                    <a:pt x="117047" y="67752"/>
                    <a:pt x="119904" y="73467"/>
                    <a:pt x="122762" y="79182"/>
                  </a:cubicBezTo>
                  <a:cubicBezTo>
                    <a:pt x="120857" y="75372"/>
                    <a:pt x="122762" y="80134"/>
                    <a:pt x="123714" y="81087"/>
                  </a:cubicBezTo>
                  <a:cubicBezTo>
                    <a:pt x="124667" y="82992"/>
                    <a:pt x="124667" y="83944"/>
                    <a:pt x="124667" y="85849"/>
                  </a:cubicBezTo>
                  <a:cubicBezTo>
                    <a:pt x="125619" y="89659"/>
                    <a:pt x="126572" y="92517"/>
                    <a:pt x="126572" y="96327"/>
                  </a:cubicBezTo>
                  <a:cubicBezTo>
                    <a:pt x="127524" y="105852"/>
                    <a:pt x="139907" y="111567"/>
                    <a:pt x="148479" y="108709"/>
                  </a:cubicBezTo>
                  <a:cubicBezTo>
                    <a:pt x="158957" y="105852"/>
                    <a:pt x="162767" y="96327"/>
                    <a:pt x="160862" y="86802"/>
                  </a:cubicBezTo>
                  <a:cubicBezTo>
                    <a:pt x="156099" y="54417"/>
                    <a:pt x="132287" y="23937"/>
                    <a:pt x="102759" y="9649"/>
                  </a:cubicBezTo>
                  <a:cubicBezTo>
                    <a:pt x="69422" y="-6543"/>
                    <a:pt x="31322" y="-2733"/>
                    <a:pt x="4652" y="23937"/>
                  </a:cubicBezTo>
                  <a:cubicBezTo>
                    <a:pt x="-10588" y="40129"/>
                    <a:pt x="15129" y="64894"/>
                    <a:pt x="31322" y="48702"/>
                  </a:cubicBezTo>
                  <a:lnTo>
                    <a:pt x="31322" y="4870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EC5F76B-6187-4127-ABFA-A35F87B1E035}"/>
                </a:ext>
              </a:extLst>
            </p:cNvPr>
            <p:cNvSpPr/>
            <p:nvPr/>
          </p:nvSpPr>
          <p:spPr>
            <a:xfrm>
              <a:off x="3417569" y="1273491"/>
              <a:ext cx="34289" cy="36195"/>
            </a:xfrm>
            <a:custGeom>
              <a:avLst/>
              <a:gdLst>
                <a:gd name="connsiteX0" fmla="*/ 17145 w 34289"/>
                <a:gd name="connsiteY0" fmla="*/ 36195 h 36195"/>
                <a:gd name="connsiteX1" fmla="*/ 17145 w 34289"/>
                <a:gd name="connsiteY1" fmla="*/ 0 h 36195"/>
                <a:gd name="connsiteX2" fmla="*/ 17145 w 34289"/>
                <a:gd name="connsiteY2" fmla="*/ 36195 h 36195"/>
                <a:gd name="connsiteX3" fmla="*/ 17145 w 34289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C2F712D-9AB4-4D86-A963-B0E0B1F0F426}"/>
                </a:ext>
              </a:extLst>
            </p:cNvPr>
            <p:cNvSpPr/>
            <p:nvPr/>
          </p:nvSpPr>
          <p:spPr>
            <a:xfrm>
              <a:off x="3584256" y="1399222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7246CBB-B807-41AA-B4F3-1DF5EA0AACF9}"/>
                </a:ext>
              </a:extLst>
            </p:cNvPr>
            <p:cNvSpPr/>
            <p:nvPr/>
          </p:nvSpPr>
          <p:spPr>
            <a:xfrm>
              <a:off x="3569969" y="1545907"/>
              <a:ext cx="34290" cy="36195"/>
            </a:xfrm>
            <a:custGeom>
              <a:avLst/>
              <a:gdLst>
                <a:gd name="connsiteX0" fmla="*/ 17145 w 34290"/>
                <a:gd name="connsiteY0" fmla="*/ 36195 h 36195"/>
                <a:gd name="connsiteX1" fmla="*/ 17145 w 34290"/>
                <a:gd name="connsiteY1" fmla="*/ 0 h 36195"/>
                <a:gd name="connsiteX2" fmla="*/ 17145 w 34290"/>
                <a:gd name="connsiteY2" fmla="*/ 36195 h 36195"/>
                <a:gd name="connsiteX3" fmla="*/ 17145 w 34290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486B5DB-3158-4449-8D96-59ADF6C6B22C}"/>
                </a:ext>
              </a:extLst>
            </p:cNvPr>
            <p:cNvSpPr/>
            <p:nvPr/>
          </p:nvSpPr>
          <p:spPr>
            <a:xfrm>
              <a:off x="3421379" y="1729739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6D1AD0C-5163-4357-B9BD-5DEB7D65083C}"/>
                </a:ext>
              </a:extLst>
            </p:cNvPr>
            <p:cNvSpPr/>
            <p:nvPr/>
          </p:nvSpPr>
          <p:spPr>
            <a:xfrm>
              <a:off x="3262312" y="1763077"/>
              <a:ext cx="34289" cy="36194"/>
            </a:xfrm>
            <a:custGeom>
              <a:avLst/>
              <a:gdLst>
                <a:gd name="connsiteX0" fmla="*/ 17145 w 34289"/>
                <a:gd name="connsiteY0" fmla="*/ 36195 h 36194"/>
                <a:gd name="connsiteX1" fmla="*/ 17145 w 34289"/>
                <a:gd name="connsiteY1" fmla="*/ 0 h 36194"/>
                <a:gd name="connsiteX2" fmla="*/ 17145 w 34289"/>
                <a:gd name="connsiteY2" fmla="*/ 36195 h 36194"/>
                <a:gd name="connsiteX3" fmla="*/ 17145 w 34289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952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6E473D8-F818-4003-B66C-E58BCB9A558D}"/>
                </a:ext>
              </a:extLst>
            </p:cNvPr>
            <p:cNvSpPr/>
            <p:nvPr/>
          </p:nvSpPr>
          <p:spPr>
            <a:xfrm>
              <a:off x="3420426" y="1571658"/>
              <a:ext cx="74481" cy="91050"/>
            </a:xfrm>
            <a:custGeom>
              <a:avLst/>
              <a:gdLst>
                <a:gd name="connsiteX0" fmla="*/ 4763 w 74481"/>
                <a:gd name="connsiteY0" fmla="*/ 8539 h 91050"/>
                <a:gd name="connsiteX1" fmla="*/ 0 w 74481"/>
                <a:gd name="connsiteY1" fmla="*/ 27589 h 91050"/>
                <a:gd name="connsiteX2" fmla="*/ 1905 w 74481"/>
                <a:gd name="connsiteY2" fmla="*/ 47591 h 91050"/>
                <a:gd name="connsiteX3" fmla="*/ 27623 w 74481"/>
                <a:gd name="connsiteY3" fmla="*/ 84739 h 91050"/>
                <a:gd name="connsiteX4" fmla="*/ 57150 w 74481"/>
                <a:gd name="connsiteY4" fmla="*/ 90454 h 91050"/>
                <a:gd name="connsiteX5" fmla="*/ 69533 w 74481"/>
                <a:gd name="connsiteY5" fmla="*/ 85691 h 91050"/>
                <a:gd name="connsiteX6" fmla="*/ 74295 w 74481"/>
                <a:gd name="connsiteY6" fmla="*/ 73309 h 91050"/>
                <a:gd name="connsiteX7" fmla="*/ 69533 w 74481"/>
                <a:gd name="connsiteY7" fmla="*/ 60926 h 91050"/>
                <a:gd name="connsiteX8" fmla="*/ 57150 w 74481"/>
                <a:gd name="connsiteY8" fmla="*/ 56164 h 91050"/>
                <a:gd name="connsiteX9" fmla="*/ 46673 w 74481"/>
                <a:gd name="connsiteY9" fmla="*/ 56164 h 91050"/>
                <a:gd name="connsiteX10" fmla="*/ 51435 w 74481"/>
                <a:gd name="connsiteY10" fmla="*/ 57116 h 91050"/>
                <a:gd name="connsiteX11" fmla="*/ 43815 w 74481"/>
                <a:gd name="connsiteY11" fmla="*/ 55211 h 91050"/>
                <a:gd name="connsiteX12" fmla="*/ 47625 w 74481"/>
                <a:gd name="connsiteY12" fmla="*/ 57116 h 91050"/>
                <a:gd name="connsiteX13" fmla="*/ 40958 w 74481"/>
                <a:gd name="connsiteY13" fmla="*/ 53306 h 91050"/>
                <a:gd name="connsiteX14" fmla="*/ 44768 w 74481"/>
                <a:gd name="connsiteY14" fmla="*/ 56164 h 91050"/>
                <a:gd name="connsiteX15" fmla="*/ 39053 w 74481"/>
                <a:gd name="connsiteY15" fmla="*/ 50449 h 91050"/>
                <a:gd name="connsiteX16" fmla="*/ 41910 w 74481"/>
                <a:gd name="connsiteY16" fmla="*/ 54259 h 91050"/>
                <a:gd name="connsiteX17" fmla="*/ 36195 w 74481"/>
                <a:gd name="connsiteY17" fmla="*/ 44734 h 91050"/>
                <a:gd name="connsiteX18" fmla="*/ 38100 w 74481"/>
                <a:gd name="connsiteY18" fmla="*/ 48544 h 91050"/>
                <a:gd name="connsiteX19" fmla="*/ 34290 w 74481"/>
                <a:gd name="connsiteY19" fmla="*/ 34256 h 91050"/>
                <a:gd name="connsiteX20" fmla="*/ 35243 w 74481"/>
                <a:gd name="connsiteY20" fmla="*/ 39019 h 91050"/>
                <a:gd name="connsiteX21" fmla="*/ 35243 w 74481"/>
                <a:gd name="connsiteY21" fmla="*/ 25684 h 91050"/>
                <a:gd name="connsiteX22" fmla="*/ 34290 w 74481"/>
                <a:gd name="connsiteY22" fmla="*/ 30446 h 91050"/>
                <a:gd name="connsiteX23" fmla="*/ 36195 w 74481"/>
                <a:gd name="connsiteY23" fmla="*/ 24731 h 91050"/>
                <a:gd name="connsiteX24" fmla="*/ 34290 w 74481"/>
                <a:gd name="connsiteY24" fmla="*/ 28541 h 91050"/>
                <a:gd name="connsiteX25" fmla="*/ 35243 w 74481"/>
                <a:gd name="connsiteY25" fmla="*/ 26636 h 91050"/>
                <a:gd name="connsiteX26" fmla="*/ 28575 w 74481"/>
                <a:gd name="connsiteY26" fmla="*/ 1871 h 91050"/>
                <a:gd name="connsiteX27" fmla="*/ 4763 w 74481"/>
                <a:gd name="connsiteY27" fmla="*/ 8539 h 91050"/>
                <a:gd name="connsiteX28" fmla="*/ 4763 w 74481"/>
                <a:gd name="connsiteY28" fmla="*/ 8539 h 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4481" h="91050">
                  <a:moveTo>
                    <a:pt x="4763" y="8539"/>
                  </a:moveTo>
                  <a:cubicBezTo>
                    <a:pt x="953" y="14254"/>
                    <a:pt x="0" y="20921"/>
                    <a:pt x="0" y="27589"/>
                  </a:cubicBezTo>
                  <a:cubicBezTo>
                    <a:pt x="0" y="34256"/>
                    <a:pt x="0" y="40924"/>
                    <a:pt x="1905" y="47591"/>
                  </a:cubicBezTo>
                  <a:cubicBezTo>
                    <a:pt x="4763" y="62831"/>
                    <a:pt x="14288" y="77119"/>
                    <a:pt x="27623" y="84739"/>
                  </a:cubicBezTo>
                  <a:cubicBezTo>
                    <a:pt x="36195" y="89501"/>
                    <a:pt x="47625" y="92359"/>
                    <a:pt x="57150" y="90454"/>
                  </a:cubicBezTo>
                  <a:cubicBezTo>
                    <a:pt x="61913" y="89501"/>
                    <a:pt x="65723" y="88549"/>
                    <a:pt x="69533" y="85691"/>
                  </a:cubicBezTo>
                  <a:cubicBezTo>
                    <a:pt x="72390" y="82834"/>
                    <a:pt x="75248" y="77119"/>
                    <a:pt x="74295" y="73309"/>
                  </a:cubicBezTo>
                  <a:cubicBezTo>
                    <a:pt x="74295" y="68546"/>
                    <a:pt x="72390" y="63784"/>
                    <a:pt x="69533" y="60926"/>
                  </a:cubicBezTo>
                  <a:cubicBezTo>
                    <a:pt x="66675" y="58069"/>
                    <a:pt x="61913" y="55211"/>
                    <a:pt x="57150" y="56164"/>
                  </a:cubicBezTo>
                  <a:cubicBezTo>
                    <a:pt x="53340" y="56164"/>
                    <a:pt x="50483" y="57116"/>
                    <a:pt x="46673" y="56164"/>
                  </a:cubicBezTo>
                  <a:cubicBezTo>
                    <a:pt x="48577" y="56164"/>
                    <a:pt x="49530" y="56164"/>
                    <a:pt x="51435" y="57116"/>
                  </a:cubicBezTo>
                  <a:cubicBezTo>
                    <a:pt x="48577" y="57116"/>
                    <a:pt x="46673" y="56164"/>
                    <a:pt x="43815" y="55211"/>
                  </a:cubicBezTo>
                  <a:cubicBezTo>
                    <a:pt x="44768" y="56164"/>
                    <a:pt x="46673" y="56164"/>
                    <a:pt x="47625" y="57116"/>
                  </a:cubicBezTo>
                  <a:cubicBezTo>
                    <a:pt x="45720" y="56164"/>
                    <a:pt x="42863" y="55211"/>
                    <a:pt x="40958" y="53306"/>
                  </a:cubicBezTo>
                  <a:cubicBezTo>
                    <a:pt x="41910" y="54259"/>
                    <a:pt x="43815" y="55211"/>
                    <a:pt x="44768" y="56164"/>
                  </a:cubicBezTo>
                  <a:cubicBezTo>
                    <a:pt x="42863" y="54259"/>
                    <a:pt x="40958" y="52354"/>
                    <a:pt x="39053" y="50449"/>
                  </a:cubicBezTo>
                  <a:cubicBezTo>
                    <a:pt x="40005" y="51401"/>
                    <a:pt x="40958" y="53306"/>
                    <a:pt x="41910" y="54259"/>
                  </a:cubicBezTo>
                  <a:cubicBezTo>
                    <a:pt x="40005" y="51401"/>
                    <a:pt x="38100" y="48544"/>
                    <a:pt x="36195" y="44734"/>
                  </a:cubicBezTo>
                  <a:cubicBezTo>
                    <a:pt x="37148" y="45686"/>
                    <a:pt x="37148" y="47591"/>
                    <a:pt x="38100" y="48544"/>
                  </a:cubicBezTo>
                  <a:cubicBezTo>
                    <a:pt x="36195" y="43781"/>
                    <a:pt x="35243" y="39019"/>
                    <a:pt x="34290" y="34256"/>
                  </a:cubicBezTo>
                  <a:cubicBezTo>
                    <a:pt x="34290" y="36161"/>
                    <a:pt x="34290" y="37114"/>
                    <a:pt x="35243" y="39019"/>
                  </a:cubicBezTo>
                  <a:cubicBezTo>
                    <a:pt x="34290" y="34256"/>
                    <a:pt x="34290" y="30446"/>
                    <a:pt x="35243" y="25684"/>
                  </a:cubicBezTo>
                  <a:cubicBezTo>
                    <a:pt x="35243" y="27589"/>
                    <a:pt x="35243" y="28541"/>
                    <a:pt x="34290" y="30446"/>
                  </a:cubicBezTo>
                  <a:cubicBezTo>
                    <a:pt x="34290" y="28541"/>
                    <a:pt x="35243" y="26636"/>
                    <a:pt x="36195" y="24731"/>
                  </a:cubicBezTo>
                  <a:cubicBezTo>
                    <a:pt x="35243" y="25684"/>
                    <a:pt x="35243" y="27589"/>
                    <a:pt x="34290" y="28541"/>
                  </a:cubicBezTo>
                  <a:cubicBezTo>
                    <a:pt x="34290" y="27589"/>
                    <a:pt x="35243" y="27589"/>
                    <a:pt x="35243" y="26636"/>
                  </a:cubicBezTo>
                  <a:cubicBezTo>
                    <a:pt x="40005" y="19016"/>
                    <a:pt x="37148" y="6634"/>
                    <a:pt x="28575" y="1871"/>
                  </a:cubicBezTo>
                  <a:cubicBezTo>
                    <a:pt x="20955" y="-1939"/>
                    <a:pt x="9525" y="-34"/>
                    <a:pt x="4763" y="8539"/>
                  </a:cubicBezTo>
                  <a:lnTo>
                    <a:pt x="4763" y="85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859714F-3BA5-4326-9EA9-7EF172051652}"/>
                </a:ext>
              </a:extLst>
            </p:cNvPr>
            <p:cNvSpPr/>
            <p:nvPr/>
          </p:nvSpPr>
          <p:spPr>
            <a:xfrm>
              <a:off x="3436619" y="1419163"/>
              <a:ext cx="95623" cy="46733"/>
            </a:xfrm>
            <a:custGeom>
              <a:avLst/>
              <a:gdLst>
                <a:gd name="connsiteX0" fmla="*/ 73343 w 95623"/>
                <a:gd name="connsiteY0" fmla="*/ 1013 h 46733"/>
                <a:gd name="connsiteX1" fmla="*/ 34290 w 95623"/>
                <a:gd name="connsiteY1" fmla="*/ 10538 h 46733"/>
                <a:gd name="connsiteX2" fmla="*/ 39053 w 95623"/>
                <a:gd name="connsiteY2" fmla="*/ 9586 h 46733"/>
                <a:gd name="connsiteX3" fmla="*/ 18098 w 95623"/>
                <a:gd name="connsiteY3" fmla="*/ 10538 h 46733"/>
                <a:gd name="connsiteX4" fmla="*/ 0 w 95623"/>
                <a:gd name="connsiteY4" fmla="*/ 28636 h 46733"/>
                <a:gd name="connsiteX5" fmla="*/ 18098 w 95623"/>
                <a:gd name="connsiteY5" fmla="*/ 46733 h 46733"/>
                <a:gd name="connsiteX6" fmla="*/ 82868 w 95623"/>
                <a:gd name="connsiteY6" fmla="*/ 34351 h 46733"/>
                <a:gd name="connsiteX7" fmla="*/ 93345 w 95623"/>
                <a:gd name="connsiteY7" fmla="*/ 25778 h 46733"/>
                <a:gd name="connsiteX8" fmla="*/ 95250 w 95623"/>
                <a:gd name="connsiteY8" fmla="*/ 12443 h 46733"/>
                <a:gd name="connsiteX9" fmla="*/ 73343 w 95623"/>
                <a:gd name="connsiteY9" fmla="*/ 1013 h 46733"/>
                <a:gd name="connsiteX10" fmla="*/ 73343 w 95623"/>
                <a:gd name="connsiteY10" fmla="*/ 1013 h 4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623" h="46733">
                  <a:moveTo>
                    <a:pt x="73343" y="1013"/>
                  </a:moveTo>
                  <a:cubicBezTo>
                    <a:pt x="60960" y="5776"/>
                    <a:pt x="47625" y="9586"/>
                    <a:pt x="34290" y="10538"/>
                  </a:cubicBezTo>
                  <a:cubicBezTo>
                    <a:pt x="36195" y="10538"/>
                    <a:pt x="37147" y="10538"/>
                    <a:pt x="39053" y="9586"/>
                  </a:cubicBezTo>
                  <a:cubicBezTo>
                    <a:pt x="32385" y="10538"/>
                    <a:pt x="24765" y="10538"/>
                    <a:pt x="18098" y="10538"/>
                  </a:cubicBezTo>
                  <a:cubicBezTo>
                    <a:pt x="8573" y="10538"/>
                    <a:pt x="0" y="19111"/>
                    <a:pt x="0" y="28636"/>
                  </a:cubicBezTo>
                  <a:cubicBezTo>
                    <a:pt x="0" y="38161"/>
                    <a:pt x="7620" y="46733"/>
                    <a:pt x="18098" y="46733"/>
                  </a:cubicBezTo>
                  <a:cubicBezTo>
                    <a:pt x="40005" y="46733"/>
                    <a:pt x="62865" y="42923"/>
                    <a:pt x="82868" y="34351"/>
                  </a:cubicBezTo>
                  <a:cubicBezTo>
                    <a:pt x="87630" y="32446"/>
                    <a:pt x="91440" y="30541"/>
                    <a:pt x="93345" y="25778"/>
                  </a:cubicBezTo>
                  <a:cubicBezTo>
                    <a:pt x="95250" y="21968"/>
                    <a:pt x="96203" y="16253"/>
                    <a:pt x="95250" y="12443"/>
                  </a:cubicBezTo>
                  <a:cubicBezTo>
                    <a:pt x="92393" y="4823"/>
                    <a:pt x="82868" y="-2797"/>
                    <a:pt x="73343" y="1013"/>
                  </a:cubicBezTo>
                  <a:lnTo>
                    <a:pt x="73343" y="10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E9A4BE4-B02D-4BE2-A68B-49DB12917390}"/>
                </a:ext>
              </a:extLst>
            </p:cNvPr>
            <p:cNvSpPr/>
            <p:nvPr/>
          </p:nvSpPr>
          <p:spPr>
            <a:xfrm>
              <a:off x="3515481" y="1295546"/>
              <a:ext cx="96234" cy="63092"/>
            </a:xfrm>
            <a:custGeom>
              <a:avLst/>
              <a:gdLst>
                <a:gd name="connsiteX0" fmla="*/ 95445 w 96234"/>
                <a:gd name="connsiteY0" fmla="*/ 38906 h 63092"/>
                <a:gd name="connsiteX1" fmla="*/ 78301 w 96234"/>
                <a:gd name="connsiteY1" fmla="*/ 14141 h 63092"/>
                <a:gd name="connsiteX2" fmla="*/ 52583 w 96234"/>
                <a:gd name="connsiteY2" fmla="*/ 1758 h 63092"/>
                <a:gd name="connsiteX3" fmla="*/ 8768 w 96234"/>
                <a:gd name="connsiteY3" fmla="*/ 6521 h 63092"/>
                <a:gd name="connsiteX4" fmla="*/ 2101 w 96234"/>
                <a:gd name="connsiteY4" fmla="*/ 31286 h 63092"/>
                <a:gd name="connsiteX5" fmla="*/ 26865 w 96234"/>
                <a:gd name="connsiteY5" fmla="*/ 37953 h 63092"/>
                <a:gd name="connsiteX6" fmla="*/ 26865 w 96234"/>
                <a:gd name="connsiteY6" fmla="*/ 37953 h 63092"/>
                <a:gd name="connsiteX7" fmla="*/ 27818 w 96234"/>
                <a:gd name="connsiteY7" fmla="*/ 37953 h 63092"/>
                <a:gd name="connsiteX8" fmla="*/ 34485 w 96234"/>
                <a:gd name="connsiteY8" fmla="*/ 37001 h 63092"/>
                <a:gd name="connsiteX9" fmla="*/ 29723 w 96234"/>
                <a:gd name="connsiteY9" fmla="*/ 37953 h 63092"/>
                <a:gd name="connsiteX10" fmla="*/ 44010 w 96234"/>
                <a:gd name="connsiteY10" fmla="*/ 37953 h 63092"/>
                <a:gd name="connsiteX11" fmla="*/ 39248 w 96234"/>
                <a:gd name="connsiteY11" fmla="*/ 37001 h 63092"/>
                <a:gd name="connsiteX12" fmla="*/ 48773 w 96234"/>
                <a:gd name="connsiteY12" fmla="*/ 38906 h 63092"/>
                <a:gd name="connsiteX13" fmla="*/ 51630 w 96234"/>
                <a:gd name="connsiteY13" fmla="*/ 39858 h 63092"/>
                <a:gd name="connsiteX14" fmla="*/ 49726 w 96234"/>
                <a:gd name="connsiteY14" fmla="*/ 38906 h 63092"/>
                <a:gd name="connsiteX15" fmla="*/ 54488 w 96234"/>
                <a:gd name="connsiteY15" fmla="*/ 41763 h 63092"/>
                <a:gd name="connsiteX16" fmla="*/ 56393 w 96234"/>
                <a:gd name="connsiteY16" fmla="*/ 43668 h 63092"/>
                <a:gd name="connsiteX17" fmla="*/ 55441 w 96234"/>
                <a:gd name="connsiteY17" fmla="*/ 42716 h 63092"/>
                <a:gd name="connsiteX18" fmla="*/ 59251 w 96234"/>
                <a:gd name="connsiteY18" fmla="*/ 46526 h 63092"/>
                <a:gd name="connsiteX19" fmla="*/ 58298 w 96234"/>
                <a:gd name="connsiteY19" fmla="*/ 45573 h 63092"/>
                <a:gd name="connsiteX20" fmla="*/ 60203 w 96234"/>
                <a:gd name="connsiteY20" fmla="*/ 48431 h 63092"/>
                <a:gd name="connsiteX21" fmla="*/ 61155 w 96234"/>
                <a:gd name="connsiteY21" fmla="*/ 50336 h 63092"/>
                <a:gd name="connsiteX22" fmla="*/ 69728 w 96234"/>
                <a:gd name="connsiteY22" fmla="*/ 60813 h 63092"/>
                <a:gd name="connsiteX23" fmla="*/ 83063 w 96234"/>
                <a:gd name="connsiteY23" fmla="*/ 62718 h 63092"/>
                <a:gd name="connsiteX24" fmla="*/ 93541 w 96234"/>
                <a:gd name="connsiteY24" fmla="*/ 54146 h 63092"/>
                <a:gd name="connsiteX25" fmla="*/ 95445 w 96234"/>
                <a:gd name="connsiteY25" fmla="*/ 38906 h 63092"/>
                <a:gd name="connsiteX26" fmla="*/ 95445 w 96234"/>
                <a:gd name="connsiteY26" fmla="*/ 38906 h 6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234" h="63092">
                  <a:moveTo>
                    <a:pt x="95445" y="38906"/>
                  </a:moveTo>
                  <a:cubicBezTo>
                    <a:pt x="91635" y="29381"/>
                    <a:pt x="86873" y="20808"/>
                    <a:pt x="78301" y="14141"/>
                  </a:cubicBezTo>
                  <a:cubicBezTo>
                    <a:pt x="70680" y="8426"/>
                    <a:pt x="62108" y="3663"/>
                    <a:pt x="52583" y="1758"/>
                  </a:cubicBezTo>
                  <a:cubicBezTo>
                    <a:pt x="38295" y="-1099"/>
                    <a:pt x="21151" y="-1099"/>
                    <a:pt x="8768" y="6521"/>
                  </a:cubicBezTo>
                  <a:cubicBezTo>
                    <a:pt x="1148" y="11283"/>
                    <a:pt x="-2662" y="22713"/>
                    <a:pt x="2101" y="31286"/>
                  </a:cubicBezTo>
                  <a:cubicBezTo>
                    <a:pt x="6863" y="38906"/>
                    <a:pt x="18293" y="42716"/>
                    <a:pt x="26865" y="37953"/>
                  </a:cubicBezTo>
                  <a:cubicBezTo>
                    <a:pt x="27818" y="37001"/>
                    <a:pt x="30676" y="36048"/>
                    <a:pt x="26865" y="37953"/>
                  </a:cubicBezTo>
                  <a:cubicBezTo>
                    <a:pt x="23055" y="39858"/>
                    <a:pt x="26865" y="37953"/>
                    <a:pt x="27818" y="37953"/>
                  </a:cubicBezTo>
                  <a:cubicBezTo>
                    <a:pt x="29723" y="37001"/>
                    <a:pt x="31628" y="37001"/>
                    <a:pt x="34485" y="37001"/>
                  </a:cubicBezTo>
                  <a:cubicBezTo>
                    <a:pt x="32580" y="37001"/>
                    <a:pt x="31628" y="37001"/>
                    <a:pt x="29723" y="37953"/>
                  </a:cubicBezTo>
                  <a:cubicBezTo>
                    <a:pt x="34485" y="37001"/>
                    <a:pt x="39248" y="37001"/>
                    <a:pt x="44010" y="37953"/>
                  </a:cubicBezTo>
                  <a:cubicBezTo>
                    <a:pt x="42105" y="37953"/>
                    <a:pt x="41153" y="37953"/>
                    <a:pt x="39248" y="37001"/>
                  </a:cubicBezTo>
                  <a:cubicBezTo>
                    <a:pt x="43058" y="37001"/>
                    <a:pt x="45916" y="37953"/>
                    <a:pt x="48773" y="38906"/>
                  </a:cubicBezTo>
                  <a:cubicBezTo>
                    <a:pt x="49726" y="38906"/>
                    <a:pt x="50678" y="39858"/>
                    <a:pt x="51630" y="39858"/>
                  </a:cubicBezTo>
                  <a:cubicBezTo>
                    <a:pt x="50678" y="39858"/>
                    <a:pt x="46868" y="37953"/>
                    <a:pt x="49726" y="38906"/>
                  </a:cubicBezTo>
                  <a:cubicBezTo>
                    <a:pt x="51630" y="39858"/>
                    <a:pt x="52583" y="40811"/>
                    <a:pt x="54488" y="41763"/>
                  </a:cubicBezTo>
                  <a:cubicBezTo>
                    <a:pt x="55441" y="42716"/>
                    <a:pt x="56393" y="42716"/>
                    <a:pt x="56393" y="43668"/>
                  </a:cubicBezTo>
                  <a:cubicBezTo>
                    <a:pt x="51630" y="39858"/>
                    <a:pt x="54488" y="41763"/>
                    <a:pt x="55441" y="42716"/>
                  </a:cubicBezTo>
                  <a:cubicBezTo>
                    <a:pt x="56393" y="43668"/>
                    <a:pt x="57345" y="44621"/>
                    <a:pt x="59251" y="46526"/>
                  </a:cubicBezTo>
                  <a:cubicBezTo>
                    <a:pt x="62108" y="49383"/>
                    <a:pt x="57345" y="43668"/>
                    <a:pt x="58298" y="45573"/>
                  </a:cubicBezTo>
                  <a:cubicBezTo>
                    <a:pt x="59251" y="46526"/>
                    <a:pt x="59251" y="47478"/>
                    <a:pt x="60203" y="48431"/>
                  </a:cubicBezTo>
                  <a:cubicBezTo>
                    <a:pt x="61155" y="50336"/>
                    <a:pt x="64013" y="57003"/>
                    <a:pt x="61155" y="50336"/>
                  </a:cubicBezTo>
                  <a:cubicBezTo>
                    <a:pt x="63060" y="55098"/>
                    <a:pt x="64966" y="58908"/>
                    <a:pt x="69728" y="60813"/>
                  </a:cubicBezTo>
                  <a:cubicBezTo>
                    <a:pt x="73538" y="62718"/>
                    <a:pt x="79253" y="63671"/>
                    <a:pt x="83063" y="62718"/>
                  </a:cubicBezTo>
                  <a:cubicBezTo>
                    <a:pt x="87826" y="61766"/>
                    <a:pt x="91635" y="58908"/>
                    <a:pt x="93541" y="54146"/>
                  </a:cubicBezTo>
                  <a:cubicBezTo>
                    <a:pt x="95445" y="49383"/>
                    <a:pt x="97351" y="43668"/>
                    <a:pt x="95445" y="38906"/>
                  </a:cubicBezTo>
                  <a:lnTo>
                    <a:pt x="95445" y="389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588F2D-2FFD-4362-8D15-2B416071A1DD}"/>
                </a:ext>
              </a:extLst>
            </p:cNvPr>
            <p:cNvSpPr/>
            <p:nvPr/>
          </p:nvSpPr>
          <p:spPr>
            <a:xfrm>
              <a:off x="3247184" y="1468516"/>
              <a:ext cx="95375" cy="104298"/>
            </a:xfrm>
            <a:custGeom>
              <a:avLst/>
              <a:gdLst>
                <a:gd name="connsiteX0" fmla="*/ 4650 w 95375"/>
                <a:gd name="connsiteY0" fmla="*/ 30718 h 104298"/>
                <a:gd name="connsiteX1" fmla="*/ 64658 w 95375"/>
                <a:gd name="connsiteY1" fmla="*/ 99298 h 104298"/>
                <a:gd name="connsiteX2" fmla="*/ 90375 w 95375"/>
                <a:gd name="connsiteY2" fmla="*/ 99298 h 104298"/>
                <a:gd name="connsiteX3" fmla="*/ 90375 w 95375"/>
                <a:gd name="connsiteY3" fmla="*/ 73581 h 104298"/>
                <a:gd name="connsiteX4" fmla="*/ 30368 w 95375"/>
                <a:gd name="connsiteY4" fmla="*/ 5001 h 104298"/>
                <a:gd name="connsiteX5" fmla="*/ 4650 w 95375"/>
                <a:gd name="connsiteY5" fmla="*/ 5001 h 104298"/>
                <a:gd name="connsiteX6" fmla="*/ 4650 w 95375"/>
                <a:gd name="connsiteY6" fmla="*/ 30718 h 104298"/>
                <a:gd name="connsiteX7" fmla="*/ 4650 w 95375"/>
                <a:gd name="connsiteY7" fmla="*/ 30718 h 1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375" h="104298">
                  <a:moveTo>
                    <a:pt x="4650" y="30718"/>
                  </a:moveTo>
                  <a:cubicBezTo>
                    <a:pt x="24653" y="53578"/>
                    <a:pt x="44655" y="76438"/>
                    <a:pt x="64658" y="99298"/>
                  </a:cubicBezTo>
                  <a:cubicBezTo>
                    <a:pt x="71325" y="105966"/>
                    <a:pt x="83708" y="105966"/>
                    <a:pt x="90375" y="99298"/>
                  </a:cubicBezTo>
                  <a:cubicBezTo>
                    <a:pt x="97043" y="91678"/>
                    <a:pt x="97043" y="81201"/>
                    <a:pt x="90375" y="73581"/>
                  </a:cubicBezTo>
                  <a:cubicBezTo>
                    <a:pt x="70373" y="50721"/>
                    <a:pt x="50370" y="27861"/>
                    <a:pt x="30368" y="5001"/>
                  </a:cubicBezTo>
                  <a:cubicBezTo>
                    <a:pt x="23700" y="-1667"/>
                    <a:pt x="11318" y="-1667"/>
                    <a:pt x="4650" y="5001"/>
                  </a:cubicBezTo>
                  <a:cubicBezTo>
                    <a:pt x="-2017" y="12621"/>
                    <a:pt x="-1065" y="23098"/>
                    <a:pt x="4650" y="30718"/>
                  </a:cubicBezTo>
                  <a:lnTo>
                    <a:pt x="4650" y="307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F692169-C9B3-43FC-BAF3-724C9B2A58EB}"/>
                </a:ext>
              </a:extLst>
            </p:cNvPr>
            <p:cNvSpPr/>
            <p:nvPr/>
          </p:nvSpPr>
          <p:spPr>
            <a:xfrm>
              <a:off x="3239451" y="1627252"/>
              <a:ext cx="66861" cy="88199"/>
            </a:xfrm>
            <a:custGeom>
              <a:avLst/>
              <a:gdLst>
                <a:gd name="connsiteX0" fmla="*/ 1905 w 66861"/>
                <a:gd name="connsiteY0" fmla="*/ 27240 h 88199"/>
                <a:gd name="connsiteX1" fmla="*/ 37148 w 66861"/>
                <a:gd name="connsiteY1" fmla="*/ 83437 h 88199"/>
                <a:gd name="connsiteX2" fmla="*/ 49530 w 66861"/>
                <a:gd name="connsiteY2" fmla="*/ 88200 h 88199"/>
                <a:gd name="connsiteX3" fmla="*/ 61913 w 66861"/>
                <a:gd name="connsiteY3" fmla="*/ 83437 h 88199"/>
                <a:gd name="connsiteX4" fmla="*/ 66675 w 66861"/>
                <a:gd name="connsiteY4" fmla="*/ 71055 h 88199"/>
                <a:gd name="connsiteX5" fmla="*/ 61913 w 66861"/>
                <a:gd name="connsiteY5" fmla="*/ 58672 h 88199"/>
                <a:gd name="connsiteX6" fmla="*/ 60008 w 66861"/>
                <a:gd name="connsiteY6" fmla="*/ 55815 h 88199"/>
                <a:gd name="connsiteX7" fmla="*/ 62865 w 66861"/>
                <a:gd name="connsiteY7" fmla="*/ 59625 h 88199"/>
                <a:gd name="connsiteX8" fmla="*/ 33338 w 66861"/>
                <a:gd name="connsiteY8" fmla="*/ 9142 h 88199"/>
                <a:gd name="connsiteX9" fmla="*/ 22860 w 66861"/>
                <a:gd name="connsiteY9" fmla="*/ 570 h 88199"/>
                <a:gd name="connsiteX10" fmla="*/ 9525 w 66861"/>
                <a:gd name="connsiteY10" fmla="*/ 2475 h 88199"/>
                <a:gd name="connsiteX11" fmla="*/ 953 w 66861"/>
                <a:gd name="connsiteY11" fmla="*/ 12952 h 88199"/>
                <a:gd name="connsiteX12" fmla="*/ 0 w 66861"/>
                <a:gd name="connsiteY12" fmla="*/ 17715 h 88199"/>
                <a:gd name="connsiteX13" fmla="*/ 1905 w 66861"/>
                <a:gd name="connsiteY13" fmla="*/ 27240 h 88199"/>
                <a:gd name="connsiteX14" fmla="*/ 1905 w 66861"/>
                <a:gd name="connsiteY14" fmla="*/ 27240 h 8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861" h="88199">
                  <a:moveTo>
                    <a:pt x="1905" y="27240"/>
                  </a:moveTo>
                  <a:cubicBezTo>
                    <a:pt x="10478" y="48195"/>
                    <a:pt x="22860" y="66292"/>
                    <a:pt x="37148" y="83437"/>
                  </a:cubicBezTo>
                  <a:cubicBezTo>
                    <a:pt x="40005" y="87247"/>
                    <a:pt x="45720" y="88200"/>
                    <a:pt x="49530" y="88200"/>
                  </a:cubicBezTo>
                  <a:cubicBezTo>
                    <a:pt x="54293" y="88200"/>
                    <a:pt x="59055" y="86295"/>
                    <a:pt x="61913" y="83437"/>
                  </a:cubicBezTo>
                  <a:cubicBezTo>
                    <a:pt x="64770" y="79627"/>
                    <a:pt x="67628" y="75817"/>
                    <a:pt x="66675" y="71055"/>
                  </a:cubicBezTo>
                  <a:cubicBezTo>
                    <a:pt x="66675" y="66292"/>
                    <a:pt x="64770" y="62482"/>
                    <a:pt x="61913" y="58672"/>
                  </a:cubicBezTo>
                  <a:cubicBezTo>
                    <a:pt x="60960" y="57720"/>
                    <a:pt x="60008" y="56767"/>
                    <a:pt x="60008" y="55815"/>
                  </a:cubicBezTo>
                  <a:cubicBezTo>
                    <a:pt x="60960" y="56767"/>
                    <a:pt x="61913" y="58672"/>
                    <a:pt x="62865" y="59625"/>
                  </a:cubicBezTo>
                  <a:cubicBezTo>
                    <a:pt x="51435" y="44385"/>
                    <a:pt x="40958" y="27240"/>
                    <a:pt x="33338" y="9142"/>
                  </a:cubicBezTo>
                  <a:cubicBezTo>
                    <a:pt x="31433" y="5332"/>
                    <a:pt x="26670" y="1522"/>
                    <a:pt x="22860" y="570"/>
                  </a:cubicBezTo>
                  <a:cubicBezTo>
                    <a:pt x="19050" y="-383"/>
                    <a:pt x="13335" y="-383"/>
                    <a:pt x="9525" y="2475"/>
                  </a:cubicBezTo>
                  <a:cubicBezTo>
                    <a:pt x="5715" y="5332"/>
                    <a:pt x="1905" y="8190"/>
                    <a:pt x="953" y="12952"/>
                  </a:cubicBezTo>
                  <a:cubicBezTo>
                    <a:pt x="953" y="14857"/>
                    <a:pt x="953" y="15810"/>
                    <a:pt x="0" y="17715"/>
                  </a:cubicBezTo>
                  <a:cubicBezTo>
                    <a:pt x="0" y="21525"/>
                    <a:pt x="0" y="24382"/>
                    <a:pt x="1905" y="27240"/>
                  </a:cubicBezTo>
                  <a:lnTo>
                    <a:pt x="1905" y="27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72A29A7-C626-40AA-93A6-97A381FB6663}"/>
              </a:ext>
            </a:extLst>
          </p:cNvPr>
          <p:cNvGrpSpPr/>
          <p:nvPr userDrawn="1"/>
        </p:nvGrpSpPr>
        <p:grpSpPr>
          <a:xfrm flipH="1" flipV="1">
            <a:off x="-205763" y="-830950"/>
            <a:ext cx="3053003" cy="3345025"/>
            <a:chOff x="4519493" y="2942914"/>
            <a:chExt cx="1754623" cy="1922454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BAF5765-4C58-4AFD-BFF9-C70D7A6C4DD1}"/>
                </a:ext>
              </a:extLst>
            </p:cNvPr>
            <p:cNvSpPr/>
            <p:nvPr/>
          </p:nvSpPr>
          <p:spPr>
            <a:xfrm>
              <a:off x="5457333" y="3871960"/>
              <a:ext cx="456747" cy="401088"/>
            </a:xfrm>
            <a:custGeom>
              <a:avLst/>
              <a:gdLst>
                <a:gd name="connsiteX0" fmla="*/ 438641 w 456747"/>
                <a:gd name="connsiteY0" fmla="*/ 19954 h 401088"/>
                <a:gd name="connsiteX1" fmla="*/ 242426 w 456747"/>
                <a:gd name="connsiteY1" fmla="*/ 180926 h 401088"/>
                <a:gd name="connsiteX2" fmla="*/ 123364 w 456747"/>
                <a:gd name="connsiteY2" fmla="*/ 3761 h 401088"/>
                <a:gd name="connsiteX3" fmla="*/ 198611 w 456747"/>
                <a:gd name="connsiteY3" fmla="*/ 199024 h 401088"/>
                <a:gd name="connsiteX4" fmla="*/ 16684 w 456747"/>
                <a:gd name="connsiteY4" fmla="*/ 369521 h 401088"/>
                <a:gd name="connsiteX5" fmla="*/ 220519 w 456747"/>
                <a:gd name="connsiteY5" fmla="*/ 216169 h 401088"/>
                <a:gd name="connsiteX6" fmla="*/ 331009 w 456747"/>
                <a:gd name="connsiteY6" fmla="*/ 398096 h 401088"/>
                <a:gd name="connsiteX7" fmla="*/ 262429 w 456747"/>
                <a:gd name="connsiteY7" fmla="*/ 198071 h 401088"/>
                <a:gd name="connsiteX8" fmla="*/ 438641 w 456747"/>
                <a:gd name="connsiteY8" fmla="*/ 19954 h 40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47" h="401088">
                  <a:moveTo>
                    <a:pt x="438641" y="19954"/>
                  </a:moveTo>
                  <a:cubicBezTo>
                    <a:pt x="364346" y="-37196"/>
                    <a:pt x="242426" y="180926"/>
                    <a:pt x="242426" y="180926"/>
                  </a:cubicBezTo>
                  <a:cubicBezTo>
                    <a:pt x="242426" y="180926"/>
                    <a:pt x="231949" y="-30529"/>
                    <a:pt x="123364" y="3761"/>
                  </a:cubicBezTo>
                  <a:cubicBezTo>
                    <a:pt x="35734" y="31384"/>
                    <a:pt x="151939" y="154256"/>
                    <a:pt x="198611" y="199024"/>
                  </a:cubicBezTo>
                  <a:cubicBezTo>
                    <a:pt x="80501" y="242839"/>
                    <a:pt x="-46181" y="317134"/>
                    <a:pt x="16684" y="369521"/>
                  </a:cubicBezTo>
                  <a:cubicBezTo>
                    <a:pt x="89074" y="429529"/>
                    <a:pt x="220519" y="216169"/>
                    <a:pt x="220519" y="216169"/>
                  </a:cubicBezTo>
                  <a:cubicBezTo>
                    <a:pt x="220519" y="216169"/>
                    <a:pt x="221471" y="428576"/>
                    <a:pt x="331009" y="398096"/>
                  </a:cubicBezTo>
                  <a:cubicBezTo>
                    <a:pt x="420544" y="373331"/>
                    <a:pt x="306244" y="242839"/>
                    <a:pt x="262429" y="198071"/>
                  </a:cubicBezTo>
                  <a:cubicBezTo>
                    <a:pt x="378634" y="150446"/>
                    <a:pt x="504364" y="70436"/>
                    <a:pt x="438641" y="19954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" name="Graphic 3">
              <a:extLst>
                <a:ext uri="{FF2B5EF4-FFF2-40B4-BE49-F238E27FC236}">
                  <a16:creationId xmlns:a16="http://schemas.microsoft.com/office/drawing/2014/main" id="{D1B0D9DE-3EE8-4938-B259-35A61DF40327}"/>
                </a:ext>
              </a:extLst>
            </p:cNvPr>
            <p:cNvGrpSpPr/>
            <p:nvPr/>
          </p:nvGrpSpPr>
          <p:grpSpPr>
            <a:xfrm>
              <a:off x="4519493" y="2942914"/>
              <a:ext cx="1646037" cy="1520499"/>
              <a:chOff x="4519493" y="2942914"/>
              <a:chExt cx="1646037" cy="1520499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9D25899-632B-4FC5-9174-E9D8C1E7CF0C}"/>
                  </a:ext>
                </a:extLst>
              </p:cNvPr>
              <p:cNvSpPr/>
              <p:nvPr/>
            </p:nvSpPr>
            <p:spPr>
              <a:xfrm>
                <a:off x="4519493" y="2942914"/>
                <a:ext cx="1646037" cy="1520499"/>
              </a:xfrm>
              <a:custGeom>
                <a:avLst/>
                <a:gdLst>
                  <a:gd name="connsiteX0" fmla="*/ 1646038 w 1646037"/>
                  <a:gd name="connsiteY0" fmla="*/ 33647 h 1520499"/>
                  <a:gd name="connsiteX1" fmla="*/ 1062156 w 1646037"/>
                  <a:gd name="connsiteY1" fmla="*/ 211765 h 1520499"/>
                  <a:gd name="connsiteX2" fmla="*/ 503991 w 1646037"/>
                  <a:gd name="connsiteY2" fmla="*/ 818507 h 1520499"/>
                  <a:gd name="connsiteX3" fmla="*/ 12501 w 1646037"/>
                  <a:gd name="connsiteY3" fmla="*/ 1520500 h 1520499"/>
                  <a:gd name="connsiteX4" fmla="*/ 214431 w 1646037"/>
                  <a:gd name="connsiteY4" fmla="*/ 1520500 h 1520499"/>
                  <a:gd name="connsiteX5" fmla="*/ 578286 w 1646037"/>
                  <a:gd name="connsiteY5" fmla="*/ 875657 h 1520499"/>
                  <a:gd name="connsiteX6" fmla="*/ 1337428 w 1646037"/>
                  <a:gd name="connsiteY6" fmla="*/ 626102 h 1520499"/>
                  <a:gd name="connsiteX7" fmla="*/ 1646038 w 1646037"/>
                  <a:gd name="connsiteY7" fmla="*/ 486085 h 1520499"/>
                  <a:gd name="connsiteX8" fmla="*/ 1646038 w 1646037"/>
                  <a:gd name="connsiteY8" fmla="*/ 33647 h 152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6037" h="1520499">
                    <a:moveTo>
                      <a:pt x="1646038" y="33647"/>
                    </a:moveTo>
                    <a:cubicBezTo>
                      <a:pt x="1491733" y="-13978"/>
                      <a:pt x="1220271" y="-50173"/>
                      <a:pt x="1062156" y="211765"/>
                    </a:cubicBezTo>
                    <a:cubicBezTo>
                      <a:pt x="832603" y="592765"/>
                      <a:pt x="840223" y="872800"/>
                      <a:pt x="503991" y="818507"/>
                    </a:cubicBezTo>
                    <a:cubicBezTo>
                      <a:pt x="237291" y="775645"/>
                      <a:pt x="-65604" y="1174742"/>
                      <a:pt x="12501" y="1520500"/>
                    </a:cubicBezTo>
                    <a:lnTo>
                      <a:pt x="214431" y="1520500"/>
                    </a:lnTo>
                    <a:cubicBezTo>
                      <a:pt x="106798" y="1224272"/>
                      <a:pt x="138231" y="839462"/>
                      <a:pt x="578286" y="875657"/>
                    </a:cubicBezTo>
                    <a:cubicBezTo>
                      <a:pt x="1166931" y="924235"/>
                      <a:pt x="1237416" y="980432"/>
                      <a:pt x="1337428" y="626102"/>
                    </a:cubicBezTo>
                    <a:cubicBezTo>
                      <a:pt x="1406008" y="383215"/>
                      <a:pt x="1541263" y="443222"/>
                      <a:pt x="1646038" y="486085"/>
                    </a:cubicBezTo>
                    <a:lnTo>
                      <a:pt x="1646038" y="33647"/>
                    </a:ln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FFD7FFA-4F82-4F4C-A7C1-7F8DA19D0DC0}"/>
                  </a:ext>
                </a:extLst>
              </p:cNvPr>
              <p:cNvSpPr/>
              <p:nvPr/>
            </p:nvSpPr>
            <p:spPr>
              <a:xfrm>
                <a:off x="5758926" y="3228010"/>
                <a:ext cx="328188" cy="275171"/>
              </a:xfrm>
              <a:custGeom>
                <a:avLst/>
                <a:gdLst>
                  <a:gd name="connsiteX0" fmla="*/ 316118 w 328188"/>
                  <a:gd name="connsiteY0" fmla="*/ 7631 h 275171"/>
                  <a:gd name="connsiteX1" fmla="*/ 138000 w 328188"/>
                  <a:gd name="connsiteY1" fmla="*/ 41921 h 275171"/>
                  <a:gd name="connsiteX2" fmla="*/ 47513 w 328188"/>
                  <a:gd name="connsiteY2" fmla="*/ 175271 h 275171"/>
                  <a:gd name="connsiteX3" fmla="*/ 4650 w 328188"/>
                  <a:gd name="connsiteY3" fmla="*/ 246709 h 275171"/>
                  <a:gd name="connsiteX4" fmla="*/ 4650 w 328188"/>
                  <a:gd name="connsiteY4" fmla="*/ 270521 h 275171"/>
                  <a:gd name="connsiteX5" fmla="*/ 28463 w 328188"/>
                  <a:gd name="connsiteY5" fmla="*/ 270521 h 275171"/>
                  <a:gd name="connsiteX6" fmla="*/ 104663 w 328188"/>
                  <a:gd name="connsiteY6" fmla="*/ 139076 h 275171"/>
                  <a:gd name="connsiteX7" fmla="*/ 204675 w 328188"/>
                  <a:gd name="connsiteY7" fmla="*/ 40016 h 275171"/>
                  <a:gd name="connsiteX8" fmla="*/ 307545 w 328188"/>
                  <a:gd name="connsiteY8" fmla="*/ 39064 h 275171"/>
                  <a:gd name="connsiteX9" fmla="*/ 316118 w 328188"/>
                  <a:gd name="connsiteY9" fmla="*/ 7631 h 275171"/>
                  <a:gd name="connsiteX10" fmla="*/ 316118 w 328188"/>
                  <a:gd name="connsiteY10" fmla="*/ 7631 h 27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188" h="275171">
                    <a:moveTo>
                      <a:pt x="316118" y="7631"/>
                    </a:moveTo>
                    <a:cubicBezTo>
                      <a:pt x="253253" y="-7609"/>
                      <a:pt x="188483" y="-1894"/>
                      <a:pt x="138000" y="41921"/>
                    </a:cubicBezTo>
                    <a:cubicBezTo>
                      <a:pt x="97043" y="77164"/>
                      <a:pt x="72278" y="127646"/>
                      <a:pt x="47513" y="175271"/>
                    </a:cubicBezTo>
                    <a:cubicBezTo>
                      <a:pt x="35130" y="200036"/>
                      <a:pt x="20843" y="225754"/>
                      <a:pt x="4650" y="246709"/>
                    </a:cubicBezTo>
                    <a:cubicBezTo>
                      <a:pt x="-1065" y="253376"/>
                      <a:pt x="-2017" y="262901"/>
                      <a:pt x="4650" y="270521"/>
                    </a:cubicBezTo>
                    <a:cubicBezTo>
                      <a:pt x="10365" y="276236"/>
                      <a:pt x="22748" y="277189"/>
                      <a:pt x="28463" y="270521"/>
                    </a:cubicBezTo>
                    <a:cubicBezTo>
                      <a:pt x="60848" y="230516"/>
                      <a:pt x="79898" y="183844"/>
                      <a:pt x="104663" y="139076"/>
                    </a:cubicBezTo>
                    <a:cubicBezTo>
                      <a:pt x="128475" y="98119"/>
                      <a:pt x="158003" y="56209"/>
                      <a:pt x="204675" y="40016"/>
                    </a:cubicBezTo>
                    <a:cubicBezTo>
                      <a:pt x="238013" y="28586"/>
                      <a:pt x="273255" y="31444"/>
                      <a:pt x="307545" y="39064"/>
                    </a:cubicBezTo>
                    <a:cubicBezTo>
                      <a:pt x="328500" y="44779"/>
                      <a:pt x="337073" y="12394"/>
                      <a:pt x="316118" y="7631"/>
                    </a:cubicBezTo>
                    <a:lnTo>
                      <a:pt x="316118" y="763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7736846-E32E-4D9F-9201-8BE8358E7446}"/>
                  </a:ext>
                </a:extLst>
              </p:cNvPr>
              <p:cNvSpPr/>
              <p:nvPr/>
            </p:nvSpPr>
            <p:spPr>
              <a:xfrm>
                <a:off x="5374613" y="3090841"/>
                <a:ext cx="649472" cy="695025"/>
              </a:xfrm>
              <a:custGeom>
                <a:avLst/>
                <a:gdLst>
                  <a:gd name="connsiteX0" fmla="*/ 633756 w 649472"/>
                  <a:gd name="connsiteY0" fmla="*/ 20 h 695025"/>
                  <a:gd name="connsiteX1" fmla="*/ 342291 w 649472"/>
                  <a:gd name="connsiteY1" fmla="*/ 239098 h 695025"/>
                  <a:gd name="connsiteX2" fmla="*/ 187034 w 649472"/>
                  <a:gd name="connsiteY2" fmla="*/ 551518 h 695025"/>
                  <a:gd name="connsiteX3" fmla="*/ 8916 w 649472"/>
                  <a:gd name="connsiteY3" fmla="*/ 664865 h 695025"/>
                  <a:gd name="connsiteX4" fmla="*/ 26061 w 649472"/>
                  <a:gd name="connsiteY4" fmla="*/ 693440 h 695025"/>
                  <a:gd name="connsiteX5" fmla="*/ 190844 w 649472"/>
                  <a:gd name="connsiteY5" fmla="*/ 594380 h 695025"/>
                  <a:gd name="connsiteX6" fmla="*/ 286094 w 649472"/>
                  <a:gd name="connsiteY6" fmla="*/ 466745 h 695025"/>
                  <a:gd name="connsiteX7" fmla="*/ 353721 w 649472"/>
                  <a:gd name="connsiteY7" fmla="*/ 295295 h 695025"/>
                  <a:gd name="connsiteX8" fmla="*/ 452781 w 649472"/>
                  <a:gd name="connsiteY8" fmla="*/ 131465 h 695025"/>
                  <a:gd name="connsiteX9" fmla="*/ 633756 w 649472"/>
                  <a:gd name="connsiteY9" fmla="*/ 32405 h 695025"/>
                  <a:gd name="connsiteX10" fmla="*/ 633756 w 649472"/>
                  <a:gd name="connsiteY10" fmla="*/ 20 h 695025"/>
                  <a:gd name="connsiteX11" fmla="*/ 633756 w 649472"/>
                  <a:gd name="connsiteY11" fmla="*/ 20 h 69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9472" h="695025">
                    <a:moveTo>
                      <a:pt x="633756" y="20"/>
                    </a:moveTo>
                    <a:cubicBezTo>
                      <a:pt x="495644" y="7640"/>
                      <a:pt x="399441" y="124798"/>
                      <a:pt x="342291" y="239098"/>
                    </a:cubicBezTo>
                    <a:cubicBezTo>
                      <a:pt x="289904" y="343873"/>
                      <a:pt x="270854" y="464840"/>
                      <a:pt x="187034" y="551518"/>
                    </a:cubicBezTo>
                    <a:cubicBezTo>
                      <a:pt x="137504" y="602952"/>
                      <a:pt x="73686" y="636290"/>
                      <a:pt x="8916" y="664865"/>
                    </a:cubicBezTo>
                    <a:cubicBezTo>
                      <a:pt x="-11086" y="673438"/>
                      <a:pt x="6059" y="702013"/>
                      <a:pt x="26061" y="693440"/>
                    </a:cubicBezTo>
                    <a:cubicBezTo>
                      <a:pt x="85116" y="667723"/>
                      <a:pt x="142266" y="637243"/>
                      <a:pt x="190844" y="594380"/>
                    </a:cubicBezTo>
                    <a:cubicBezTo>
                      <a:pt x="230849" y="559138"/>
                      <a:pt x="262281" y="514370"/>
                      <a:pt x="286094" y="466745"/>
                    </a:cubicBezTo>
                    <a:cubicBezTo>
                      <a:pt x="313716" y="411500"/>
                      <a:pt x="329909" y="352445"/>
                      <a:pt x="353721" y="295295"/>
                    </a:cubicBezTo>
                    <a:cubicBezTo>
                      <a:pt x="378486" y="237192"/>
                      <a:pt x="410871" y="180042"/>
                      <a:pt x="452781" y="131465"/>
                    </a:cubicBezTo>
                    <a:cubicBezTo>
                      <a:pt x="499454" y="78125"/>
                      <a:pt x="561366" y="36215"/>
                      <a:pt x="633756" y="32405"/>
                    </a:cubicBezTo>
                    <a:cubicBezTo>
                      <a:pt x="654711" y="32405"/>
                      <a:pt x="654711" y="-933"/>
                      <a:pt x="633756" y="20"/>
                    </a:cubicBezTo>
                    <a:lnTo>
                      <a:pt x="633756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B28660A-9BB3-48A8-BD34-7FDE34ECB168}"/>
                  </a:ext>
                </a:extLst>
              </p:cNvPr>
              <p:cNvSpPr/>
              <p:nvPr/>
            </p:nvSpPr>
            <p:spPr>
              <a:xfrm>
                <a:off x="5651169" y="3021608"/>
                <a:ext cx="256130" cy="209954"/>
              </a:xfrm>
              <a:custGeom>
                <a:avLst/>
                <a:gdLst>
                  <a:gd name="connsiteX0" fmla="*/ 235280 w 256130"/>
                  <a:gd name="connsiteY0" fmla="*/ 673 h 209954"/>
                  <a:gd name="connsiteX1" fmla="*/ 100977 w 256130"/>
                  <a:gd name="connsiteY1" fmla="*/ 59728 h 209954"/>
                  <a:gd name="connsiteX2" fmla="*/ 1917 w 256130"/>
                  <a:gd name="connsiteY2" fmla="*/ 184506 h 209954"/>
                  <a:gd name="connsiteX3" fmla="*/ 30492 w 256130"/>
                  <a:gd name="connsiteY3" fmla="*/ 201651 h 209954"/>
                  <a:gd name="connsiteX4" fmla="*/ 120027 w 256130"/>
                  <a:gd name="connsiteY4" fmla="*/ 87351 h 209954"/>
                  <a:gd name="connsiteX5" fmla="*/ 244805 w 256130"/>
                  <a:gd name="connsiteY5" fmla="*/ 33058 h 209954"/>
                  <a:gd name="connsiteX6" fmla="*/ 235280 w 256130"/>
                  <a:gd name="connsiteY6" fmla="*/ 673 h 209954"/>
                  <a:gd name="connsiteX7" fmla="*/ 235280 w 256130"/>
                  <a:gd name="connsiteY7" fmla="*/ 673 h 20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130" h="209954">
                    <a:moveTo>
                      <a:pt x="235280" y="673"/>
                    </a:moveTo>
                    <a:cubicBezTo>
                      <a:pt x="187655" y="13056"/>
                      <a:pt x="140030" y="30201"/>
                      <a:pt x="100977" y="59728"/>
                    </a:cubicBezTo>
                    <a:cubicBezTo>
                      <a:pt x="57162" y="92113"/>
                      <a:pt x="26682" y="135928"/>
                      <a:pt x="1917" y="184506"/>
                    </a:cubicBezTo>
                    <a:cubicBezTo>
                      <a:pt x="-7608" y="203556"/>
                      <a:pt x="20967" y="220701"/>
                      <a:pt x="30492" y="201651"/>
                    </a:cubicBezTo>
                    <a:cubicBezTo>
                      <a:pt x="52399" y="157836"/>
                      <a:pt x="80022" y="116878"/>
                      <a:pt x="120027" y="87351"/>
                    </a:cubicBezTo>
                    <a:cubicBezTo>
                      <a:pt x="157174" y="59728"/>
                      <a:pt x="200037" y="44488"/>
                      <a:pt x="244805" y="33058"/>
                    </a:cubicBezTo>
                    <a:cubicBezTo>
                      <a:pt x="264807" y="27343"/>
                      <a:pt x="256235" y="-5042"/>
                      <a:pt x="235280" y="673"/>
                    </a:cubicBezTo>
                    <a:lnTo>
                      <a:pt x="235280" y="67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3">
              <a:extLst>
                <a:ext uri="{FF2B5EF4-FFF2-40B4-BE49-F238E27FC236}">
                  <a16:creationId xmlns:a16="http://schemas.microsoft.com/office/drawing/2014/main" id="{BEC70B55-F258-4F6E-9C65-A534969406BA}"/>
                </a:ext>
              </a:extLst>
            </p:cNvPr>
            <p:cNvGrpSpPr/>
            <p:nvPr/>
          </p:nvGrpSpPr>
          <p:grpSpPr>
            <a:xfrm>
              <a:off x="4785359" y="3907154"/>
              <a:ext cx="506847" cy="410304"/>
              <a:chOff x="4785359" y="3907154"/>
              <a:chExt cx="506847" cy="41030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363A3B6-20C8-45D8-8D4D-BCAE854E2E5D}"/>
                  </a:ext>
                </a:extLst>
              </p:cNvPr>
              <p:cNvSpPr/>
              <p:nvPr/>
            </p:nvSpPr>
            <p:spPr>
              <a:xfrm>
                <a:off x="4785359" y="3907154"/>
                <a:ext cx="506847" cy="410304"/>
              </a:xfrm>
              <a:custGeom>
                <a:avLst/>
                <a:gdLst>
                  <a:gd name="connsiteX0" fmla="*/ 441008 w 506847"/>
                  <a:gd name="connsiteY0" fmla="*/ 27622 h 410304"/>
                  <a:gd name="connsiteX1" fmla="*/ 431483 w 506847"/>
                  <a:gd name="connsiteY1" fmla="*/ 18097 h 410304"/>
                  <a:gd name="connsiteX2" fmla="*/ 416243 w 506847"/>
                  <a:gd name="connsiteY2" fmla="*/ 124777 h 410304"/>
                  <a:gd name="connsiteX3" fmla="*/ 371475 w 506847"/>
                  <a:gd name="connsiteY3" fmla="*/ 33338 h 410304"/>
                  <a:gd name="connsiteX4" fmla="*/ 350520 w 506847"/>
                  <a:gd name="connsiteY4" fmla="*/ 3810 h 410304"/>
                  <a:gd name="connsiteX5" fmla="*/ 301943 w 506847"/>
                  <a:gd name="connsiteY5" fmla="*/ 124777 h 410304"/>
                  <a:gd name="connsiteX6" fmla="*/ 287655 w 506847"/>
                  <a:gd name="connsiteY6" fmla="*/ 85725 h 410304"/>
                  <a:gd name="connsiteX7" fmla="*/ 255270 w 506847"/>
                  <a:gd name="connsiteY7" fmla="*/ 0 h 410304"/>
                  <a:gd name="connsiteX8" fmla="*/ 216218 w 506847"/>
                  <a:gd name="connsiteY8" fmla="*/ 122872 h 410304"/>
                  <a:gd name="connsiteX9" fmla="*/ 177165 w 506847"/>
                  <a:gd name="connsiteY9" fmla="*/ 31432 h 410304"/>
                  <a:gd name="connsiteX10" fmla="*/ 120968 w 506847"/>
                  <a:gd name="connsiteY10" fmla="*/ 110490 h 410304"/>
                  <a:gd name="connsiteX11" fmla="*/ 97155 w 506847"/>
                  <a:gd name="connsiteY11" fmla="*/ 21907 h 410304"/>
                  <a:gd name="connsiteX12" fmla="*/ 0 w 506847"/>
                  <a:gd name="connsiteY12" fmla="*/ 265747 h 410304"/>
                  <a:gd name="connsiteX13" fmla="*/ 182880 w 506847"/>
                  <a:gd name="connsiteY13" fmla="*/ 409575 h 410304"/>
                  <a:gd name="connsiteX14" fmla="*/ 260985 w 506847"/>
                  <a:gd name="connsiteY14" fmla="*/ 390525 h 410304"/>
                  <a:gd name="connsiteX15" fmla="*/ 380048 w 506847"/>
                  <a:gd name="connsiteY15" fmla="*/ 387667 h 410304"/>
                  <a:gd name="connsiteX16" fmla="*/ 441008 w 506847"/>
                  <a:gd name="connsiteY16" fmla="*/ 27622 h 410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6847" h="410304">
                    <a:moveTo>
                      <a:pt x="441008" y="27622"/>
                    </a:moveTo>
                    <a:cubicBezTo>
                      <a:pt x="438150" y="24765"/>
                      <a:pt x="434340" y="20955"/>
                      <a:pt x="431483" y="18097"/>
                    </a:cubicBezTo>
                    <a:cubicBezTo>
                      <a:pt x="432435" y="55245"/>
                      <a:pt x="426720" y="89535"/>
                      <a:pt x="416243" y="124777"/>
                    </a:cubicBezTo>
                    <a:cubicBezTo>
                      <a:pt x="405765" y="92392"/>
                      <a:pt x="390525" y="61913"/>
                      <a:pt x="371475" y="33338"/>
                    </a:cubicBezTo>
                    <a:cubicBezTo>
                      <a:pt x="364808" y="23813"/>
                      <a:pt x="357188" y="13335"/>
                      <a:pt x="350520" y="3810"/>
                    </a:cubicBezTo>
                    <a:cubicBezTo>
                      <a:pt x="330518" y="41910"/>
                      <a:pt x="316230" y="83820"/>
                      <a:pt x="301943" y="124777"/>
                    </a:cubicBezTo>
                    <a:cubicBezTo>
                      <a:pt x="297180" y="111442"/>
                      <a:pt x="292418" y="99060"/>
                      <a:pt x="287655" y="85725"/>
                    </a:cubicBezTo>
                    <a:cubicBezTo>
                      <a:pt x="277178" y="57150"/>
                      <a:pt x="265748" y="28575"/>
                      <a:pt x="255270" y="0"/>
                    </a:cubicBezTo>
                    <a:cubicBezTo>
                      <a:pt x="242888" y="40957"/>
                      <a:pt x="229553" y="81915"/>
                      <a:pt x="216218" y="122872"/>
                    </a:cubicBezTo>
                    <a:cubicBezTo>
                      <a:pt x="208598" y="91440"/>
                      <a:pt x="201930" y="54292"/>
                      <a:pt x="177165" y="31432"/>
                    </a:cubicBezTo>
                    <a:cubicBezTo>
                      <a:pt x="156210" y="56197"/>
                      <a:pt x="137160" y="81915"/>
                      <a:pt x="120968" y="110490"/>
                    </a:cubicBezTo>
                    <a:cubicBezTo>
                      <a:pt x="111443" y="80963"/>
                      <a:pt x="102870" y="51435"/>
                      <a:pt x="97155" y="21907"/>
                    </a:cubicBezTo>
                    <a:cubicBezTo>
                      <a:pt x="47625" y="92392"/>
                      <a:pt x="0" y="179070"/>
                      <a:pt x="0" y="265747"/>
                    </a:cubicBezTo>
                    <a:cubicBezTo>
                      <a:pt x="0" y="364807"/>
                      <a:pt x="86678" y="417195"/>
                      <a:pt x="182880" y="409575"/>
                    </a:cubicBezTo>
                    <a:cubicBezTo>
                      <a:pt x="209550" y="407670"/>
                      <a:pt x="236220" y="400050"/>
                      <a:pt x="260985" y="390525"/>
                    </a:cubicBezTo>
                    <a:cubicBezTo>
                      <a:pt x="300990" y="394335"/>
                      <a:pt x="340995" y="395288"/>
                      <a:pt x="380048" y="387667"/>
                    </a:cubicBezTo>
                    <a:cubicBezTo>
                      <a:pt x="542925" y="351472"/>
                      <a:pt x="532447" y="124777"/>
                      <a:pt x="441008" y="27622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D8008D-B6E4-4E99-AC0C-BE11587AB3E0}"/>
                  </a:ext>
                </a:extLst>
              </p:cNvPr>
              <p:cNvSpPr/>
              <p:nvPr/>
            </p:nvSpPr>
            <p:spPr>
              <a:xfrm>
                <a:off x="4847748" y="4076699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640C6D9-58A1-4E6E-9894-CA3C60BD5E13}"/>
                  </a:ext>
                </a:extLst>
              </p:cNvPr>
              <p:cNvSpPr/>
              <p:nvPr/>
            </p:nvSpPr>
            <p:spPr>
              <a:xfrm>
                <a:off x="4951570" y="407193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0254C6F-4858-43A7-861E-48AFD497221F}"/>
                  </a:ext>
                </a:extLst>
              </p:cNvPr>
              <p:cNvSpPr/>
              <p:nvPr/>
            </p:nvSpPr>
            <p:spPr>
              <a:xfrm>
                <a:off x="5096706" y="4070031"/>
                <a:ext cx="48221" cy="50482"/>
              </a:xfrm>
              <a:custGeom>
                <a:avLst/>
                <a:gdLst>
                  <a:gd name="connsiteX0" fmla="*/ 23933 w 48221"/>
                  <a:gd name="connsiteY0" fmla="*/ 50483 h 50482"/>
                  <a:gd name="connsiteX1" fmla="*/ 23933 w 48221"/>
                  <a:gd name="connsiteY1" fmla="*/ 0 h 50482"/>
                  <a:gd name="connsiteX2" fmla="*/ 23933 w 48221"/>
                  <a:gd name="connsiteY2" fmla="*/ 50483 h 50482"/>
                  <a:gd name="connsiteX3" fmla="*/ 23933 w 48221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21" h="50482">
                    <a:moveTo>
                      <a:pt x="23933" y="50483"/>
                    </a:moveTo>
                    <a:cubicBezTo>
                      <a:pt x="56318" y="50483"/>
                      <a:pt x="56318" y="0"/>
                      <a:pt x="23933" y="0"/>
                    </a:cubicBezTo>
                    <a:cubicBezTo>
                      <a:pt x="-7500" y="0"/>
                      <a:pt x="-8452" y="50483"/>
                      <a:pt x="23933" y="50483"/>
                    </a:cubicBezTo>
                    <a:lnTo>
                      <a:pt x="23933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A9BF470-27E1-4B30-BDF2-B633F3A62AF8}"/>
                  </a:ext>
                </a:extLst>
              </p:cNvPr>
              <p:cNvSpPr/>
              <p:nvPr/>
            </p:nvSpPr>
            <p:spPr>
              <a:xfrm>
                <a:off x="5175408" y="416337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5F3F8DE-A35E-4458-AB73-CCB0FD756AFA}"/>
                  </a:ext>
                </a:extLst>
              </p:cNvPr>
              <p:cNvSpPr/>
              <p:nvPr/>
            </p:nvSpPr>
            <p:spPr>
              <a:xfrm>
                <a:off x="5016340" y="4160519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6B79ED5-9213-4572-BD89-86A5D9B860E2}"/>
                  </a:ext>
                </a:extLst>
              </p:cNvPr>
              <p:cNvSpPr/>
              <p:nvPr/>
            </p:nvSpPr>
            <p:spPr>
              <a:xfrm>
                <a:off x="4901088" y="416718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3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F78F90B-C37A-4167-BDB9-0D14E251AD52}"/>
                </a:ext>
              </a:extLst>
            </p:cNvPr>
            <p:cNvSpPr/>
            <p:nvPr/>
          </p:nvSpPr>
          <p:spPr>
            <a:xfrm>
              <a:off x="5078948" y="3888851"/>
              <a:ext cx="1195168" cy="976517"/>
            </a:xfrm>
            <a:custGeom>
              <a:avLst/>
              <a:gdLst>
                <a:gd name="connsiteX0" fmla="*/ 1195169 w 1195168"/>
                <a:gd name="connsiteY0" fmla="*/ 10683 h 976517"/>
                <a:gd name="connsiteX1" fmla="*/ 853221 w 1195168"/>
                <a:gd name="connsiteY1" fmla="*/ 213566 h 976517"/>
                <a:gd name="connsiteX2" fmla="*/ 445551 w 1195168"/>
                <a:gd name="connsiteY2" fmla="*/ 461216 h 976517"/>
                <a:gd name="connsiteX3" fmla="*/ 3591 w 1195168"/>
                <a:gd name="connsiteY3" fmla="*/ 678386 h 976517"/>
                <a:gd name="connsiteX4" fmla="*/ 1122779 w 1195168"/>
                <a:gd name="connsiteY4" fmla="*/ 976518 h 976517"/>
                <a:gd name="connsiteX5" fmla="*/ 1195169 w 1195168"/>
                <a:gd name="connsiteY5" fmla="*/ 10683 h 9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168" h="976517">
                  <a:moveTo>
                    <a:pt x="1195169" y="10683"/>
                  </a:moveTo>
                  <a:cubicBezTo>
                    <a:pt x="1195169" y="10683"/>
                    <a:pt x="879891" y="-70280"/>
                    <a:pt x="853221" y="213566"/>
                  </a:cubicBezTo>
                  <a:cubicBezTo>
                    <a:pt x="826551" y="497410"/>
                    <a:pt x="679866" y="490743"/>
                    <a:pt x="445551" y="461216"/>
                  </a:cubicBezTo>
                  <a:cubicBezTo>
                    <a:pt x="211236" y="431688"/>
                    <a:pt x="-32604" y="464073"/>
                    <a:pt x="3591" y="678386"/>
                  </a:cubicBezTo>
                  <a:cubicBezTo>
                    <a:pt x="38834" y="892698"/>
                    <a:pt x="1122779" y="976518"/>
                    <a:pt x="1122779" y="976518"/>
                  </a:cubicBezTo>
                  <a:lnTo>
                    <a:pt x="1195169" y="10683"/>
                  </a:ln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A73B0919-0869-4804-AF71-99C3E0A3FEDC}"/>
                </a:ext>
              </a:extLst>
            </p:cNvPr>
            <p:cNvGrpSpPr/>
            <p:nvPr/>
          </p:nvGrpSpPr>
          <p:grpSpPr>
            <a:xfrm>
              <a:off x="5329794" y="3166109"/>
              <a:ext cx="312814" cy="446036"/>
              <a:chOff x="5329794" y="3166109"/>
              <a:chExt cx="312814" cy="446036"/>
            </a:xfrm>
            <a:solidFill>
              <a:srgbClr val="273570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14E802D-1E26-4F65-8215-D8B0154C558C}"/>
                  </a:ext>
                </a:extLst>
              </p:cNvPr>
              <p:cNvSpPr/>
              <p:nvPr/>
            </p:nvSpPr>
            <p:spPr>
              <a:xfrm>
                <a:off x="5509817" y="3166109"/>
                <a:ext cx="132792" cy="190923"/>
              </a:xfrm>
              <a:custGeom>
                <a:avLst/>
                <a:gdLst>
                  <a:gd name="connsiteX0" fmla="*/ 15635 w 132792"/>
                  <a:gd name="connsiteY0" fmla="*/ 0 h 190923"/>
                  <a:gd name="connsiteX1" fmla="*/ 18492 w 132792"/>
                  <a:gd name="connsiteY1" fmla="*/ 10478 h 190923"/>
                  <a:gd name="connsiteX2" fmla="*/ 22302 w 132792"/>
                  <a:gd name="connsiteY2" fmla="*/ 39053 h 190923"/>
                  <a:gd name="connsiteX3" fmla="*/ 24207 w 132792"/>
                  <a:gd name="connsiteY3" fmla="*/ 58103 h 190923"/>
                  <a:gd name="connsiteX4" fmla="*/ 27064 w 132792"/>
                  <a:gd name="connsiteY4" fmla="*/ 78105 h 190923"/>
                  <a:gd name="connsiteX5" fmla="*/ 28970 w 132792"/>
                  <a:gd name="connsiteY5" fmla="*/ 87630 h 190923"/>
                  <a:gd name="connsiteX6" fmla="*/ 31827 w 132792"/>
                  <a:gd name="connsiteY6" fmla="*/ 97155 h 190923"/>
                  <a:gd name="connsiteX7" fmla="*/ 33732 w 132792"/>
                  <a:gd name="connsiteY7" fmla="*/ 100965 h 190923"/>
                  <a:gd name="connsiteX8" fmla="*/ 33732 w 132792"/>
                  <a:gd name="connsiteY8" fmla="*/ 101918 h 190923"/>
                  <a:gd name="connsiteX9" fmla="*/ 33732 w 132792"/>
                  <a:gd name="connsiteY9" fmla="*/ 102870 h 190923"/>
                  <a:gd name="connsiteX10" fmla="*/ 33732 w 132792"/>
                  <a:gd name="connsiteY10" fmla="*/ 102870 h 190923"/>
                  <a:gd name="connsiteX11" fmla="*/ 33732 w 132792"/>
                  <a:gd name="connsiteY11" fmla="*/ 102870 h 190923"/>
                  <a:gd name="connsiteX12" fmla="*/ 33732 w 132792"/>
                  <a:gd name="connsiteY12" fmla="*/ 102870 h 190923"/>
                  <a:gd name="connsiteX13" fmla="*/ 33732 w 132792"/>
                  <a:gd name="connsiteY13" fmla="*/ 101918 h 190923"/>
                  <a:gd name="connsiteX14" fmla="*/ 35637 w 132792"/>
                  <a:gd name="connsiteY14" fmla="*/ 104775 h 190923"/>
                  <a:gd name="connsiteX15" fmla="*/ 41352 w 132792"/>
                  <a:gd name="connsiteY15" fmla="*/ 113347 h 190923"/>
                  <a:gd name="connsiteX16" fmla="*/ 55639 w 132792"/>
                  <a:gd name="connsiteY16" fmla="*/ 129540 h 190923"/>
                  <a:gd name="connsiteX17" fmla="*/ 70880 w 132792"/>
                  <a:gd name="connsiteY17" fmla="*/ 144780 h 190923"/>
                  <a:gd name="connsiteX18" fmla="*/ 86120 w 132792"/>
                  <a:gd name="connsiteY18" fmla="*/ 158115 h 190923"/>
                  <a:gd name="connsiteX19" fmla="*/ 100407 w 132792"/>
                  <a:gd name="connsiteY19" fmla="*/ 169545 h 190923"/>
                  <a:gd name="connsiteX20" fmla="*/ 112789 w 132792"/>
                  <a:gd name="connsiteY20" fmla="*/ 179070 h 190923"/>
                  <a:gd name="connsiteX21" fmla="*/ 123267 w 132792"/>
                  <a:gd name="connsiteY21" fmla="*/ 185738 h 190923"/>
                  <a:gd name="connsiteX22" fmla="*/ 129935 w 132792"/>
                  <a:gd name="connsiteY22" fmla="*/ 189547 h 190923"/>
                  <a:gd name="connsiteX23" fmla="*/ 132792 w 132792"/>
                  <a:gd name="connsiteY23" fmla="*/ 190500 h 190923"/>
                  <a:gd name="connsiteX24" fmla="*/ 129935 w 132792"/>
                  <a:gd name="connsiteY24" fmla="*/ 190500 h 190923"/>
                  <a:gd name="connsiteX25" fmla="*/ 121362 w 132792"/>
                  <a:gd name="connsiteY25" fmla="*/ 190500 h 190923"/>
                  <a:gd name="connsiteX26" fmla="*/ 108027 w 132792"/>
                  <a:gd name="connsiteY26" fmla="*/ 188595 h 190923"/>
                  <a:gd name="connsiteX27" fmla="*/ 91835 w 132792"/>
                  <a:gd name="connsiteY27" fmla="*/ 183833 h 190923"/>
                  <a:gd name="connsiteX28" fmla="*/ 53735 w 132792"/>
                  <a:gd name="connsiteY28" fmla="*/ 163830 h 190923"/>
                  <a:gd name="connsiteX29" fmla="*/ 17539 w 132792"/>
                  <a:gd name="connsiteY29" fmla="*/ 129540 h 190923"/>
                  <a:gd name="connsiteX30" fmla="*/ 9920 w 132792"/>
                  <a:gd name="connsiteY30" fmla="*/ 118110 h 190923"/>
                  <a:gd name="connsiteX31" fmla="*/ 8014 w 132792"/>
                  <a:gd name="connsiteY31" fmla="*/ 115253 h 190923"/>
                  <a:gd name="connsiteX32" fmla="*/ 8014 w 132792"/>
                  <a:gd name="connsiteY32" fmla="*/ 114300 h 190923"/>
                  <a:gd name="connsiteX33" fmla="*/ 8014 w 132792"/>
                  <a:gd name="connsiteY33" fmla="*/ 114300 h 190923"/>
                  <a:gd name="connsiteX34" fmla="*/ 8014 w 132792"/>
                  <a:gd name="connsiteY34" fmla="*/ 114300 h 190923"/>
                  <a:gd name="connsiteX35" fmla="*/ 8014 w 132792"/>
                  <a:gd name="connsiteY35" fmla="*/ 114300 h 190923"/>
                  <a:gd name="connsiteX36" fmla="*/ 8014 w 132792"/>
                  <a:gd name="connsiteY36" fmla="*/ 113347 h 190923"/>
                  <a:gd name="connsiteX37" fmla="*/ 7062 w 132792"/>
                  <a:gd name="connsiteY37" fmla="*/ 111443 h 190923"/>
                  <a:gd name="connsiteX38" fmla="*/ 4205 w 132792"/>
                  <a:gd name="connsiteY38" fmla="*/ 104775 h 190923"/>
                  <a:gd name="connsiteX39" fmla="*/ 1347 w 132792"/>
                  <a:gd name="connsiteY39" fmla="*/ 91440 h 190923"/>
                  <a:gd name="connsiteX40" fmla="*/ 395 w 132792"/>
                  <a:gd name="connsiteY40" fmla="*/ 79058 h 190923"/>
                  <a:gd name="connsiteX41" fmla="*/ 1347 w 132792"/>
                  <a:gd name="connsiteY41" fmla="*/ 56197 h 190923"/>
                  <a:gd name="connsiteX42" fmla="*/ 4205 w 132792"/>
                  <a:gd name="connsiteY42" fmla="*/ 36195 h 190923"/>
                  <a:gd name="connsiteX43" fmla="*/ 10872 w 132792"/>
                  <a:gd name="connsiteY43" fmla="*/ 7620 h 190923"/>
                  <a:gd name="connsiteX44" fmla="*/ 15635 w 132792"/>
                  <a:gd name="connsiteY44" fmla="*/ 0 h 19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32792" h="190923">
                    <a:moveTo>
                      <a:pt x="15635" y="0"/>
                    </a:moveTo>
                    <a:cubicBezTo>
                      <a:pt x="15635" y="0"/>
                      <a:pt x="16587" y="3810"/>
                      <a:pt x="18492" y="10478"/>
                    </a:cubicBezTo>
                    <a:cubicBezTo>
                      <a:pt x="20397" y="17145"/>
                      <a:pt x="21350" y="27622"/>
                      <a:pt x="22302" y="39053"/>
                    </a:cubicBezTo>
                    <a:cubicBezTo>
                      <a:pt x="23255" y="44768"/>
                      <a:pt x="23255" y="51435"/>
                      <a:pt x="24207" y="58103"/>
                    </a:cubicBezTo>
                    <a:cubicBezTo>
                      <a:pt x="25160" y="64770"/>
                      <a:pt x="26112" y="71438"/>
                      <a:pt x="27064" y="78105"/>
                    </a:cubicBezTo>
                    <a:cubicBezTo>
                      <a:pt x="28017" y="81915"/>
                      <a:pt x="28017" y="84772"/>
                      <a:pt x="28970" y="87630"/>
                    </a:cubicBezTo>
                    <a:cubicBezTo>
                      <a:pt x="29922" y="90488"/>
                      <a:pt x="30875" y="94297"/>
                      <a:pt x="31827" y="97155"/>
                    </a:cubicBezTo>
                    <a:lnTo>
                      <a:pt x="33732" y="100965"/>
                    </a:lnTo>
                    <a:lnTo>
                      <a:pt x="33732" y="101918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cubicBezTo>
                      <a:pt x="32780" y="101918"/>
                      <a:pt x="33732" y="102870"/>
                      <a:pt x="33732" y="101918"/>
                    </a:cubicBezTo>
                    <a:lnTo>
                      <a:pt x="35637" y="104775"/>
                    </a:lnTo>
                    <a:cubicBezTo>
                      <a:pt x="37542" y="108585"/>
                      <a:pt x="39447" y="110490"/>
                      <a:pt x="41352" y="113347"/>
                    </a:cubicBezTo>
                    <a:cubicBezTo>
                      <a:pt x="45162" y="119063"/>
                      <a:pt x="49925" y="124778"/>
                      <a:pt x="55639" y="129540"/>
                    </a:cubicBezTo>
                    <a:cubicBezTo>
                      <a:pt x="60402" y="135255"/>
                      <a:pt x="65164" y="140018"/>
                      <a:pt x="70880" y="144780"/>
                    </a:cubicBezTo>
                    <a:cubicBezTo>
                      <a:pt x="75642" y="149543"/>
                      <a:pt x="81357" y="154305"/>
                      <a:pt x="86120" y="158115"/>
                    </a:cubicBezTo>
                    <a:cubicBezTo>
                      <a:pt x="90882" y="161925"/>
                      <a:pt x="95645" y="166688"/>
                      <a:pt x="100407" y="169545"/>
                    </a:cubicBezTo>
                    <a:cubicBezTo>
                      <a:pt x="105170" y="173355"/>
                      <a:pt x="108980" y="176213"/>
                      <a:pt x="112789" y="179070"/>
                    </a:cubicBezTo>
                    <a:cubicBezTo>
                      <a:pt x="116600" y="181928"/>
                      <a:pt x="120410" y="183833"/>
                      <a:pt x="123267" y="185738"/>
                    </a:cubicBezTo>
                    <a:cubicBezTo>
                      <a:pt x="126125" y="187643"/>
                      <a:pt x="128982" y="188595"/>
                      <a:pt x="129935" y="189547"/>
                    </a:cubicBezTo>
                    <a:cubicBezTo>
                      <a:pt x="131839" y="190500"/>
                      <a:pt x="132792" y="190500"/>
                      <a:pt x="132792" y="190500"/>
                    </a:cubicBezTo>
                    <a:cubicBezTo>
                      <a:pt x="132792" y="190500"/>
                      <a:pt x="131839" y="190500"/>
                      <a:pt x="129935" y="190500"/>
                    </a:cubicBezTo>
                    <a:cubicBezTo>
                      <a:pt x="128030" y="190500"/>
                      <a:pt x="125172" y="191453"/>
                      <a:pt x="121362" y="190500"/>
                    </a:cubicBezTo>
                    <a:cubicBezTo>
                      <a:pt x="117552" y="190500"/>
                      <a:pt x="112789" y="189547"/>
                      <a:pt x="108027" y="188595"/>
                    </a:cubicBezTo>
                    <a:cubicBezTo>
                      <a:pt x="103264" y="187643"/>
                      <a:pt x="97550" y="185738"/>
                      <a:pt x="91835" y="183833"/>
                    </a:cubicBezTo>
                    <a:cubicBezTo>
                      <a:pt x="80405" y="180022"/>
                      <a:pt x="67070" y="173355"/>
                      <a:pt x="53735" y="163830"/>
                    </a:cubicBezTo>
                    <a:cubicBezTo>
                      <a:pt x="41352" y="155258"/>
                      <a:pt x="28017" y="143828"/>
                      <a:pt x="17539" y="129540"/>
                    </a:cubicBezTo>
                    <a:cubicBezTo>
                      <a:pt x="14682" y="125730"/>
                      <a:pt x="11825" y="120968"/>
                      <a:pt x="9920" y="118110"/>
                    </a:cubicBezTo>
                    <a:lnTo>
                      <a:pt x="8014" y="115253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3347"/>
                    </a:lnTo>
                    <a:lnTo>
                      <a:pt x="7062" y="111443"/>
                    </a:lnTo>
                    <a:lnTo>
                      <a:pt x="4205" y="104775"/>
                    </a:lnTo>
                    <a:cubicBezTo>
                      <a:pt x="2300" y="100013"/>
                      <a:pt x="1347" y="96203"/>
                      <a:pt x="1347" y="91440"/>
                    </a:cubicBezTo>
                    <a:cubicBezTo>
                      <a:pt x="395" y="86678"/>
                      <a:pt x="-558" y="82868"/>
                      <a:pt x="395" y="79058"/>
                    </a:cubicBezTo>
                    <a:cubicBezTo>
                      <a:pt x="-558" y="70485"/>
                      <a:pt x="395" y="62865"/>
                      <a:pt x="1347" y="56197"/>
                    </a:cubicBezTo>
                    <a:cubicBezTo>
                      <a:pt x="2300" y="49530"/>
                      <a:pt x="3252" y="42863"/>
                      <a:pt x="4205" y="36195"/>
                    </a:cubicBezTo>
                    <a:cubicBezTo>
                      <a:pt x="7062" y="23813"/>
                      <a:pt x="8967" y="15240"/>
                      <a:pt x="10872" y="7620"/>
                    </a:cubicBezTo>
                    <a:cubicBezTo>
                      <a:pt x="14682" y="3810"/>
                      <a:pt x="15635" y="0"/>
                      <a:pt x="15635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5A00CBF-F61A-4382-B142-EF45F8518A82}"/>
                  </a:ext>
                </a:extLst>
              </p:cNvPr>
              <p:cNvSpPr/>
              <p:nvPr/>
            </p:nvSpPr>
            <p:spPr>
              <a:xfrm>
                <a:off x="5414009" y="3290887"/>
                <a:ext cx="105727" cy="166687"/>
              </a:xfrm>
              <a:custGeom>
                <a:avLst/>
                <a:gdLst>
                  <a:gd name="connsiteX0" fmla="*/ 19050 w 105727"/>
                  <a:gd name="connsiteY0" fmla="*/ 0 h 166687"/>
                  <a:gd name="connsiteX1" fmla="*/ 19050 w 105727"/>
                  <a:gd name="connsiteY1" fmla="*/ 9525 h 166687"/>
                  <a:gd name="connsiteX2" fmla="*/ 19050 w 105727"/>
                  <a:gd name="connsiteY2" fmla="*/ 14288 h 166687"/>
                  <a:gd name="connsiteX3" fmla="*/ 19050 w 105727"/>
                  <a:gd name="connsiteY3" fmla="*/ 20003 h 166687"/>
                  <a:gd name="connsiteX4" fmla="*/ 20003 w 105727"/>
                  <a:gd name="connsiteY4" fmla="*/ 32385 h 166687"/>
                  <a:gd name="connsiteX5" fmla="*/ 20955 w 105727"/>
                  <a:gd name="connsiteY5" fmla="*/ 40005 h 166687"/>
                  <a:gd name="connsiteX6" fmla="*/ 21908 w 105727"/>
                  <a:gd name="connsiteY6" fmla="*/ 47625 h 166687"/>
                  <a:gd name="connsiteX7" fmla="*/ 23813 w 105727"/>
                  <a:gd name="connsiteY7" fmla="*/ 55245 h 166687"/>
                  <a:gd name="connsiteX8" fmla="*/ 25718 w 105727"/>
                  <a:gd name="connsiteY8" fmla="*/ 62865 h 166687"/>
                  <a:gd name="connsiteX9" fmla="*/ 28575 w 105727"/>
                  <a:gd name="connsiteY9" fmla="*/ 70485 h 166687"/>
                  <a:gd name="connsiteX10" fmla="*/ 31433 w 105727"/>
                  <a:gd name="connsiteY10" fmla="*/ 78105 h 166687"/>
                  <a:gd name="connsiteX11" fmla="*/ 35243 w 105727"/>
                  <a:gd name="connsiteY11" fmla="*/ 85725 h 166687"/>
                  <a:gd name="connsiteX12" fmla="*/ 39053 w 105727"/>
                  <a:gd name="connsiteY12" fmla="*/ 93345 h 166687"/>
                  <a:gd name="connsiteX13" fmla="*/ 43815 w 105727"/>
                  <a:gd name="connsiteY13" fmla="*/ 100965 h 166687"/>
                  <a:gd name="connsiteX14" fmla="*/ 48578 w 105727"/>
                  <a:gd name="connsiteY14" fmla="*/ 108585 h 166687"/>
                  <a:gd name="connsiteX15" fmla="*/ 59055 w 105727"/>
                  <a:gd name="connsiteY15" fmla="*/ 121920 h 166687"/>
                  <a:gd name="connsiteX16" fmla="*/ 70485 w 105727"/>
                  <a:gd name="connsiteY16" fmla="*/ 134303 h 166687"/>
                  <a:gd name="connsiteX17" fmla="*/ 80963 w 105727"/>
                  <a:gd name="connsiteY17" fmla="*/ 144780 h 166687"/>
                  <a:gd name="connsiteX18" fmla="*/ 90488 w 105727"/>
                  <a:gd name="connsiteY18" fmla="*/ 153353 h 166687"/>
                  <a:gd name="connsiteX19" fmla="*/ 98108 w 105727"/>
                  <a:gd name="connsiteY19" fmla="*/ 160020 h 166687"/>
                  <a:gd name="connsiteX20" fmla="*/ 105728 w 105727"/>
                  <a:gd name="connsiteY20" fmla="*/ 166688 h 166687"/>
                  <a:gd name="connsiteX21" fmla="*/ 96203 w 105727"/>
                  <a:gd name="connsiteY21" fmla="*/ 165735 h 166687"/>
                  <a:gd name="connsiteX22" fmla="*/ 85725 w 105727"/>
                  <a:gd name="connsiteY22" fmla="*/ 163830 h 166687"/>
                  <a:gd name="connsiteX23" fmla="*/ 72390 w 105727"/>
                  <a:gd name="connsiteY23" fmla="*/ 159068 h 166687"/>
                  <a:gd name="connsiteX24" fmla="*/ 57150 w 105727"/>
                  <a:gd name="connsiteY24" fmla="*/ 151447 h 166687"/>
                  <a:gd name="connsiteX25" fmla="*/ 40958 w 105727"/>
                  <a:gd name="connsiteY25" fmla="*/ 140018 h 166687"/>
                  <a:gd name="connsiteX26" fmla="*/ 33338 w 105727"/>
                  <a:gd name="connsiteY26" fmla="*/ 133350 h 166687"/>
                  <a:gd name="connsiteX27" fmla="*/ 25718 w 105727"/>
                  <a:gd name="connsiteY27" fmla="*/ 125730 h 166687"/>
                  <a:gd name="connsiteX28" fmla="*/ 19050 w 105727"/>
                  <a:gd name="connsiteY28" fmla="*/ 117157 h 166687"/>
                  <a:gd name="connsiteX29" fmla="*/ 13335 w 105727"/>
                  <a:gd name="connsiteY29" fmla="*/ 107632 h 166687"/>
                  <a:gd name="connsiteX30" fmla="*/ 8572 w 105727"/>
                  <a:gd name="connsiteY30" fmla="*/ 98107 h 166687"/>
                  <a:gd name="connsiteX31" fmla="*/ 4763 w 105727"/>
                  <a:gd name="connsiteY31" fmla="*/ 87630 h 166687"/>
                  <a:gd name="connsiteX32" fmla="*/ 0 w 105727"/>
                  <a:gd name="connsiteY32" fmla="*/ 66675 h 166687"/>
                  <a:gd name="connsiteX33" fmla="*/ 0 w 105727"/>
                  <a:gd name="connsiteY33" fmla="*/ 56197 h 166687"/>
                  <a:gd name="connsiteX34" fmla="*/ 0 w 105727"/>
                  <a:gd name="connsiteY34" fmla="*/ 46672 h 166687"/>
                  <a:gd name="connsiteX35" fmla="*/ 953 w 105727"/>
                  <a:gd name="connsiteY35" fmla="*/ 37147 h 166687"/>
                  <a:gd name="connsiteX36" fmla="*/ 2858 w 105727"/>
                  <a:gd name="connsiteY36" fmla="*/ 28575 h 166687"/>
                  <a:gd name="connsiteX37" fmla="*/ 8572 w 105727"/>
                  <a:gd name="connsiteY37" fmla="*/ 14288 h 166687"/>
                  <a:gd name="connsiteX38" fmla="*/ 11430 w 105727"/>
                  <a:gd name="connsiteY38" fmla="*/ 8572 h 166687"/>
                  <a:gd name="connsiteX39" fmla="*/ 14288 w 105727"/>
                  <a:gd name="connsiteY39" fmla="*/ 4763 h 166687"/>
                  <a:gd name="connsiteX40" fmla="*/ 19050 w 105727"/>
                  <a:gd name="connsiteY40" fmla="*/ 0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5727" h="166687">
                    <a:moveTo>
                      <a:pt x="19050" y="0"/>
                    </a:moveTo>
                    <a:cubicBezTo>
                      <a:pt x="19050" y="0"/>
                      <a:pt x="19050" y="3810"/>
                      <a:pt x="19050" y="9525"/>
                    </a:cubicBezTo>
                    <a:cubicBezTo>
                      <a:pt x="19050" y="11430"/>
                      <a:pt x="19050" y="12382"/>
                      <a:pt x="19050" y="14288"/>
                    </a:cubicBezTo>
                    <a:cubicBezTo>
                      <a:pt x="19050" y="16193"/>
                      <a:pt x="19050" y="18097"/>
                      <a:pt x="19050" y="20003"/>
                    </a:cubicBezTo>
                    <a:cubicBezTo>
                      <a:pt x="19050" y="23813"/>
                      <a:pt x="19050" y="27622"/>
                      <a:pt x="20003" y="32385"/>
                    </a:cubicBezTo>
                    <a:cubicBezTo>
                      <a:pt x="20003" y="34290"/>
                      <a:pt x="20003" y="37147"/>
                      <a:pt x="20955" y="40005"/>
                    </a:cubicBezTo>
                    <a:cubicBezTo>
                      <a:pt x="20955" y="42863"/>
                      <a:pt x="21908" y="44768"/>
                      <a:pt x="21908" y="47625"/>
                    </a:cubicBezTo>
                    <a:cubicBezTo>
                      <a:pt x="21908" y="50482"/>
                      <a:pt x="22860" y="52388"/>
                      <a:pt x="23813" y="55245"/>
                    </a:cubicBezTo>
                    <a:cubicBezTo>
                      <a:pt x="24765" y="58103"/>
                      <a:pt x="24765" y="60960"/>
                      <a:pt x="25718" y="62865"/>
                    </a:cubicBezTo>
                    <a:cubicBezTo>
                      <a:pt x="26670" y="65722"/>
                      <a:pt x="27622" y="68580"/>
                      <a:pt x="28575" y="70485"/>
                    </a:cubicBezTo>
                    <a:cubicBezTo>
                      <a:pt x="29528" y="73343"/>
                      <a:pt x="30480" y="75247"/>
                      <a:pt x="31433" y="78105"/>
                    </a:cubicBezTo>
                    <a:cubicBezTo>
                      <a:pt x="32385" y="80963"/>
                      <a:pt x="33338" y="83820"/>
                      <a:pt x="35243" y="85725"/>
                    </a:cubicBezTo>
                    <a:cubicBezTo>
                      <a:pt x="36195" y="88582"/>
                      <a:pt x="38100" y="91440"/>
                      <a:pt x="39053" y="93345"/>
                    </a:cubicBezTo>
                    <a:lnTo>
                      <a:pt x="43815" y="100965"/>
                    </a:lnTo>
                    <a:lnTo>
                      <a:pt x="48578" y="108585"/>
                    </a:lnTo>
                    <a:cubicBezTo>
                      <a:pt x="51435" y="113347"/>
                      <a:pt x="55245" y="118110"/>
                      <a:pt x="59055" y="121920"/>
                    </a:cubicBezTo>
                    <a:cubicBezTo>
                      <a:pt x="62865" y="125730"/>
                      <a:pt x="66675" y="130493"/>
                      <a:pt x="70485" y="134303"/>
                    </a:cubicBezTo>
                    <a:cubicBezTo>
                      <a:pt x="74295" y="138113"/>
                      <a:pt x="78105" y="141922"/>
                      <a:pt x="80963" y="144780"/>
                    </a:cubicBezTo>
                    <a:cubicBezTo>
                      <a:pt x="84772" y="148590"/>
                      <a:pt x="87630" y="151447"/>
                      <a:pt x="90488" y="153353"/>
                    </a:cubicBezTo>
                    <a:cubicBezTo>
                      <a:pt x="93345" y="156210"/>
                      <a:pt x="96203" y="158115"/>
                      <a:pt x="98108" y="160020"/>
                    </a:cubicBezTo>
                    <a:cubicBezTo>
                      <a:pt x="102870" y="163830"/>
                      <a:pt x="105728" y="166688"/>
                      <a:pt x="105728" y="166688"/>
                    </a:cubicBezTo>
                    <a:cubicBezTo>
                      <a:pt x="105728" y="166688"/>
                      <a:pt x="101918" y="166688"/>
                      <a:pt x="96203" y="165735"/>
                    </a:cubicBezTo>
                    <a:cubicBezTo>
                      <a:pt x="93345" y="165735"/>
                      <a:pt x="89535" y="164782"/>
                      <a:pt x="85725" y="163830"/>
                    </a:cubicBezTo>
                    <a:cubicBezTo>
                      <a:pt x="81915" y="162878"/>
                      <a:pt x="77153" y="161925"/>
                      <a:pt x="72390" y="159068"/>
                    </a:cubicBezTo>
                    <a:cubicBezTo>
                      <a:pt x="67628" y="157163"/>
                      <a:pt x="61913" y="154305"/>
                      <a:pt x="57150" y="151447"/>
                    </a:cubicBezTo>
                    <a:cubicBezTo>
                      <a:pt x="51435" y="148590"/>
                      <a:pt x="46672" y="144780"/>
                      <a:pt x="40958" y="140018"/>
                    </a:cubicBezTo>
                    <a:cubicBezTo>
                      <a:pt x="38100" y="138113"/>
                      <a:pt x="36195" y="135255"/>
                      <a:pt x="33338" y="133350"/>
                    </a:cubicBezTo>
                    <a:cubicBezTo>
                      <a:pt x="30480" y="130493"/>
                      <a:pt x="28575" y="128588"/>
                      <a:pt x="25718" y="125730"/>
                    </a:cubicBezTo>
                    <a:cubicBezTo>
                      <a:pt x="23813" y="122872"/>
                      <a:pt x="20955" y="120015"/>
                      <a:pt x="19050" y="117157"/>
                    </a:cubicBezTo>
                    <a:lnTo>
                      <a:pt x="13335" y="107632"/>
                    </a:lnTo>
                    <a:cubicBezTo>
                      <a:pt x="11430" y="104775"/>
                      <a:pt x="10478" y="100965"/>
                      <a:pt x="8572" y="98107"/>
                    </a:cubicBezTo>
                    <a:cubicBezTo>
                      <a:pt x="6668" y="95250"/>
                      <a:pt x="5715" y="91440"/>
                      <a:pt x="4763" y="87630"/>
                    </a:cubicBezTo>
                    <a:cubicBezTo>
                      <a:pt x="1905" y="80963"/>
                      <a:pt x="953" y="73343"/>
                      <a:pt x="0" y="66675"/>
                    </a:cubicBezTo>
                    <a:cubicBezTo>
                      <a:pt x="0" y="62865"/>
                      <a:pt x="0" y="60007"/>
                      <a:pt x="0" y="56197"/>
                    </a:cubicBezTo>
                    <a:cubicBezTo>
                      <a:pt x="0" y="52388"/>
                      <a:pt x="0" y="49530"/>
                      <a:pt x="0" y="46672"/>
                    </a:cubicBezTo>
                    <a:cubicBezTo>
                      <a:pt x="0" y="43815"/>
                      <a:pt x="953" y="40957"/>
                      <a:pt x="953" y="37147"/>
                    </a:cubicBezTo>
                    <a:cubicBezTo>
                      <a:pt x="1905" y="34290"/>
                      <a:pt x="2858" y="31432"/>
                      <a:pt x="2858" y="28575"/>
                    </a:cubicBezTo>
                    <a:cubicBezTo>
                      <a:pt x="3810" y="23813"/>
                      <a:pt x="6668" y="19050"/>
                      <a:pt x="8572" y="14288"/>
                    </a:cubicBezTo>
                    <a:cubicBezTo>
                      <a:pt x="9525" y="12382"/>
                      <a:pt x="10478" y="10478"/>
                      <a:pt x="11430" y="8572"/>
                    </a:cubicBezTo>
                    <a:cubicBezTo>
                      <a:pt x="12383" y="6668"/>
                      <a:pt x="13335" y="5715"/>
                      <a:pt x="14288" y="4763"/>
                    </a:cubicBezTo>
                    <a:cubicBezTo>
                      <a:pt x="16193" y="1905"/>
                      <a:pt x="19050" y="0"/>
                      <a:pt x="1905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166B88C-5BE8-4759-8732-BAB020EE75A5}"/>
                  </a:ext>
                </a:extLst>
              </p:cNvPr>
              <p:cNvSpPr/>
              <p:nvPr/>
            </p:nvSpPr>
            <p:spPr>
              <a:xfrm>
                <a:off x="5329794" y="3455669"/>
                <a:ext cx="100407" cy="156476"/>
              </a:xfrm>
              <a:custGeom>
                <a:avLst/>
                <a:gdLst>
                  <a:gd name="connsiteX0" fmla="*/ 9920 w 100407"/>
                  <a:gd name="connsiteY0" fmla="*/ 0 h 156476"/>
                  <a:gd name="connsiteX1" fmla="*/ 12777 w 100407"/>
                  <a:gd name="connsiteY1" fmla="*/ 8573 h 156476"/>
                  <a:gd name="connsiteX2" fmla="*/ 19445 w 100407"/>
                  <a:gd name="connsiteY2" fmla="*/ 30480 h 156476"/>
                  <a:gd name="connsiteX3" fmla="*/ 27064 w 100407"/>
                  <a:gd name="connsiteY3" fmla="*/ 60960 h 156476"/>
                  <a:gd name="connsiteX4" fmla="*/ 28970 w 100407"/>
                  <a:gd name="connsiteY4" fmla="*/ 69533 h 156476"/>
                  <a:gd name="connsiteX5" fmla="*/ 31827 w 100407"/>
                  <a:gd name="connsiteY5" fmla="*/ 78105 h 156476"/>
                  <a:gd name="connsiteX6" fmla="*/ 36589 w 100407"/>
                  <a:gd name="connsiteY6" fmla="*/ 94298 h 156476"/>
                  <a:gd name="connsiteX7" fmla="*/ 43257 w 100407"/>
                  <a:gd name="connsiteY7" fmla="*/ 109538 h 156476"/>
                  <a:gd name="connsiteX8" fmla="*/ 50877 w 100407"/>
                  <a:gd name="connsiteY8" fmla="*/ 121920 h 156476"/>
                  <a:gd name="connsiteX9" fmla="*/ 60402 w 100407"/>
                  <a:gd name="connsiteY9" fmla="*/ 131445 h 156476"/>
                  <a:gd name="connsiteX10" fmla="*/ 70880 w 100407"/>
                  <a:gd name="connsiteY10" fmla="*/ 139065 h 156476"/>
                  <a:gd name="connsiteX11" fmla="*/ 76595 w 100407"/>
                  <a:gd name="connsiteY11" fmla="*/ 141923 h 156476"/>
                  <a:gd name="connsiteX12" fmla="*/ 82310 w 100407"/>
                  <a:gd name="connsiteY12" fmla="*/ 143828 h 156476"/>
                  <a:gd name="connsiteX13" fmla="*/ 91835 w 100407"/>
                  <a:gd name="connsiteY13" fmla="*/ 146685 h 156476"/>
                  <a:gd name="connsiteX14" fmla="*/ 100407 w 100407"/>
                  <a:gd name="connsiteY14" fmla="*/ 148590 h 156476"/>
                  <a:gd name="connsiteX15" fmla="*/ 91835 w 100407"/>
                  <a:gd name="connsiteY15" fmla="*/ 152400 h 156476"/>
                  <a:gd name="connsiteX16" fmla="*/ 81357 w 100407"/>
                  <a:gd name="connsiteY16" fmla="*/ 155258 h 156476"/>
                  <a:gd name="connsiteX17" fmla="*/ 67070 w 100407"/>
                  <a:gd name="connsiteY17" fmla="*/ 156210 h 156476"/>
                  <a:gd name="connsiteX18" fmla="*/ 49924 w 100407"/>
                  <a:gd name="connsiteY18" fmla="*/ 151448 h 156476"/>
                  <a:gd name="connsiteX19" fmla="*/ 32780 w 100407"/>
                  <a:gd name="connsiteY19" fmla="*/ 140018 h 156476"/>
                  <a:gd name="connsiteX20" fmla="*/ 25160 w 100407"/>
                  <a:gd name="connsiteY20" fmla="*/ 132398 h 156476"/>
                  <a:gd name="connsiteX21" fmla="*/ 18492 w 100407"/>
                  <a:gd name="connsiteY21" fmla="*/ 123825 h 156476"/>
                  <a:gd name="connsiteX22" fmla="*/ 8967 w 100407"/>
                  <a:gd name="connsiteY22" fmla="*/ 104775 h 156476"/>
                  <a:gd name="connsiteX23" fmla="*/ 3252 w 100407"/>
                  <a:gd name="connsiteY23" fmla="*/ 84773 h 156476"/>
                  <a:gd name="connsiteX24" fmla="*/ 395 w 100407"/>
                  <a:gd name="connsiteY24" fmla="*/ 65723 h 156476"/>
                  <a:gd name="connsiteX25" fmla="*/ 1347 w 100407"/>
                  <a:gd name="connsiteY25" fmla="*/ 32385 h 156476"/>
                  <a:gd name="connsiteX26" fmla="*/ 6110 w 100407"/>
                  <a:gd name="connsiteY26" fmla="*/ 9525 h 156476"/>
                  <a:gd name="connsiteX27" fmla="*/ 9920 w 100407"/>
                  <a:gd name="connsiteY27" fmla="*/ 0 h 156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407" h="156476">
                    <a:moveTo>
                      <a:pt x="9920" y="0"/>
                    </a:moveTo>
                    <a:cubicBezTo>
                      <a:pt x="9920" y="0"/>
                      <a:pt x="10872" y="2858"/>
                      <a:pt x="12777" y="8573"/>
                    </a:cubicBezTo>
                    <a:cubicBezTo>
                      <a:pt x="14682" y="14288"/>
                      <a:pt x="16587" y="21908"/>
                      <a:pt x="19445" y="30480"/>
                    </a:cubicBezTo>
                    <a:cubicBezTo>
                      <a:pt x="21349" y="39053"/>
                      <a:pt x="24207" y="49530"/>
                      <a:pt x="27064" y="60960"/>
                    </a:cubicBezTo>
                    <a:cubicBezTo>
                      <a:pt x="28017" y="63818"/>
                      <a:pt x="28970" y="66675"/>
                      <a:pt x="28970" y="69533"/>
                    </a:cubicBezTo>
                    <a:cubicBezTo>
                      <a:pt x="29922" y="72390"/>
                      <a:pt x="30874" y="75248"/>
                      <a:pt x="31827" y="78105"/>
                    </a:cubicBezTo>
                    <a:cubicBezTo>
                      <a:pt x="32780" y="83820"/>
                      <a:pt x="35637" y="88583"/>
                      <a:pt x="36589" y="94298"/>
                    </a:cubicBezTo>
                    <a:cubicBezTo>
                      <a:pt x="38495" y="99060"/>
                      <a:pt x="40399" y="104775"/>
                      <a:pt x="43257" y="109538"/>
                    </a:cubicBezTo>
                    <a:cubicBezTo>
                      <a:pt x="45162" y="114300"/>
                      <a:pt x="48020" y="118110"/>
                      <a:pt x="50877" y="121920"/>
                    </a:cubicBezTo>
                    <a:cubicBezTo>
                      <a:pt x="53735" y="125730"/>
                      <a:pt x="56592" y="129540"/>
                      <a:pt x="60402" y="131445"/>
                    </a:cubicBezTo>
                    <a:cubicBezTo>
                      <a:pt x="63260" y="134303"/>
                      <a:pt x="67070" y="136208"/>
                      <a:pt x="70880" y="139065"/>
                    </a:cubicBezTo>
                    <a:cubicBezTo>
                      <a:pt x="72785" y="140018"/>
                      <a:pt x="74689" y="140970"/>
                      <a:pt x="76595" y="141923"/>
                    </a:cubicBezTo>
                    <a:cubicBezTo>
                      <a:pt x="78499" y="142875"/>
                      <a:pt x="80405" y="143828"/>
                      <a:pt x="82310" y="143828"/>
                    </a:cubicBezTo>
                    <a:cubicBezTo>
                      <a:pt x="86120" y="145733"/>
                      <a:pt x="88977" y="145733"/>
                      <a:pt x="91835" y="146685"/>
                    </a:cubicBezTo>
                    <a:cubicBezTo>
                      <a:pt x="97549" y="147638"/>
                      <a:pt x="100407" y="148590"/>
                      <a:pt x="100407" y="148590"/>
                    </a:cubicBezTo>
                    <a:cubicBezTo>
                      <a:pt x="100407" y="148590"/>
                      <a:pt x="97549" y="150495"/>
                      <a:pt x="91835" y="152400"/>
                    </a:cubicBezTo>
                    <a:cubicBezTo>
                      <a:pt x="88977" y="153353"/>
                      <a:pt x="85167" y="155258"/>
                      <a:pt x="81357" y="155258"/>
                    </a:cubicBezTo>
                    <a:cubicBezTo>
                      <a:pt x="77547" y="155258"/>
                      <a:pt x="71832" y="157163"/>
                      <a:pt x="67070" y="156210"/>
                    </a:cubicBezTo>
                    <a:cubicBezTo>
                      <a:pt x="61355" y="155258"/>
                      <a:pt x="55639" y="154305"/>
                      <a:pt x="49924" y="151448"/>
                    </a:cubicBezTo>
                    <a:cubicBezTo>
                      <a:pt x="43257" y="149543"/>
                      <a:pt x="38495" y="144780"/>
                      <a:pt x="32780" y="140018"/>
                    </a:cubicBezTo>
                    <a:cubicBezTo>
                      <a:pt x="29922" y="138113"/>
                      <a:pt x="28017" y="135255"/>
                      <a:pt x="25160" y="132398"/>
                    </a:cubicBezTo>
                    <a:cubicBezTo>
                      <a:pt x="22302" y="129540"/>
                      <a:pt x="20397" y="126683"/>
                      <a:pt x="18492" y="123825"/>
                    </a:cubicBezTo>
                    <a:cubicBezTo>
                      <a:pt x="14682" y="118110"/>
                      <a:pt x="11824" y="111443"/>
                      <a:pt x="8967" y="104775"/>
                    </a:cubicBezTo>
                    <a:cubicBezTo>
                      <a:pt x="7062" y="98108"/>
                      <a:pt x="4205" y="91440"/>
                      <a:pt x="3252" y="84773"/>
                    </a:cubicBezTo>
                    <a:cubicBezTo>
                      <a:pt x="2299" y="78105"/>
                      <a:pt x="1347" y="71438"/>
                      <a:pt x="395" y="65723"/>
                    </a:cubicBezTo>
                    <a:cubicBezTo>
                      <a:pt x="-558" y="53340"/>
                      <a:pt x="395" y="41910"/>
                      <a:pt x="1347" y="32385"/>
                    </a:cubicBezTo>
                    <a:cubicBezTo>
                      <a:pt x="2299" y="22860"/>
                      <a:pt x="5157" y="14288"/>
                      <a:pt x="6110" y="9525"/>
                    </a:cubicBezTo>
                    <a:cubicBezTo>
                      <a:pt x="8967" y="2858"/>
                      <a:pt x="9920" y="0"/>
                      <a:pt x="992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1" name="Graphic 3">
            <a:extLst>
              <a:ext uri="{FF2B5EF4-FFF2-40B4-BE49-F238E27FC236}">
                <a16:creationId xmlns:a16="http://schemas.microsoft.com/office/drawing/2014/main" id="{A4C30352-128C-4094-92A8-32B2627D19AC}"/>
              </a:ext>
            </a:extLst>
          </p:cNvPr>
          <p:cNvGrpSpPr/>
          <p:nvPr userDrawn="1"/>
        </p:nvGrpSpPr>
        <p:grpSpPr>
          <a:xfrm rot="10117274" flipH="1">
            <a:off x="8015236" y="3697661"/>
            <a:ext cx="1103595" cy="1621129"/>
            <a:chOff x="4401027" y="645442"/>
            <a:chExt cx="400999" cy="589049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2F949-03E3-41F6-B60D-78A6DE6A8665}"/>
                </a:ext>
              </a:extLst>
            </p:cNvPr>
            <p:cNvSpPr/>
            <p:nvPr/>
          </p:nvSpPr>
          <p:spPr>
            <a:xfrm>
              <a:off x="4512891" y="1104284"/>
              <a:ext cx="119277" cy="123539"/>
            </a:xfrm>
            <a:custGeom>
              <a:avLst/>
              <a:gdLst>
                <a:gd name="connsiteX0" fmla="*/ 70538 w 119277"/>
                <a:gd name="connsiteY0" fmla="*/ 9187 h 123539"/>
                <a:gd name="connsiteX1" fmla="*/ 3863 w 119277"/>
                <a:gd name="connsiteY1" fmla="*/ 80625 h 123539"/>
                <a:gd name="connsiteX2" fmla="*/ 14340 w 119277"/>
                <a:gd name="connsiteY2" fmla="*/ 119677 h 123539"/>
                <a:gd name="connsiteX3" fmla="*/ 53393 w 119277"/>
                <a:gd name="connsiteY3" fmla="*/ 109200 h 123539"/>
                <a:gd name="connsiteX4" fmla="*/ 111495 w 119277"/>
                <a:gd name="connsiteY4" fmla="*/ 49192 h 123539"/>
                <a:gd name="connsiteX5" fmla="*/ 70538 w 119277"/>
                <a:gd name="connsiteY5" fmla="*/ 9187 h 123539"/>
                <a:gd name="connsiteX6" fmla="*/ 70538 w 119277"/>
                <a:gd name="connsiteY6" fmla="*/ 9187 h 12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277" h="123539">
                  <a:moveTo>
                    <a:pt x="70538" y="9187"/>
                  </a:moveTo>
                  <a:cubicBezTo>
                    <a:pt x="47678" y="33000"/>
                    <a:pt x="22913" y="53955"/>
                    <a:pt x="3863" y="80625"/>
                  </a:cubicBezTo>
                  <a:cubicBezTo>
                    <a:pt x="-4710" y="93007"/>
                    <a:pt x="1958" y="112057"/>
                    <a:pt x="14340" y="119677"/>
                  </a:cubicBezTo>
                  <a:cubicBezTo>
                    <a:pt x="28628" y="128250"/>
                    <a:pt x="44820" y="121582"/>
                    <a:pt x="53393" y="109200"/>
                  </a:cubicBezTo>
                  <a:cubicBezTo>
                    <a:pt x="69585" y="86340"/>
                    <a:pt x="92445" y="69195"/>
                    <a:pt x="111495" y="49192"/>
                  </a:cubicBezTo>
                  <a:cubicBezTo>
                    <a:pt x="136260" y="22522"/>
                    <a:pt x="96255" y="-18435"/>
                    <a:pt x="70538" y="9187"/>
                  </a:cubicBezTo>
                  <a:lnTo>
                    <a:pt x="70538" y="918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DB8581A-46E1-4856-9ACC-8A8ADFD6B2F5}"/>
                </a:ext>
              </a:extLst>
            </p:cNvPr>
            <p:cNvSpPr/>
            <p:nvPr/>
          </p:nvSpPr>
          <p:spPr>
            <a:xfrm>
              <a:off x="4416142" y="1014765"/>
              <a:ext cx="91716" cy="89811"/>
            </a:xfrm>
            <a:custGeom>
              <a:avLst/>
              <a:gdLst>
                <a:gd name="connsiteX0" fmla="*/ 83467 w 91716"/>
                <a:gd name="connsiteY0" fmla="*/ 41557 h 89811"/>
                <a:gd name="connsiteX1" fmla="*/ 48224 w 91716"/>
                <a:gd name="connsiteY1" fmla="*/ 8219 h 89811"/>
                <a:gd name="connsiteX2" fmla="*/ 8219 w 91716"/>
                <a:gd name="connsiteY2" fmla="*/ 8219 h 89811"/>
                <a:gd name="connsiteX3" fmla="*/ 8219 w 91716"/>
                <a:gd name="connsiteY3" fmla="*/ 48224 h 89811"/>
                <a:gd name="connsiteX4" fmla="*/ 43462 w 91716"/>
                <a:gd name="connsiteY4" fmla="*/ 81562 h 89811"/>
                <a:gd name="connsiteX5" fmla="*/ 83467 w 91716"/>
                <a:gd name="connsiteY5" fmla="*/ 81562 h 89811"/>
                <a:gd name="connsiteX6" fmla="*/ 83467 w 91716"/>
                <a:gd name="connsiteY6" fmla="*/ 41557 h 89811"/>
                <a:gd name="connsiteX7" fmla="*/ 83467 w 91716"/>
                <a:gd name="connsiteY7" fmla="*/ 41557 h 8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16" h="89811">
                  <a:moveTo>
                    <a:pt x="83467" y="41557"/>
                  </a:moveTo>
                  <a:cubicBezTo>
                    <a:pt x="71084" y="31079"/>
                    <a:pt x="59654" y="19649"/>
                    <a:pt x="48224" y="8219"/>
                  </a:cubicBezTo>
                  <a:cubicBezTo>
                    <a:pt x="37747" y="-2258"/>
                    <a:pt x="18697" y="-3211"/>
                    <a:pt x="8219" y="8219"/>
                  </a:cubicBezTo>
                  <a:cubicBezTo>
                    <a:pt x="-2258" y="19649"/>
                    <a:pt x="-3211" y="37747"/>
                    <a:pt x="8219" y="48224"/>
                  </a:cubicBezTo>
                  <a:cubicBezTo>
                    <a:pt x="19649" y="59654"/>
                    <a:pt x="31079" y="71084"/>
                    <a:pt x="43462" y="81562"/>
                  </a:cubicBezTo>
                  <a:cubicBezTo>
                    <a:pt x="54892" y="91087"/>
                    <a:pt x="72989" y="93944"/>
                    <a:pt x="83467" y="81562"/>
                  </a:cubicBezTo>
                  <a:cubicBezTo>
                    <a:pt x="92992" y="71084"/>
                    <a:pt x="95849" y="51082"/>
                    <a:pt x="83467" y="41557"/>
                  </a:cubicBezTo>
                  <a:lnTo>
                    <a:pt x="83467" y="4155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CD66FE1-5AC2-467A-BD42-2FBC2C2EA1A9}"/>
                </a:ext>
              </a:extLst>
            </p:cNvPr>
            <p:cNvSpPr/>
            <p:nvPr/>
          </p:nvSpPr>
          <p:spPr>
            <a:xfrm>
              <a:off x="4495799" y="848093"/>
              <a:ext cx="102392" cy="97976"/>
            </a:xfrm>
            <a:custGeom>
              <a:avLst/>
              <a:gdLst>
                <a:gd name="connsiteX0" fmla="*/ 49530 w 102392"/>
                <a:gd name="connsiteY0" fmla="*/ 13918 h 97976"/>
                <a:gd name="connsiteX1" fmla="*/ 47625 w 102392"/>
                <a:gd name="connsiteY1" fmla="*/ 15823 h 97976"/>
                <a:gd name="connsiteX2" fmla="*/ 42863 w 102392"/>
                <a:gd name="connsiteY2" fmla="*/ 20586 h 97976"/>
                <a:gd name="connsiteX3" fmla="*/ 31433 w 102392"/>
                <a:gd name="connsiteY3" fmla="*/ 31063 h 97976"/>
                <a:gd name="connsiteX4" fmla="*/ 8572 w 102392"/>
                <a:gd name="connsiteY4" fmla="*/ 50113 h 97976"/>
                <a:gd name="connsiteX5" fmla="*/ 8572 w 102392"/>
                <a:gd name="connsiteY5" fmla="*/ 90118 h 97976"/>
                <a:gd name="connsiteX6" fmla="*/ 48578 w 102392"/>
                <a:gd name="connsiteY6" fmla="*/ 90118 h 97976"/>
                <a:gd name="connsiteX7" fmla="*/ 98108 w 102392"/>
                <a:gd name="connsiteY7" fmla="*/ 42493 h 97976"/>
                <a:gd name="connsiteX8" fmla="*/ 87630 w 102392"/>
                <a:gd name="connsiteY8" fmla="*/ 3441 h 97976"/>
                <a:gd name="connsiteX9" fmla="*/ 49530 w 102392"/>
                <a:gd name="connsiteY9" fmla="*/ 13918 h 97976"/>
                <a:gd name="connsiteX10" fmla="*/ 49530 w 102392"/>
                <a:gd name="connsiteY10" fmla="*/ 13918 h 9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92" h="97976">
                  <a:moveTo>
                    <a:pt x="49530" y="13918"/>
                  </a:moveTo>
                  <a:cubicBezTo>
                    <a:pt x="52388" y="10108"/>
                    <a:pt x="48578" y="14871"/>
                    <a:pt x="47625" y="15823"/>
                  </a:cubicBezTo>
                  <a:cubicBezTo>
                    <a:pt x="45720" y="17728"/>
                    <a:pt x="44768" y="19633"/>
                    <a:pt x="42863" y="20586"/>
                  </a:cubicBezTo>
                  <a:cubicBezTo>
                    <a:pt x="39053" y="24396"/>
                    <a:pt x="35243" y="27253"/>
                    <a:pt x="31433" y="31063"/>
                  </a:cubicBezTo>
                  <a:cubicBezTo>
                    <a:pt x="23813" y="37731"/>
                    <a:pt x="16193" y="43446"/>
                    <a:pt x="8572" y="50113"/>
                  </a:cubicBezTo>
                  <a:cubicBezTo>
                    <a:pt x="-2857" y="60591"/>
                    <a:pt x="-2857" y="80593"/>
                    <a:pt x="8572" y="90118"/>
                  </a:cubicBezTo>
                  <a:cubicBezTo>
                    <a:pt x="20003" y="100596"/>
                    <a:pt x="37147" y="100596"/>
                    <a:pt x="48578" y="90118"/>
                  </a:cubicBezTo>
                  <a:cubicBezTo>
                    <a:pt x="65722" y="73926"/>
                    <a:pt x="83820" y="60591"/>
                    <a:pt x="98108" y="42493"/>
                  </a:cubicBezTo>
                  <a:cubicBezTo>
                    <a:pt x="107633" y="31063"/>
                    <a:pt x="100013" y="10108"/>
                    <a:pt x="87630" y="3441"/>
                  </a:cubicBezTo>
                  <a:cubicBezTo>
                    <a:pt x="73343" y="-4179"/>
                    <a:pt x="60008" y="1536"/>
                    <a:pt x="49530" y="13918"/>
                  </a:cubicBezTo>
                  <a:lnTo>
                    <a:pt x="49530" y="1391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A53E843-F325-4969-B152-AEE861EA47D4}"/>
                </a:ext>
              </a:extLst>
            </p:cNvPr>
            <p:cNvSpPr/>
            <p:nvPr/>
          </p:nvSpPr>
          <p:spPr>
            <a:xfrm>
              <a:off x="4401027" y="720989"/>
              <a:ext cx="108765" cy="119220"/>
            </a:xfrm>
            <a:custGeom>
              <a:avLst/>
              <a:gdLst>
                <a:gd name="connsiteX0" fmla="*/ 100487 w 108765"/>
                <a:gd name="connsiteY0" fmla="*/ 70538 h 119220"/>
                <a:gd name="connsiteX1" fmla="*/ 53815 w 108765"/>
                <a:gd name="connsiteY1" fmla="*/ 14340 h 119220"/>
                <a:gd name="connsiteX2" fmla="*/ 14762 w 108765"/>
                <a:gd name="connsiteY2" fmla="*/ 3863 h 119220"/>
                <a:gd name="connsiteX3" fmla="*/ 4285 w 108765"/>
                <a:gd name="connsiteY3" fmla="*/ 42915 h 119220"/>
                <a:gd name="connsiteX4" fmla="*/ 59530 w 108765"/>
                <a:gd name="connsiteY4" fmla="*/ 110543 h 119220"/>
                <a:gd name="connsiteX5" fmla="*/ 100487 w 108765"/>
                <a:gd name="connsiteY5" fmla="*/ 70538 h 119220"/>
                <a:gd name="connsiteX6" fmla="*/ 100487 w 108765"/>
                <a:gd name="connsiteY6" fmla="*/ 70538 h 11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765" h="119220">
                  <a:moveTo>
                    <a:pt x="100487" y="70538"/>
                  </a:moveTo>
                  <a:cubicBezTo>
                    <a:pt x="83342" y="53393"/>
                    <a:pt x="68102" y="34343"/>
                    <a:pt x="53815" y="14340"/>
                  </a:cubicBezTo>
                  <a:cubicBezTo>
                    <a:pt x="44290" y="1958"/>
                    <a:pt x="29050" y="-4710"/>
                    <a:pt x="14762" y="3863"/>
                  </a:cubicBezTo>
                  <a:cubicBezTo>
                    <a:pt x="2380" y="10530"/>
                    <a:pt x="-5240" y="30533"/>
                    <a:pt x="4285" y="42915"/>
                  </a:cubicBezTo>
                  <a:cubicBezTo>
                    <a:pt x="21430" y="65775"/>
                    <a:pt x="38575" y="89588"/>
                    <a:pt x="59530" y="110543"/>
                  </a:cubicBezTo>
                  <a:cubicBezTo>
                    <a:pt x="86200" y="137213"/>
                    <a:pt x="126205" y="96255"/>
                    <a:pt x="100487" y="70538"/>
                  </a:cubicBezTo>
                  <a:lnTo>
                    <a:pt x="100487" y="7053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1BFC0A0-1216-4C6C-B2D3-30B67501F042}"/>
                </a:ext>
              </a:extLst>
            </p:cNvPr>
            <p:cNvSpPr/>
            <p:nvPr/>
          </p:nvSpPr>
          <p:spPr>
            <a:xfrm>
              <a:off x="4627191" y="978570"/>
              <a:ext cx="98759" cy="93466"/>
            </a:xfrm>
            <a:custGeom>
              <a:avLst/>
              <a:gdLst>
                <a:gd name="connsiteX0" fmla="*/ 41963 w 98759"/>
                <a:gd name="connsiteY0" fmla="*/ 89182 h 93466"/>
                <a:gd name="connsiteX1" fmla="*/ 90540 w 98759"/>
                <a:gd name="connsiteY1" fmla="*/ 48224 h 93466"/>
                <a:gd name="connsiteX2" fmla="*/ 90540 w 98759"/>
                <a:gd name="connsiteY2" fmla="*/ 8219 h 93466"/>
                <a:gd name="connsiteX3" fmla="*/ 50535 w 98759"/>
                <a:gd name="connsiteY3" fmla="*/ 8219 h 93466"/>
                <a:gd name="connsiteX4" fmla="*/ 35295 w 98759"/>
                <a:gd name="connsiteY4" fmla="*/ 22507 h 93466"/>
                <a:gd name="connsiteX5" fmla="*/ 25770 w 98759"/>
                <a:gd name="connsiteY5" fmla="*/ 31079 h 93466"/>
                <a:gd name="connsiteX6" fmla="*/ 23865 w 98759"/>
                <a:gd name="connsiteY6" fmla="*/ 32984 h 93466"/>
                <a:gd name="connsiteX7" fmla="*/ 14340 w 98759"/>
                <a:gd name="connsiteY7" fmla="*/ 39652 h 93466"/>
                <a:gd name="connsiteX8" fmla="*/ 3863 w 98759"/>
                <a:gd name="connsiteY8" fmla="*/ 78704 h 93466"/>
                <a:gd name="connsiteX9" fmla="*/ 41963 w 98759"/>
                <a:gd name="connsiteY9" fmla="*/ 89182 h 93466"/>
                <a:gd name="connsiteX10" fmla="*/ 41963 w 98759"/>
                <a:gd name="connsiteY10" fmla="*/ 89182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59" h="93466">
                  <a:moveTo>
                    <a:pt x="41963" y="89182"/>
                  </a:moveTo>
                  <a:cubicBezTo>
                    <a:pt x="59108" y="76799"/>
                    <a:pt x="75300" y="63464"/>
                    <a:pt x="90540" y="48224"/>
                  </a:cubicBezTo>
                  <a:cubicBezTo>
                    <a:pt x="101018" y="37747"/>
                    <a:pt x="101970" y="17744"/>
                    <a:pt x="90540" y="8219"/>
                  </a:cubicBezTo>
                  <a:cubicBezTo>
                    <a:pt x="79110" y="-2258"/>
                    <a:pt x="61965" y="-3211"/>
                    <a:pt x="50535" y="8219"/>
                  </a:cubicBezTo>
                  <a:cubicBezTo>
                    <a:pt x="45773" y="12982"/>
                    <a:pt x="40058" y="17744"/>
                    <a:pt x="35295" y="22507"/>
                  </a:cubicBezTo>
                  <a:cubicBezTo>
                    <a:pt x="32438" y="25364"/>
                    <a:pt x="28628" y="28222"/>
                    <a:pt x="25770" y="31079"/>
                  </a:cubicBezTo>
                  <a:cubicBezTo>
                    <a:pt x="30533" y="27269"/>
                    <a:pt x="24818" y="32032"/>
                    <a:pt x="23865" y="32984"/>
                  </a:cubicBezTo>
                  <a:cubicBezTo>
                    <a:pt x="21008" y="35842"/>
                    <a:pt x="17198" y="37747"/>
                    <a:pt x="14340" y="39652"/>
                  </a:cubicBezTo>
                  <a:cubicBezTo>
                    <a:pt x="1958" y="48224"/>
                    <a:pt x="-4710" y="65369"/>
                    <a:pt x="3863" y="78704"/>
                  </a:cubicBezTo>
                  <a:cubicBezTo>
                    <a:pt x="10530" y="91087"/>
                    <a:pt x="28628" y="98707"/>
                    <a:pt x="41963" y="89182"/>
                  </a:cubicBezTo>
                  <a:lnTo>
                    <a:pt x="41963" y="891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0F69717-C8EB-4BD2-BBCE-58BAA35F9430}"/>
                </a:ext>
              </a:extLst>
            </p:cNvPr>
            <p:cNvSpPr/>
            <p:nvPr/>
          </p:nvSpPr>
          <p:spPr>
            <a:xfrm>
              <a:off x="4647035" y="801792"/>
              <a:ext cx="73700" cy="99316"/>
            </a:xfrm>
            <a:custGeom>
              <a:avLst/>
              <a:gdLst>
                <a:gd name="connsiteX0" fmla="*/ 73554 w 73700"/>
                <a:gd name="connsiteY0" fmla="*/ 70697 h 99316"/>
                <a:gd name="connsiteX1" fmla="*/ 64029 w 73700"/>
                <a:gd name="connsiteY1" fmla="*/ 38312 h 99316"/>
                <a:gd name="connsiteX2" fmla="*/ 59267 w 73700"/>
                <a:gd name="connsiteY2" fmla="*/ 28787 h 99316"/>
                <a:gd name="connsiteX3" fmla="*/ 57362 w 73700"/>
                <a:gd name="connsiteY3" fmla="*/ 24024 h 99316"/>
                <a:gd name="connsiteX4" fmla="*/ 56409 w 73700"/>
                <a:gd name="connsiteY4" fmla="*/ 21167 h 99316"/>
                <a:gd name="connsiteX5" fmla="*/ 21167 w 73700"/>
                <a:gd name="connsiteY5" fmla="*/ 1164 h 99316"/>
                <a:gd name="connsiteX6" fmla="*/ 1164 w 73700"/>
                <a:gd name="connsiteY6" fmla="*/ 36407 h 99316"/>
                <a:gd name="connsiteX7" fmla="*/ 11642 w 73700"/>
                <a:gd name="connsiteY7" fmla="*/ 60219 h 99316"/>
                <a:gd name="connsiteX8" fmla="*/ 13547 w 73700"/>
                <a:gd name="connsiteY8" fmla="*/ 64982 h 99316"/>
                <a:gd name="connsiteX9" fmla="*/ 13547 w 73700"/>
                <a:gd name="connsiteY9" fmla="*/ 64982 h 99316"/>
                <a:gd name="connsiteX10" fmla="*/ 15452 w 73700"/>
                <a:gd name="connsiteY10" fmla="*/ 69744 h 99316"/>
                <a:gd name="connsiteX11" fmla="*/ 16404 w 73700"/>
                <a:gd name="connsiteY11" fmla="*/ 70697 h 99316"/>
                <a:gd name="connsiteX12" fmla="*/ 44979 w 73700"/>
                <a:gd name="connsiteY12" fmla="*/ 99272 h 99316"/>
                <a:gd name="connsiteX13" fmla="*/ 73554 w 73700"/>
                <a:gd name="connsiteY13" fmla="*/ 70697 h 99316"/>
                <a:gd name="connsiteX14" fmla="*/ 73554 w 73700"/>
                <a:gd name="connsiteY14" fmla="*/ 70697 h 9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00" h="99316">
                  <a:moveTo>
                    <a:pt x="73554" y="70697"/>
                  </a:moveTo>
                  <a:cubicBezTo>
                    <a:pt x="71649" y="58314"/>
                    <a:pt x="69744" y="48789"/>
                    <a:pt x="64029" y="38312"/>
                  </a:cubicBezTo>
                  <a:cubicBezTo>
                    <a:pt x="62124" y="35454"/>
                    <a:pt x="61172" y="31644"/>
                    <a:pt x="59267" y="28787"/>
                  </a:cubicBezTo>
                  <a:cubicBezTo>
                    <a:pt x="58314" y="26882"/>
                    <a:pt x="58314" y="25929"/>
                    <a:pt x="57362" y="24024"/>
                  </a:cubicBezTo>
                  <a:cubicBezTo>
                    <a:pt x="60219" y="29739"/>
                    <a:pt x="56409" y="22119"/>
                    <a:pt x="56409" y="21167"/>
                  </a:cubicBezTo>
                  <a:cubicBezTo>
                    <a:pt x="51647" y="6879"/>
                    <a:pt x="36407" y="-3598"/>
                    <a:pt x="21167" y="1164"/>
                  </a:cubicBezTo>
                  <a:cubicBezTo>
                    <a:pt x="6879" y="5927"/>
                    <a:pt x="-3598" y="21167"/>
                    <a:pt x="1164" y="36407"/>
                  </a:cubicBezTo>
                  <a:cubicBezTo>
                    <a:pt x="4022" y="44979"/>
                    <a:pt x="7832" y="52599"/>
                    <a:pt x="11642" y="60219"/>
                  </a:cubicBezTo>
                  <a:cubicBezTo>
                    <a:pt x="12594" y="62124"/>
                    <a:pt x="12594" y="63077"/>
                    <a:pt x="13547" y="64982"/>
                  </a:cubicBezTo>
                  <a:cubicBezTo>
                    <a:pt x="15452" y="68792"/>
                    <a:pt x="12594" y="61172"/>
                    <a:pt x="13547" y="64982"/>
                  </a:cubicBezTo>
                  <a:cubicBezTo>
                    <a:pt x="14499" y="66887"/>
                    <a:pt x="14499" y="67839"/>
                    <a:pt x="15452" y="69744"/>
                  </a:cubicBezTo>
                  <a:cubicBezTo>
                    <a:pt x="15452" y="70697"/>
                    <a:pt x="16404" y="76412"/>
                    <a:pt x="16404" y="70697"/>
                  </a:cubicBezTo>
                  <a:cubicBezTo>
                    <a:pt x="18309" y="85937"/>
                    <a:pt x="27834" y="100224"/>
                    <a:pt x="44979" y="99272"/>
                  </a:cubicBezTo>
                  <a:cubicBezTo>
                    <a:pt x="58314" y="98319"/>
                    <a:pt x="75459" y="85937"/>
                    <a:pt x="73554" y="70697"/>
                  </a:cubicBezTo>
                  <a:lnTo>
                    <a:pt x="73554" y="70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A1293C8-2564-49A6-90E7-5D3F6B229836}"/>
                </a:ext>
              </a:extLst>
            </p:cNvPr>
            <p:cNvSpPr/>
            <p:nvPr/>
          </p:nvSpPr>
          <p:spPr>
            <a:xfrm>
              <a:off x="4561998" y="645442"/>
              <a:ext cx="167544" cy="97553"/>
            </a:xfrm>
            <a:custGeom>
              <a:avLst/>
              <a:gdLst>
                <a:gd name="connsiteX0" fmla="*/ 27146 w 167544"/>
                <a:gd name="connsiteY0" fmla="*/ 97507 h 97553"/>
                <a:gd name="connsiteX1" fmla="*/ 152876 w 167544"/>
                <a:gd name="connsiteY1" fmla="*/ 52739 h 97553"/>
                <a:gd name="connsiteX2" fmla="*/ 124301 w 167544"/>
                <a:gd name="connsiteY2" fmla="*/ 3209 h 97553"/>
                <a:gd name="connsiteX3" fmla="*/ 27146 w 167544"/>
                <a:gd name="connsiteY3" fmla="*/ 39404 h 97553"/>
                <a:gd name="connsiteX4" fmla="*/ 27146 w 167544"/>
                <a:gd name="connsiteY4" fmla="*/ 97507 h 97553"/>
                <a:gd name="connsiteX5" fmla="*/ 27146 w 167544"/>
                <a:gd name="connsiteY5" fmla="*/ 97507 h 9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544" h="97553">
                  <a:moveTo>
                    <a:pt x="27146" y="97507"/>
                  </a:moveTo>
                  <a:cubicBezTo>
                    <a:pt x="72866" y="95602"/>
                    <a:pt x="113824" y="72742"/>
                    <a:pt x="152876" y="52739"/>
                  </a:cubicBezTo>
                  <a:cubicBezTo>
                    <a:pt x="186214" y="36547"/>
                    <a:pt x="156686" y="-12983"/>
                    <a:pt x="124301" y="3209"/>
                  </a:cubicBezTo>
                  <a:cubicBezTo>
                    <a:pt x="93821" y="18449"/>
                    <a:pt x="61436" y="38452"/>
                    <a:pt x="27146" y="39404"/>
                  </a:cubicBezTo>
                  <a:cubicBezTo>
                    <a:pt x="-9049" y="42262"/>
                    <a:pt x="-9049" y="99412"/>
                    <a:pt x="27146" y="97507"/>
                  </a:cubicBezTo>
                  <a:lnTo>
                    <a:pt x="27146" y="9750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7C152EB-44E9-4DC5-9FD5-79B3CA2FB00F}"/>
                </a:ext>
              </a:extLst>
            </p:cNvPr>
            <p:cNvSpPr/>
            <p:nvPr/>
          </p:nvSpPr>
          <p:spPr>
            <a:xfrm>
              <a:off x="4723446" y="1116209"/>
              <a:ext cx="78579" cy="118282"/>
            </a:xfrm>
            <a:custGeom>
              <a:avLst/>
              <a:gdLst>
                <a:gd name="connsiteX0" fmla="*/ 0 w 78579"/>
                <a:gd name="connsiteY0" fmla="*/ 27743 h 118282"/>
                <a:gd name="connsiteX1" fmla="*/ 24765 w 78579"/>
                <a:gd name="connsiteY1" fmla="*/ 103943 h 118282"/>
                <a:gd name="connsiteX2" fmla="*/ 63818 w 78579"/>
                <a:gd name="connsiteY2" fmla="*/ 114420 h 118282"/>
                <a:gd name="connsiteX3" fmla="*/ 74295 w 78579"/>
                <a:gd name="connsiteY3" fmla="*/ 75368 h 118282"/>
                <a:gd name="connsiteX4" fmla="*/ 57150 w 78579"/>
                <a:gd name="connsiteY4" fmla="*/ 28695 h 118282"/>
                <a:gd name="connsiteX5" fmla="*/ 0 w 78579"/>
                <a:gd name="connsiteY5" fmla="*/ 27743 h 118282"/>
                <a:gd name="connsiteX6" fmla="*/ 0 w 78579"/>
                <a:gd name="connsiteY6" fmla="*/ 27743 h 11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79" h="118282">
                  <a:moveTo>
                    <a:pt x="0" y="27743"/>
                  </a:moveTo>
                  <a:cubicBezTo>
                    <a:pt x="0" y="55365"/>
                    <a:pt x="7620" y="82035"/>
                    <a:pt x="24765" y="103943"/>
                  </a:cubicBezTo>
                  <a:cubicBezTo>
                    <a:pt x="34290" y="116325"/>
                    <a:pt x="49530" y="122993"/>
                    <a:pt x="63818" y="114420"/>
                  </a:cubicBezTo>
                  <a:cubicBezTo>
                    <a:pt x="76200" y="107753"/>
                    <a:pt x="83820" y="87750"/>
                    <a:pt x="74295" y="75368"/>
                  </a:cubicBezTo>
                  <a:cubicBezTo>
                    <a:pt x="62865" y="61080"/>
                    <a:pt x="58103" y="46793"/>
                    <a:pt x="57150" y="28695"/>
                  </a:cubicBezTo>
                  <a:cubicBezTo>
                    <a:pt x="57150" y="-9405"/>
                    <a:pt x="0" y="-9405"/>
                    <a:pt x="0" y="27743"/>
                  </a:cubicBezTo>
                  <a:lnTo>
                    <a:pt x="0" y="2774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0DBCA68-AB22-484F-9385-9FC792CB60D7}"/>
              </a:ext>
            </a:extLst>
          </p:cNvPr>
          <p:cNvGrpSpPr/>
          <p:nvPr userDrawn="1"/>
        </p:nvGrpSpPr>
        <p:grpSpPr>
          <a:xfrm rot="5400000">
            <a:off x="-295117" y="3763298"/>
            <a:ext cx="1578510" cy="991304"/>
            <a:chOff x="6426262" y="31952"/>
            <a:chExt cx="1578510" cy="991304"/>
          </a:xfrm>
        </p:grpSpPr>
        <p:grpSp>
          <p:nvGrpSpPr>
            <p:cNvPr id="118" name="Graphic 3">
              <a:extLst>
                <a:ext uri="{FF2B5EF4-FFF2-40B4-BE49-F238E27FC236}">
                  <a16:creationId xmlns:a16="http://schemas.microsoft.com/office/drawing/2014/main" id="{AC80F87D-A1F7-4B57-A874-6936ABDA9C40}"/>
                </a:ext>
              </a:extLst>
            </p:cNvPr>
            <p:cNvGrpSpPr/>
            <p:nvPr/>
          </p:nvGrpSpPr>
          <p:grpSpPr>
            <a:xfrm rot="17139227">
              <a:off x="7410225" y="67241"/>
              <a:ext cx="629835" cy="559258"/>
              <a:chOff x="3473413" y="3018349"/>
              <a:chExt cx="533067" cy="424486"/>
            </a:xfrm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3D17C08-67B7-4A0B-8CDB-42755FC16478}"/>
                  </a:ext>
                </a:extLst>
              </p:cNvPr>
              <p:cNvSpPr/>
              <p:nvPr/>
            </p:nvSpPr>
            <p:spPr>
              <a:xfrm>
                <a:off x="3473413" y="3018349"/>
                <a:ext cx="533067" cy="424486"/>
              </a:xfrm>
              <a:custGeom>
                <a:avLst/>
                <a:gdLst>
                  <a:gd name="connsiteX0" fmla="*/ 339444 w 533067"/>
                  <a:gd name="connsiteY0" fmla="*/ 413507 h 424486"/>
                  <a:gd name="connsiteX1" fmla="*/ 508036 w 533067"/>
                  <a:gd name="connsiteY1" fmla="*/ 401125 h 424486"/>
                  <a:gd name="connsiteX2" fmla="*/ 526134 w 533067"/>
                  <a:gd name="connsiteY2" fmla="*/ 391600 h 424486"/>
                  <a:gd name="connsiteX3" fmla="*/ 532801 w 533067"/>
                  <a:gd name="connsiteY3" fmla="*/ 371597 h 424486"/>
                  <a:gd name="connsiteX4" fmla="*/ 418501 w 533067"/>
                  <a:gd name="connsiteY4" fmla="*/ 191575 h 424486"/>
                  <a:gd name="connsiteX5" fmla="*/ 268006 w 533067"/>
                  <a:gd name="connsiteY5" fmla="*/ 84895 h 424486"/>
                  <a:gd name="connsiteX6" fmla="*/ 158469 w 533067"/>
                  <a:gd name="connsiteY6" fmla="*/ 5837 h 424486"/>
                  <a:gd name="connsiteX7" fmla="*/ 5116 w 533067"/>
                  <a:gd name="connsiteY7" fmla="*/ 59177 h 424486"/>
                  <a:gd name="connsiteX8" fmla="*/ 67029 w 533067"/>
                  <a:gd name="connsiteY8" fmla="*/ 182050 h 424486"/>
                  <a:gd name="connsiteX9" fmla="*/ 200379 w 533067"/>
                  <a:gd name="connsiteY9" fmla="*/ 258250 h 424486"/>
                  <a:gd name="connsiteX10" fmla="*/ 339444 w 533067"/>
                  <a:gd name="connsiteY10" fmla="*/ 413507 h 42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067" h="424486">
                    <a:moveTo>
                      <a:pt x="339444" y="413507"/>
                    </a:moveTo>
                    <a:cubicBezTo>
                      <a:pt x="391831" y="436367"/>
                      <a:pt x="452791" y="419222"/>
                      <a:pt x="508036" y="401125"/>
                    </a:cubicBezTo>
                    <a:cubicBezTo>
                      <a:pt x="514704" y="399220"/>
                      <a:pt x="521371" y="396362"/>
                      <a:pt x="526134" y="391600"/>
                    </a:cubicBezTo>
                    <a:cubicBezTo>
                      <a:pt x="530896" y="385885"/>
                      <a:pt x="532801" y="378265"/>
                      <a:pt x="532801" y="371597"/>
                    </a:cubicBezTo>
                    <a:cubicBezTo>
                      <a:pt x="537564" y="299207"/>
                      <a:pt x="477556" y="238247"/>
                      <a:pt x="418501" y="191575"/>
                    </a:cubicBezTo>
                    <a:cubicBezTo>
                      <a:pt x="369924" y="153475"/>
                      <a:pt x="319441" y="119185"/>
                      <a:pt x="268006" y="84895"/>
                    </a:cubicBezTo>
                    <a:cubicBezTo>
                      <a:pt x="229906" y="60130"/>
                      <a:pt x="204189" y="15362"/>
                      <a:pt x="158469" y="5837"/>
                    </a:cubicBezTo>
                    <a:cubicBezTo>
                      <a:pt x="98461" y="-6545"/>
                      <a:pt x="30834" y="-3688"/>
                      <a:pt x="5116" y="59177"/>
                    </a:cubicBezTo>
                    <a:cubicBezTo>
                      <a:pt x="-13934" y="104897"/>
                      <a:pt x="23214" y="155380"/>
                      <a:pt x="67029" y="182050"/>
                    </a:cubicBezTo>
                    <a:cubicBezTo>
                      <a:pt x="110844" y="209672"/>
                      <a:pt x="163231" y="224912"/>
                      <a:pt x="200379" y="258250"/>
                    </a:cubicBezTo>
                    <a:cubicBezTo>
                      <a:pt x="252766" y="305875"/>
                      <a:pt x="273721" y="383980"/>
                      <a:pt x="339444" y="413507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F1D4C3BD-FC7C-4AD0-8469-44313317774C}"/>
                  </a:ext>
                </a:extLst>
              </p:cNvPr>
              <p:cNvSpPr/>
              <p:nvPr/>
            </p:nvSpPr>
            <p:spPr>
              <a:xfrm>
                <a:off x="3587114" y="3058477"/>
                <a:ext cx="53339" cy="51434"/>
              </a:xfrm>
              <a:custGeom>
                <a:avLst/>
                <a:gdLst>
                  <a:gd name="connsiteX0" fmla="*/ 7620 w 53339"/>
                  <a:gd name="connsiteY0" fmla="*/ 41910 h 51434"/>
                  <a:gd name="connsiteX1" fmla="*/ 11430 w 53339"/>
                  <a:gd name="connsiteY1" fmla="*/ 44767 h 51434"/>
                  <a:gd name="connsiteX2" fmla="*/ 11430 w 53339"/>
                  <a:gd name="connsiteY2" fmla="*/ 44767 h 51434"/>
                  <a:gd name="connsiteX3" fmla="*/ 19050 w 53339"/>
                  <a:gd name="connsiteY3" fmla="*/ 49530 h 51434"/>
                  <a:gd name="connsiteX4" fmla="*/ 28575 w 53339"/>
                  <a:gd name="connsiteY4" fmla="*/ 51435 h 51434"/>
                  <a:gd name="connsiteX5" fmla="*/ 38100 w 53339"/>
                  <a:gd name="connsiteY5" fmla="*/ 49530 h 51434"/>
                  <a:gd name="connsiteX6" fmla="*/ 45720 w 53339"/>
                  <a:gd name="connsiteY6" fmla="*/ 44767 h 51434"/>
                  <a:gd name="connsiteX7" fmla="*/ 49530 w 53339"/>
                  <a:gd name="connsiteY7" fmla="*/ 40005 h 51434"/>
                  <a:gd name="connsiteX8" fmla="*/ 53340 w 53339"/>
                  <a:gd name="connsiteY8" fmla="*/ 27622 h 51434"/>
                  <a:gd name="connsiteX9" fmla="*/ 52388 w 53339"/>
                  <a:gd name="connsiteY9" fmla="*/ 20955 h 51434"/>
                  <a:gd name="connsiteX10" fmla="*/ 45720 w 53339"/>
                  <a:gd name="connsiteY10" fmla="*/ 9525 h 51434"/>
                  <a:gd name="connsiteX11" fmla="*/ 41910 w 53339"/>
                  <a:gd name="connsiteY11" fmla="*/ 6667 h 51434"/>
                  <a:gd name="connsiteX12" fmla="*/ 41910 w 53339"/>
                  <a:gd name="connsiteY12" fmla="*/ 6667 h 51434"/>
                  <a:gd name="connsiteX13" fmla="*/ 34290 w 53339"/>
                  <a:gd name="connsiteY13" fmla="*/ 1905 h 51434"/>
                  <a:gd name="connsiteX14" fmla="*/ 24765 w 53339"/>
                  <a:gd name="connsiteY14" fmla="*/ 0 h 51434"/>
                  <a:gd name="connsiteX15" fmla="*/ 15240 w 53339"/>
                  <a:gd name="connsiteY15" fmla="*/ 1905 h 51434"/>
                  <a:gd name="connsiteX16" fmla="*/ 7620 w 53339"/>
                  <a:gd name="connsiteY16" fmla="*/ 6667 h 51434"/>
                  <a:gd name="connsiteX17" fmla="*/ 3810 w 53339"/>
                  <a:gd name="connsiteY17" fmla="*/ 11430 h 51434"/>
                  <a:gd name="connsiteX18" fmla="*/ 0 w 53339"/>
                  <a:gd name="connsiteY18" fmla="*/ 23813 h 51434"/>
                  <a:gd name="connsiteX19" fmla="*/ 952 w 53339"/>
                  <a:gd name="connsiteY19" fmla="*/ 30480 h 51434"/>
                  <a:gd name="connsiteX20" fmla="*/ 7620 w 53339"/>
                  <a:gd name="connsiteY20" fmla="*/ 41910 h 51434"/>
                  <a:gd name="connsiteX21" fmla="*/ 7620 w 53339"/>
                  <a:gd name="connsiteY21" fmla="*/ 41910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339" h="51434">
                    <a:moveTo>
                      <a:pt x="7620" y="41910"/>
                    </a:moveTo>
                    <a:cubicBezTo>
                      <a:pt x="8573" y="42863"/>
                      <a:pt x="9525" y="43815"/>
                      <a:pt x="11430" y="44767"/>
                    </a:cubicBezTo>
                    <a:cubicBezTo>
                      <a:pt x="11430" y="44767"/>
                      <a:pt x="11430" y="44767"/>
                      <a:pt x="11430" y="44767"/>
                    </a:cubicBezTo>
                    <a:cubicBezTo>
                      <a:pt x="13335" y="47625"/>
                      <a:pt x="16193" y="48578"/>
                      <a:pt x="19050" y="49530"/>
                    </a:cubicBezTo>
                    <a:cubicBezTo>
                      <a:pt x="21908" y="51435"/>
                      <a:pt x="25718" y="51435"/>
                      <a:pt x="28575" y="51435"/>
                    </a:cubicBezTo>
                    <a:cubicBezTo>
                      <a:pt x="32385" y="51435"/>
                      <a:pt x="35243" y="50482"/>
                      <a:pt x="38100" y="49530"/>
                    </a:cubicBezTo>
                    <a:cubicBezTo>
                      <a:pt x="40958" y="48578"/>
                      <a:pt x="43815" y="46672"/>
                      <a:pt x="45720" y="44767"/>
                    </a:cubicBezTo>
                    <a:cubicBezTo>
                      <a:pt x="46673" y="42863"/>
                      <a:pt x="48577" y="40957"/>
                      <a:pt x="49530" y="40005"/>
                    </a:cubicBezTo>
                    <a:cubicBezTo>
                      <a:pt x="51435" y="36195"/>
                      <a:pt x="53340" y="31432"/>
                      <a:pt x="53340" y="27622"/>
                    </a:cubicBezTo>
                    <a:cubicBezTo>
                      <a:pt x="53340" y="25717"/>
                      <a:pt x="52388" y="22860"/>
                      <a:pt x="52388" y="20955"/>
                    </a:cubicBezTo>
                    <a:cubicBezTo>
                      <a:pt x="51435" y="17145"/>
                      <a:pt x="48577" y="13335"/>
                      <a:pt x="45720" y="9525"/>
                    </a:cubicBezTo>
                    <a:cubicBezTo>
                      <a:pt x="44768" y="8572"/>
                      <a:pt x="43815" y="7620"/>
                      <a:pt x="41910" y="6667"/>
                    </a:cubicBezTo>
                    <a:cubicBezTo>
                      <a:pt x="41910" y="6667"/>
                      <a:pt x="41910" y="6667"/>
                      <a:pt x="41910" y="6667"/>
                    </a:cubicBezTo>
                    <a:cubicBezTo>
                      <a:pt x="40005" y="3810"/>
                      <a:pt x="37148" y="2857"/>
                      <a:pt x="34290" y="1905"/>
                    </a:cubicBezTo>
                    <a:cubicBezTo>
                      <a:pt x="31433" y="0"/>
                      <a:pt x="27623" y="0"/>
                      <a:pt x="24765" y="0"/>
                    </a:cubicBezTo>
                    <a:cubicBezTo>
                      <a:pt x="20955" y="0"/>
                      <a:pt x="18098" y="953"/>
                      <a:pt x="15240" y="1905"/>
                    </a:cubicBezTo>
                    <a:cubicBezTo>
                      <a:pt x="12383" y="2857"/>
                      <a:pt x="9525" y="4763"/>
                      <a:pt x="7620" y="6667"/>
                    </a:cubicBezTo>
                    <a:cubicBezTo>
                      <a:pt x="6668" y="8572"/>
                      <a:pt x="4763" y="10478"/>
                      <a:pt x="3810" y="11430"/>
                    </a:cubicBezTo>
                    <a:cubicBezTo>
                      <a:pt x="1905" y="15240"/>
                      <a:pt x="0" y="20003"/>
                      <a:pt x="0" y="23813"/>
                    </a:cubicBezTo>
                    <a:cubicBezTo>
                      <a:pt x="0" y="25717"/>
                      <a:pt x="952" y="28575"/>
                      <a:pt x="952" y="30480"/>
                    </a:cubicBezTo>
                    <a:cubicBezTo>
                      <a:pt x="1905" y="35242"/>
                      <a:pt x="4763" y="39053"/>
                      <a:pt x="7620" y="41910"/>
                    </a:cubicBezTo>
                    <a:lnTo>
                      <a:pt x="7620" y="4191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4444860-9C5F-4F96-8A79-6F67323FD3AC}"/>
                  </a:ext>
                </a:extLst>
              </p:cNvPr>
              <p:cNvSpPr/>
              <p:nvPr/>
            </p:nvSpPr>
            <p:spPr>
              <a:xfrm>
                <a:off x="3660933" y="3126104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CA7EC46-8C3A-457A-86F6-CABF8ECB213D}"/>
                  </a:ext>
                </a:extLst>
              </p:cNvPr>
              <p:cNvSpPr/>
              <p:nvPr/>
            </p:nvSpPr>
            <p:spPr>
              <a:xfrm>
                <a:off x="3714273" y="3254692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8DA9E417-759A-4DFC-931C-5D8CD3392FEE}"/>
                  </a:ext>
                </a:extLst>
              </p:cNvPr>
              <p:cNvSpPr/>
              <p:nvPr/>
            </p:nvSpPr>
            <p:spPr>
              <a:xfrm>
                <a:off x="3832383" y="323373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023D0C6-6EEA-4518-AB8D-CD49FFBA0A61}"/>
                  </a:ext>
                </a:extLst>
              </p:cNvPr>
              <p:cNvSpPr/>
              <p:nvPr/>
            </p:nvSpPr>
            <p:spPr>
              <a:xfrm>
                <a:off x="3889533" y="3319462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3">
              <a:extLst>
                <a:ext uri="{FF2B5EF4-FFF2-40B4-BE49-F238E27FC236}">
                  <a16:creationId xmlns:a16="http://schemas.microsoft.com/office/drawing/2014/main" id="{0278F454-3AEE-4776-B96D-CB3CFDB8527D}"/>
                </a:ext>
              </a:extLst>
            </p:cNvPr>
            <p:cNvGrpSpPr/>
            <p:nvPr/>
          </p:nvGrpSpPr>
          <p:grpSpPr>
            <a:xfrm rot="17139227">
              <a:off x="6519359" y="61628"/>
              <a:ext cx="868531" cy="1054726"/>
              <a:chOff x="4077339" y="3210432"/>
              <a:chExt cx="735089" cy="80055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7FB68D8-E9A2-49E4-8621-A46013501449}"/>
                  </a:ext>
                </a:extLst>
              </p:cNvPr>
              <p:cNvSpPr/>
              <p:nvPr/>
            </p:nvSpPr>
            <p:spPr>
              <a:xfrm>
                <a:off x="4077339" y="3210432"/>
                <a:ext cx="735089" cy="800554"/>
              </a:xfrm>
              <a:custGeom>
                <a:avLst/>
                <a:gdLst>
                  <a:gd name="connsiteX0" fmla="*/ 199385 w 735089"/>
                  <a:gd name="connsiteY0" fmla="*/ 799592 h 800554"/>
                  <a:gd name="connsiteX1" fmla="*/ 143187 w 735089"/>
                  <a:gd name="connsiteY1" fmla="*/ 518604 h 800554"/>
                  <a:gd name="connsiteX2" fmla="*/ 32697 w 735089"/>
                  <a:gd name="connsiteY2" fmla="*/ 119507 h 800554"/>
                  <a:gd name="connsiteX3" fmla="*/ 182240 w 735089"/>
                  <a:gd name="connsiteY3" fmla="*/ 227139 h 800554"/>
                  <a:gd name="connsiteX4" fmla="*/ 245105 w 735089"/>
                  <a:gd name="connsiteY4" fmla="*/ 536702 h 800554"/>
                  <a:gd name="connsiteX5" fmla="*/ 247962 w 735089"/>
                  <a:gd name="connsiteY5" fmla="*/ 703389 h 800554"/>
                  <a:gd name="connsiteX6" fmla="*/ 307970 w 735089"/>
                  <a:gd name="connsiteY6" fmla="*/ 584327 h 800554"/>
                  <a:gd name="connsiteX7" fmla="*/ 266060 w 735089"/>
                  <a:gd name="connsiteY7" fmla="*/ 158559 h 800554"/>
                  <a:gd name="connsiteX8" fmla="*/ 460370 w 735089"/>
                  <a:gd name="connsiteY8" fmla="*/ 65214 h 800554"/>
                  <a:gd name="connsiteX9" fmla="*/ 389885 w 735089"/>
                  <a:gd name="connsiteY9" fmla="*/ 399542 h 800554"/>
                  <a:gd name="connsiteX10" fmla="*/ 339402 w 735089"/>
                  <a:gd name="connsiteY10" fmla="*/ 711961 h 800554"/>
                  <a:gd name="connsiteX11" fmla="*/ 391790 w 735089"/>
                  <a:gd name="connsiteY11" fmla="*/ 630047 h 800554"/>
                  <a:gd name="connsiteX12" fmla="*/ 583242 w 735089"/>
                  <a:gd name="connsiteY12" fmla="*/ 248094 h 800554"/>
                  <a:gd name="connsiteX13" fmla="*/ 705162 w 735089"/>
                  <a:gd name="connsiteY13" fmla="*/ 379539 h 800554"/>
                  <a:gd name="connsiteX14" fmla="*/ 509900 w 735089"/>
                  <a:gd name="connsiteY14" fmla="*/ 632904 h 800554"/>
                  <a:gd name="connsiteX15" fmla="*/ 357500 w 735089"/>
                  <a:gd name="connsiteY15" fmla="*/ 779589 h 800554"/>
                  <a:gd name="connsiteX16" fmla="*/ 199385 w 735089"/>
                  <a:gd name="connsiteY16" fmla="*/ 799592 h 8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5089" h="800554">
                    <a:moveTo>
                      <a:pt x="199385" y="799592"/>
                    </a:moveTo>
                    <a:cubicBezTo>
                      <a:pt x="194622" y="657669"/>
                      <a:pt x="247962" y="674814"/>
                      <a:pt x="143187" y="518604"/>
                    </a:cubicBezTo>
                    <a:cubicBezTo>
                      <a:pt x="38412" y="362394"/>
                      <a:pt x="-50170" y="180467"/>
                      <a:pt x="32697" y="119507"/>
                    </a:cubicBezTo>
                    <a:cubicBezTo>
                      <a:pt x="114612" y="58547"/>
                      <a:pt x="186050" y="102361"/>
                      <a:pt x="182240" y="227139"/>
                    </a:cubicBezTo>
                    <a:cubicBezTo>
                      <a:pt x="178430" y="351917"/>
                      <a:pt x="246057" y="410972"/>
                      <a:pt x="245105" y="536702"/>
                    </a:cubicBezTo>
                    <a:cubicBezTo>
                      <a:pt x="244152" y="662432"/>
                      <a:pt x="247962" y="703389"/>
                      <a:pt x="247962" y="703389"/>
                    </a:cubicBezTo>
                    <a:cubicBezTo>
                      <a:pt x="247962" y="703389"/>
                      <a:pt x="313685" y="751967"/>
                      <a:pt x="307970" y="584327"/>
                    </a:cubicBezTo>
                    <a:cubicBezTo>
                      <a:pt x="302255" y="416686"/>
                      <a:pt x="221292" y="269049"/>
                      <a:pt x="266060" y="158559"/>
                    </a:cubicBezTo>
                    <a:cubicBezTo>
                      <a:pt x="310827" y="48069"/>
                      <a:pt x="474657" y="-80518"/>
                      <a:pt x="460370" y="65214"/>
                    </a:cubicBezTo>
                    <a:cubicBezTo>
                      <a:pt x="446082" y="210947"/>
                      <a:pt x="389885" y="357632"/>
                      <a:pt x="389885" y="399542"/>
                    </a:cubicBezTo>
                    <a:cubicBezTo>
                      <a:pt x="389885" y="441452"/>
                      <a:pt x="346070" y="698627"/>
                      <a:pt x="339402" y="711961"/>
                    </a:cubicBezTo>
                    <a:cubicBezTo>
                      <a:pt x="332735" y="725297"/>
                      <a:pt x="353690" y="727202"/>
                      <a:pt x="391790" y="630047"/>
                    </a:cubicBezTo>
                    <a:cubicBezTo>
                      <a:pt x="429890" y="533844"/>
                      <a:pt x="505137" y="285242"/>
                      <a:pt x="583242" y="248094"/>
                    </a:cubicBezTo>
                    <a:cubicBezTo>
                      <a:pt x="662300" y="211899"/>
                      <a:pt x="794697" y="276669"/>
                      <a:pt x="705162" y="379539"/>
                    </a:cubicBezTo>
                    <a:cubicBezTo>
                      <a:pt x="615627" y="482409"/>
                      <a:pt x="575622" y="555752"/>
                      <a:pt x="509900" y="632904"/>
                    </a:cubicBezTo>
                    <a:cubicBezTo>
                      <a:pt x="443225" y="710057"/>
                      <a:pt x="431795" y="753872"/>
                      <a:pt x="357500" y="779589"/>
                    </a:cubicBezTo>
                    <a:cubicBezTo>
                      <a:pt x="281300" y="807211"/>
                      <a:pt x="199385" y="799592"/>
                      <a:pt x="199385" y="799592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06C0E9E-6222-4AD4-89C7-372F6CABFC88}"/>
                  </a:ext>
                </a:extLst>
              </p:cNvPr>
              <p:cNvSpPr/>
              <p:nvPr/>
            </p:nvSpPr>
            <p:spPr>
              <a:xfrm>
                <a:off x="4400073" y="332136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12D3972-E10B-4E66-998A-DB9675EEEE52}"/>
                  </a:ext>
                </a:extLst>
              </p:cNvPr>
              <p:cNvSpPr/>
              <p:nvPr/>
            </p:nvSpPr>
            <p:spPr>
              <a:xfrm>
                <a:off x="4675345" y="3523296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9AC96B9-B60E-45DA-8224-F43A4898333F}"/>
                  </a:ext>
                </a:extLst>
              </p:cNvPr>
              <p:cNvSpPr/>
              <p:nvPr/>
            </p:nvSpPr>
            <p:spPr>
              <a:xfrm>
                <a:off x="4600574" y="3627119"/>
                <a:ext cx="53340" cy="58102"/>
              </a:xfrm>
              <a:custGeom>
                <a:avLst/>
                <a:gdLst>
                  <a:gd name="connsiteX0" fmla="*/ 0 w 53340"/>
                  <a:gd name="connsiteY0" fmla="*/ 23813 h 58102"/>
                  <a:gd name="connsiteX1" fmla="*/ 953 w 53340"/>
                  <a:gd name="connsiteY1" fmla="*/ 31433 h 58102"/>
                  <a:gd name="connsiteX2" fmla="*/ 953 w 53340"/>
                  <a:gd name="connsiteY2" fmla="*/ 32385 h 58102"/>
                  <a:gd name="connsiteX3" fmla="*/ 953 w 53340"/>
                  <a:gd name="connsiteY3" fmla="*/ 33338 h 58102"/>
                  <a:gd name="connsiteX4" fmla="*/ 3810 w 53340"/>
                  <a:gd name="connsiteY4" fmla="*/ 40005 h 58102"/>
                  <a:gd name="connsiteX5" fmla="*/ 4763 w 53340"/>
                  <a:gd name="connsiteY5" fmla="*/ 40958 h 58102"/>
                  <a:gd name="connsiteX6" fmla="*/ 6667 w 53340"/>
                  <a:gd name="connsiteY6" fmla="*/ 43815 h 58102"/>
                  <a:gd name="connsiteX7" fmla="*/ 10478 w 53340"/>
                  <a:gd name="connsiteY7" fmla="*/ 49530 h 58102"/>
                  <a:gd name="connsiteX8" fmla="*/ 10478 w 53340"/>
                  <a:gd name="connsiteY8" fmla="*/ 50483 h 58102"/>
                  <a:gd name="connsiteX9" fmla="*/ 11430 w 53340"/>
                  <a:gd name="connsiteY9" fmla="*/ 51435 h 58102"/>
                  <a:gd name="connsiteX10" fmla="*/ 19050 w 53340"/>
                  <a:gd name="connsiteY10" fmla="*/ 56198 h 58102"/>
                  <a:gd name="connsiteX11" fmla="*/ 28575 w 53340"/>
                  <a:gd name="connsiteY11" fmla="*/ 58103 h 58102"/>
                  <a:gd name="connsiteX12" fmla="*/ 38100 w 53340"/>
                  <a:gd name="connsiteY12" fmla="*/ 56198 h 58102"/>
                  <a:gd name="connsiteX13" fmla="*/ 45720 w 53340"/>
                  <a:gd name="connsiteY13" fmla="*/ 51435 h 58102"/>
                  <a:gd name="connsiteX14" fmla="*/ 49530 w 53340"/>
                  <a:gd name="connsiteY14" fmla="*/ 46673 h 58102"/>
                  <a:gd name="connsiteX15" fmla="*/ 53340 w 53340"/>
                  <a:gd name="connsiteY15" fmla="*/ 34290 h 58102"/>
                  <a:gd name="connsiteX16" fmla="*/ 52388 w 53340"/>
                  <a:gd name="connsiteY16" fmla="*/ 27623 h 58102"/>
                  <a:gd name="connsiteX17" fmla="*/ 45720 w 53340"/>
                  <a:gd name="connsiteY17" fmla="*/ 16193 h 58102"/>
                  <a:gd name="connsiteX18" fmla="*/ 44767 w 53340"/>
                  <a:gd name="connsiteY18" fmla="*/ 14288 h 58102"/>
                  <a:gd name="connsiteX19" fmla="*/ 48578 w 53340"/>
                  <a:gd name="connsiteY19" fmla="*/ 19050 h 58102"/>
                  <a:gd name="connsiteX20" fmla="*/ 45720 w 53340"/>
                  <a:gd name="connsiteY20" fmla="*/ 15240 h 58102"/>
                  <a:gd name="connsiteX21" fmla="*/ 48578 w 53340"/>
                  <a:gd name="connsiteY21" fmla="*/ 20955 h 58102"/>
                  <a:gd name="connsiteX22" fmla="*/ 47625 w 53340"/>
                  <a:gd name="connsiteY22" fmla="*/ 18098 h 58102"/>
                  <a:gd name="connsiteX23" fmla="*/ 48578 w 53340"/>
                  <a:gd name="connsiteY23" fmla="*/ 24765 h 58102"/>
                  <a:gd name="connsiteX24" fmla="*/ 48578 w 53340"/>
                  <a:gd name="connsiteY24" fmla="*/ 23813 h 58102"/>
                  <a:gd name="connsiteX25" fmla="*/ 46672 w 53340"/>
                  <a:gd name="connsiteY25" fmla="*/ 14288 h 58102"/>
                  <a:gd name="connsiteX26" fmla="*/ 41910 w 53340"/>
                  <a:gd name="connsiteY26" fmla="*/ 6668 h 58102"/>
                  <a:gd name="connsiteX27" fmla="*/ 34290 w 53340"/>
                  <a:gd name="connsiteY27" fmla="*/ 1905 h 58102"/>
                  <a:gd name="connsiteX28" fmla="*/ 24765 w 53340"/>
                  <a:gd name="connsiteY28" fmla="*/ 0 h 58102"/>
                  <a:gd name="connsiteX29" fmla="*/ 18097 w 53340"/>
                  <a:gd name="connsiteY29" fmla="*/ 953 h 58102"/>
                  <a:gd name="connsiteX30" fmla="*/ 6667 w 53340"/>
                  <a:gd name="connsiteY30" fmla="*/ 7620 h 58102"/>
                  <a:gd name="connsiteX31" fmla="*/ 2858 w 53340"/>
                  <a:gd name="connsiteY31" fmla="*/ 12383 h 58102"/>
                  <a:gd name="connsiteX32" fmla="*/ 0 w 53340"/>
                  <a:gd name="connsiteY32" fmla="*/ 23813 h 58102"/>
                  <a:gd name="connsiteX33" fmla="*/ 0 w 53340"/>
                  <a:gd name="connsiteY33" fmla="*/ 23813 h 58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3340" h="58102">
                    <a:moveTo>
                      <a:pt x="0" y="23813"/>
                    </a:moveTo>
                    <a:cubicBezTo>
                      <a:pt x="0" y="26670"/>
                      <a:pt x="953" y="28575"/>
                      <a:pt x="953" y="31433"/>
                    </a:cubicBezTo>
                    <a:cubicBezTo>
                      <a:pt x="953" y="31433"/>
                      <a:pt x="953" y="32385"/>
                      <a:pt x="953" y="32385"/>
                    </a:cubicBezTo>
                    <a:cubicBezTo>
                      <a:pt x="953" y="32385"/>
                      <a:pt x="953" y="32385"/>
                      <a:pt x="953" y="33338"/>
                    </a:cubicBezTo>
                    <a:cubicBezTo>
                      <a:pt x="1905" y="35243"/>
                      <a:pt x="2858" y="38100"/>
                      <a:pt x="3810" y="40005"/>
                    </a:cubicBezTo>
                    <a:cubicBezTo>
                      <a:pt x="3810" y="40005"/>
                      <a:pt x="3810" y="40958"/>
                      <a:pt x="4763" y="40958"/>
                    </a:cubicBezTo>
                    <a:cubicBezTo>
                      <a:pt x="4763" y="41910"/>
                      <a:pt x="5715" y="42863"/>
                      <a:pt x="6667" y="43815"/>
                    </a:cubicBezTo>
                    <a:cubicBezTo>
                      <a:pt x="7620" y="45720"/>
                      <a:pt x="9525" y="47625"/>
                      <a:pt x="10478" y="49530"/>
                    </a:cubicBezTo>
                    <a:cubicBezTo>
                      <a:pt x="10478" y="49530"/>
                      <a:pt x="10478" y="49530"/>
                      <a:pt x="10478" y="50483"/>
                    </a:cubicBezTo>
                    <a:cubicBezTo>
                      <a:pt x="10478" y="50483"/>
                      <a:pt x="11430" y="51435"/>
                      <a:pt x="11430" y="51435"/>
                    </a:cubicBezTo>
                    <a:cubicBezTo>
                      <a:pt x="13335" y="54293"/>
                      <a:pt x="16192" y="55245"/>
                      <a:pt x="19050" y="56198"/>
                    </a:cubicBezTo>
                    <a:cubicBezTo>
                      <a:pt x="21908" y="58103"/>
                      <a:pt x="25717" y="58103"/>
                      <a:pt x="28575" y="58103"/>
                    </a:cubicBezTo>
                    <a:cubicBezTo>
                      <a:pt x="32385" y="58103"/>
                      <a:pt x="35242" y="57150"/>
                      <a:pt x="38100" y="56198"/>
                    </a:cubicBezTo>
                    <a:cubicBezTo>
                      <a:pt x="40958" y="55245"/>
                      <a:pt x="43815" y="53340"/>
                      <a:pt x="45720" y="51435"/>
                    </a:cubicBezTo>
                    <a:cubicBezTo>
                      <a:pt x="46672" y="49530"/>
                      <a:pt x="48578" y="47625"/>
                      <a:pt x="49530" y="46673"/>
                    </a:cubicBezTo>
                    <a:cubicBezTo>
                      <a:pt x="51435" y="42863"/>
                      <a:pt x="53340" y="38100"/>
                      <a:pt x="53340" y="34290"/>
                    </a:cubicBezTo>
                    <a:cubicBezTo>
                      <a:pt x="53340" y="32385"/>
                      <a:pt x="52388" y="29528"/>
                      <a:pt x="52388" y="27623"/>
                    </a:cubicBezTo>
                    <a:cubicBezTo>
                      <a:pt x="51435" y="23813"/>
                      <a:pt x="48578" y="20003"/>
                      <a:pt x="45720" y="16193"/>
                    </a:cubicBezTo>
                    <a:cubicBezTo>
                      <a:pt x="44767" y="16193"/>
                      <a:pt x="44767" y="15240"/>
                      <a:pt x="44767" y="14288"/>
                    </a:cubicBezTo>
                    <a:cubicBezTo>
                      <a:pt x="45720" y="16193"/>
                      <a:pt x="47625" y="18098"/>
                      <a:pt x="48578" y="19050"/>
                    </a:cubicBezTo>
                    <a:cubicBezTo>
                      <a:pt x="47625" y="18098"/>
                      <a:pt x="46672" y="16193"/>
                      <a:pt x="45720" y="15240"/>
                    </a:cubicBezTo>
                    <a:cubicBezTo>
                      <a:pt x="46672" y="17145"/>
                      <a:pt x="47625" y="19050"/>
                      <a:pt x="48578" y="20955"/>
                    </a:cubicBezTo>
                    <a:cubicBezTo>
                      <a:pt x="48578" y="20003"/>
                      <a:pt x="47625" y="19050"/>
                      <a:pt x="47625" y="18098"/>
                    </a:cubicBezTo>
                    <a:cubicBezTo>
                      <a:pt x="47625" y="20003"/>
                      <a:pt x="48578" y="22860"/>
                      <a:pt x="48578" y="24765"/>
                    </a:cubicBezTo>
                    <a:cubicBezTo>
                      <a:pt x="48578" y="24765"/>
                      <a:pt x="48578" y="24765"/>
                      <a:pt x="48578" y="23813"/>
                    </a:cubicBezTo>
                    <a:cubicBezTo>
                      <a:pt x="48578" y="20003"/>
                      <a:pt x="47625" y="17145"/>
                      <a:pt x="46672" y="14288"/>
                    </a:cubicBezTo>
                    <a:cubicBezTo>
                      <a:pt x="45720" y="11430"/>
                      <a:pt x="43815" y="8573"/>
                      <a:pt x="41910" y="6668"/>
                    </a:cubicBezTo>
                    <a:cubicBezTo>
                      <a:pt x="40005" y="3810"/>
                      <a:pt x="37147" y="2858"/>
                      <a:pt x="34290" y="1905"/>
                    </a:cubicBezTo>
                    <a:cubicBezTo>
                      <a:pt x="31433" y="0"/>
                      <a:pt x="27622" y="0"/>
                      <a:pt x="24765" y="0"/>
                    </a:cubicBezTo>
                    <a:cubicBezTo>
                      <a:pt x="22860" y="0"/>
                      <a:pt x="20003" y="953"/>
                      <a:pt x="18097" y="953"/>
                    </a:cubicBezTo>
                    <a:cubicBezTo>
                      <a:pt x="14288" y="1905"/>
                      <a:pt x="10478" y="4763"/>
                      <a:pt x="6667" y="7620"/>
                    </a:cubicBezTo>
                    <a:cubicBezTo>
                      <a:pt x="5715" y="9525"/>
                      <a:pt x="3810" y="11430"/>
                      <a:pt x="2858" y="12383"/>
                    </a:cubicBezTo>
                    <a:cubicBezTo>
                      <a:pt x="953" y="15240"/>
                      <a:pt x="0" y="19050"/>
                      <a:pt x="0" y="23813"/>
                    </a:cubicBez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6A6311-2248-4CC4-B332-17F450F80E8C}"/>
                  </a:ext>
                </a:extLst>
              </p:cNvPr>
              <p:cNvSpPr/>
              <p:nvPr/>
            </p:nvSpPr>
            <p:spPr>
              <a:xfrm>
                <a:off x="4398644" y="3449954"/>
                <a:ext cx="49529" cy="50482"/>
              </a:xfrm>
              <a:custGeom>
                <a:avLst/>
                <a:gdLst>
                  <a:gd name="connsiteX0" fmla="*/ 0 w 49529"/>
                  <a:gd name="connsiteY0" fmla="*/ 24765 h 50482"/>
                  <a:gd name="connsiteX1" fmla="*/ 0 w 49529"/>
                  <a:gd name="connsiteY1" fmla="*/ 26670 h 50482"/>
                  <a:gd name="connsiteX2" fmla="*/ 0 w 49529"/>
                  <a:gd name="connsiteY2" fmla="*/ 26670 h 50482"/>
                  <a:gd name="connsiteX3" fmla="*/ 1905 w 49529"/>
                  <a:gd name="connsiteY3" fmla="*/ 36195 h 50482"/>
                  <a:gd name="connsiteX4" fmla="*/ 6667 w 49529"/>
                  <a:gd name="connsiteY4" fmla="*/ 43815 h 50482"/>
                  <a:gd name="connsiteX5" fmla="*/ 14288 w 49529"/>
                  <a:gd name="connsiteY5" fmla="*/ 48577 h 50482"/>
                  <a:gd name="connsiteX6" fmla="*/ 23813 w 49529"/>
                  <a:gd name="connsiteY6" fmla="*/ 50482 h 50482"/>
                  <a:gd name="connsiteX7" fmla="*/ 30480 w 49529"/>
                  <a:gd name="connsiteY7" fmla="*/ 49530 h 50482"/>
                  <a:gd name="connsiteX8" fmla="*/ 41910 w 49529"/>
                  <a:gd name="connsiteY8" fmla="*/ 42863 h 50482"/>
                  <a:gd name="connsiteX9" fmla="*/ 45720 w 49529"/>
                  <a:gd name="connsiteY9" fmla="*/ 38100 h 50482"/>
                  <a:gd name="connsiteX10" fmla="*/ 49530 w 49529"/>
                  <a:gd name="connsiteY10" fmla="*/ 25717 h 50482"/>
                  <a:gd name="connsiteX11" fmla="*/ 49530 w 49529"/>
                  <a:gd name="connsiteY11" fmla="*/ 23813 h 50482"/>
                  <a:gd name="connsiteX12" fmla="*/ 49530 w 49529"/>
                  <a:gd name="connsiteY12" fmla="*/ 23813 h 50482"/>
                  <a:gd name="connsiteX13" fmla="*/ 47625 w 49529"/>
                  <a:gd name="connsiteY13" fmla="*/ 14288 h 50482"/>
                  <a:gd name="connsiteX14" fmla="*/ 42863 w 49529"/>
                  <a:gd name="connsiteY14" fmla="*/ 6667 h 50482"/>
                  <a:gd name="connsiteX15" fmla="*/ 35242 w 49529"/>
                  <a:gd name="connsiteY15" fmla="*/ 1905 h 50482"/>
                  <a:gd name="connsiteX16" fmla="*/ 25717 w 49529"/>
                  <a:gd name="connsiteY16" fmla="*/ 0 h 50482"/>
                  <a:gd name="connsiteX17" fmla="*/ 19050 w 49529"/>
                  <a:gd name="connsiteY17" fmla="*/ 952 h 50482"/>
                  <a:gd name="connsiteX18" fmla="*/ 7620 w 49529"/>
                  <a:gd name="connsiteY18" fmla="*/ 7620 h 50482"/>
                  <a:gd name="connsiteX19" fmla="*/ 3810 w 49529"/>
                  <a:gd name="connsiteY19" fmla="*/ 12382 h 50482"/>
                  <a:gd name="connsiteX20" fmla="*/ 0 w 49529"/>
                  <a:gd name="connsiteY20" fmla="*/ 24765 h 50482"/>
                  <a:gd name="connsiteX21" fmla="*/ 0 w 49529"/>
                  <a:gd name="connsiteY21" fmla="*/ 24765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529" h="50482">
                    <a:moveTo>
                      <a:pt x="0" y="24765"/>
                    </a:moveTo>
                    <a:cubicBezTo>
                      <a:pt x="0" y="25717"/>
                      <a:pt x="0" y="25717"/>
                      <a:pt x="0" y="26670"/>
                    </a:cubicBezTo>
                    <a:cubicBezTo>
                      <a:pt x="0" y="26670"/>
                      <a:pt x="0" y="26670"/>
                      <a:pt x="0" y="26670"/>
                    </a:cubicBezTo>
                    <a:cubicBezTo>
                      <a:pt x="0" y="30480"/>
                      <a:pt x="952" y="33338"/>
                      <a:pt x="1905" y="36195"/>
                    </a:cubicBezTo>
                    <a:cubicBezTo>
                      <a:pt x="2858" y="39052"/>
                      <a:pt x="4763" y="41910"/>
                      <a:pt x="6667" y="43815"/>
                    </a:cubicBezTo>
                    <a:cubicBezTo>
                      <a:pt x="8572" y="46672"/>
                      <a:pt x="11430" y="47625"/>
                      <a:pt x="14288" y="48577"/>
                    </a:cubicBezTo>
                    <a:cubicBezTo>
                      <a:pt x="17145" y="50482"/>
                      <a:pt x="20955" y="50482"/>
                      <a:pt x="23813" y="50482"/>
                    </a:cubicBezTo>
                    <a:cubicBezTo>
                      <a:pt x="25717" y="50482"/>
                      <a:pt x="28575" y="49530"/>
                      <a:pt x="30480" y="49530"/>
                    </a:cubicBezTo>
                    <a:cubicBezTo>
                      <a:pt x="34290" y="48577"/>
                      <a:pt x="38100" y="45720"/>
                      <a:pt x="41910" y="42863"/>
                    </a:cubicBezTo>
                    <a:cubicBezTo>
                      <a:pt x="42863" y="40957"/>
                      <a:pt x="44767" y="39052"/>
                      <a:pt x="45720" y="38100"/>
                    </a:cubicBezTo>
                    <a:cubicBezTo>
                      <a:pt x="47625" y="34290"/>
                      <a:pt x="49530" y="29527"/>
                      <a:pt x="49530" y="25717"/>
                    </a:cubicBezTo>
                    <a:cubicBezTo>
                      <a:pt x="49530" y="24765"/>
                      <a:pt x="49530" y="24765"/>
                      <a:pt x="49530" y="23813"/>
                    </a:cubicBezTo>
                    <a:cubicBezTo>
                      <a:pt x="49530" y="23813"/>
                      <a:pt x="49530" y="23813"/>
                      <a:pt x="49530" y="23813"/>
                    </a:cubicBezTo>
                    <a:cubicBezTo>
                      <a:pt x="49530" y="20002"/>
                      <a:pt x="48577" y="17145"/>
                      <a:pt x="47625" y="14288"/>
                    </a:cubicBezTo>
                    <a:cubicBezTo>
                      <a:pt x="46672" y="11430"/>
                      <a:pt x="44767" y="8572"/>
                      <a:pt x="42863" y="6667"/>
                    </a:cubicBezTo>
                    <a:cubicBezTo>
                      <a:pt x="40958" y="3810"/>
                      <a:pt x="38100" y="2857"/>
                      <a:pt x="35242" y="1905"/>
                    </a:cubicBezTo>
                    <a:cubicBezTo>
                      <a:pt x="32385" y="0"/>
                      <a:pt x="28575" y="0"/>
                      <a:pt x="25717" y="0"/>
                    </a:cubicBezTo>
                    <a:cubicBezTo>
                      <a:pt x="23813" y="0"/>
                      <a:pt x="20955" y="952"/>
                      <a:pt x="19050" y="952"/>
                    </a:cubicBezTo>
                    <a:cubicBezTo>
                      <a:pt x="15240" y="1905"/>
                      <a:pt x="11430" y="4763"/>
                      <a:pt x="7620" y="7620"/>
                    </a:cubicBezTo>
                    <a:cubicBezTo>
                      <a:pt x="6667" y="9525"/>
                      <a:pt x="4763" y="11430"/>
                      <a:pt x="3810" y="12382"/>
                    </a:cubicBezTo>
                    <a:cubicBezTo>
                      <a:pt x="1905" y="16192"/>
                      <a:pt x="0" y="20955"/>
                      <a:pt x="0" y="24765"/>
                    </a:cubicBez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764F319-BEEE-4885-A51A-A51B7417449D}"/>
                  </a:ext>
                </a:extLst>
              </p:cNvPr>
              <p:cNvSpPr/>
              <p:nvPr/>
            </p:nvSpPr>
            <p:spPr>
              <a:xfrm>
                <a:off x="4118133" y="3384231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D504D90-46DE-4C41-811B-054916CF0EBD}"/>
                  </a:ext>
                </a:extLst>
              </p:cNvPr>
              <p:cNvSpPr/>
              <p:nvPr/>
            </p:nvSpPr>
            <p:spPr>
              <a:xfrm>
                <a:off x="4155280" y="3484244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11E4910-48C4-4801-987D-72835995F9E3}"/>
                  </a:ext>
                </a:extLst>
              </p:cNvPr>
              <p:cNvSpPr/>
              <p:nvPr/>
            </p:nvSpPr>
            <p:spPr>
              <a:xfrm>
                <a:off x="4372450" y="3580446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9059860-EA72-41FB-BD46-B65702FF2DA2}"/>
                  </a:ext>
                </a:extLst>
              </p:cNvPr>
              <p:cNvSpPr/>
              <p:nvPr/>
            </p:nvSpPr>
            <p:spPr>
              <a:xfrm>
                <a:off x="4221955" y="3636644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697689B-BE9E-4FBB-9E2C-330150BB3AA9}"/>
                  </a:ext>
                </a:extLst>
              </p:cNvPr>
              <p:cNvSpPr/>
              <p:nvPr/>
            </p:nvSpPr>
            <p:spPr>
              <a:xfrm>
                <a:off x="4550330" y="3721417"/>
                <a:ext cx="47863" cy="50482"/>
              </a:xfrm>
              <a:custGeom>
                <a:avLst/>
                <a:gdLst>
                  <a:gd name="connsiteX0" fmla="*/ 23574 w 47863"/>
                  <a:gd name="connsiteY0" fmla="*/ 50482 h 50482"/>
                  <a:gd name="connsiteX1" fmla="*/ 23574 w 47863"/>
                  <a:gd name="connsiteY1" fmla="*/ 0 h 50482"/>
                  <a:gd name="connsiteX2" fmla="*/ 23574 w 47863"/>
                  <a:gd name="connsiteY2" fmla="*/ 50482 h 50482"/>
                  <a:gd name="connsiteX3" fmla="*/ 23574 w 47863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63" h="50482">
                    <a:moveTo>
                      <a:pt x="23574" y="50482"/>
                    </a:moveTo>
                    <a:cubicBezTo>
                      <a:pt x="55959" y="50482"/>
                      <a:pt x="55959" y="0"/>
                      <a:pt x="23574" y="0"/>
                    </a:cubicBezTo>
                    <a:cubicBezTo>
                      <a:pt x="-7858" y="0"/>
                      <a:pt x="-7858" y="50482"/>
                      <a:pt x="23574" y="50482"/>
                    </a:cubicBezTo>
                    <a:lnTo>
                      <a:pt x="23574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1F9074C-B7B8-4E86-B0D3-A3CAD408BCAB}"/>
              </a:ext>
            </a:extLst>
          </p:cNvPr>
          <p:cNvGrpSpPr/>
          <p:nvPr userDrawn="1"/>
        </p:nvGrpSpPr>
        <p:grpSpPr>
          <a:xfrm rot="18086979">
            <a:off x="553806" y="2812869"/>
            <a:ext cx="1332262" cy="2188851"/>
            <a:chOff x="115080" y="2215167"/>
            <a:chExt cx="853517" cy="1402294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B3ED87E-90C5-4FCE-BCB0-AC1C512DFE9C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58BF124-3DBC-4056-9399-B4B2F881DAB5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427899C-F6C6-4D18-8A96-A2AE5AAE0725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9A315B4-8232-4743-8A75-BE02FFCDB4B3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9" name="Graphic 148">
            <a:extLst>
              <a:ext uri="{FF2B5EF4-FFF2-40B4-BE49-F238E27FC236}">
                <a16:creationId xmlns:a16="http://schemas.microsoft.com/office/drawing/2014/main" id="{5BC78B78-D5CA-4B94-AC62-5FCC0FB5B1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02977" y="2245029"/>
            <a:ext cx="1352899" cy="7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58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รูปแบบอิสระ: รูปร่าง 22">
            <a:extLst>
              <a:ext uri="{FF2B5EF4-FFF2-40B4-BE49-F238E27FC236}">
                <a16:creationId xmlns:a16="http://schemas.microsoft.com/office/drawing/2014/main" id="{48357389-13A4-2A39-2FA1-6D8AD100D3E5}"/>
              </a:ext>
            </a:extLst>
          </p:cNvPr>
          <p:cNvSpPr/>
          <p:nvPr userDrawn="1"/>
        </p:nvSpPr>
        <p:spPr>
          <a:xfrm rot="10800000" flipH="1">
            <a:off x="0" y="0"/>
            <a:ext cx="3404316" cy="1598658"/>
          </a:xfrm>
          <a:custGeom>
            <a:avLst/>
            <a:gdLst>
              <a:gd name="connsiteX0" fmla="*/ 0 w 4236211"/>
              <a:gd name="connsiteY0" fmla="*/ 0 h 1704023"/>
              <a:gd name="connsiteX1" fmla="*/ 1289962 w 4236211"/>
              <a:gd name="connsiteY1" fmla="*/ 844049 h 1704023"/>
              <a:gd name="connsiteX2" fmla="*/ 3646930 w 4236211"/>
              <a:gd name="connsiteY2" fmla="*/ 844049 h 1704023"/>
              <a:gd name="connsiteX3" fmla="*/ 4236172 w 4236211"/>
              <a:gd name="connsiteY3" fmla="*/ 1704024 h 1704023"/>
              <a:gd name="connsiteX4" fmla="*/ 0 w 4236211"/>
              <a:gd name="connsiteY4" fmla="*/ 1704024 h 1704023"/>
              <a:gd name="connsiteX5" fmla="*/ 0 w 4236211"/>
              <a:gd name="connsiteY5" fmla="*/ 0 h 170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6211" h="1704023">
                <a:moveTo>
                  <a:pt x="0" y="0"/>
                </a:moveTo>
                <a:cubicBezTo>
                  <a:pt x="0" y="0"/>
                  <a:pt x="573316" y="159255"/>
                  <a:pt x="1289962" y="844049"/>
                </a:cubicBezTo>
                <a:cubicBezTo>
                  <a:pt x="1990682" y="1512918"/>
                  <a:pt x="2882508" y="382211"/>
                  <a:pt x="3646930" y="844049"/>
                </a:cubicBezTo>
                <a:cubicBezTo>
                  <a:pt x="4252097" y="1210335"/>
                  <a:pt x="4236172" y="1704024"/>
                  <a:pt x="4236172" y="1704024"/>
                </a:cubicBezTo>
                <a:lnTo>
                  <a:pt x="0" y="17040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59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73503C-3883-0656-0ACE-ADF20B7E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BA1B6-7B0A-4D21-AA70-07026D311CB2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D48FF-1AC7-EC81-01AC-B128C3F8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0A0FB-43D5-CC5F-B46E-87C72DDC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D93F-2868-403A-94E1-AC947ACD760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ตัวแทนรูปภาพ 35">
            <a:extLst>
              <a:ext uri="{FF2B5EF4-FFF2-40B4-BE49-F238E27FC236}">
                <a16:creationId xmlns:a16="http://schemas.microsoft.com/office/drawing/2014/main" id="{537CD487-42BA-8F0D-883B-EA32C284027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641417" y="767741"/>
            <a:ext cx="4872038" cy="340266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EC878C-3710-DE3C-9BB2-D3D396AE8DAA}"/>
              </a:ext>
            </a:extLst>
          </p:cNvPr>
          <p:cNvGrpSpPr/>
          <p:nvPr userDrawn="1"/>
        </p:nvGrpSpPr>
        <p:grpSpPr>
          <a:xfrm rot="14486837" flipH="1">
            <a:off x="-315649" y="3179064"/>
            <a:ext cx="1332262" cy="2188851"/>
            <a:chOff x="115080" y="2215167"/>
            <a:chExt cx="853517" cy="140229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8384649-0EEF-1BCD-D3FD-92317A6CD5B3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591484-835B-EB50-FD7A-DE1A2459ABF1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B46DD2-2300-9D92-F844-4E0C36A163B0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C3289-2A57-D2A3-7601-7DF03B3B9E53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6">
            <a:extLst>
              <a:ext uri="{FF2B5EF4-FFF2-40B4-BE49-F238E27FC236}">
                <a16:creationId xmlns:a16="http://schemas.microsoft.com/office/drawing/2014/main" id="{E409DC6C-7464-81B2-B751-72EE0EA0C923}"/>
              </a:ext>
            </a:extLst>
          </p:cNvPr>
          <p:cNvGrpSpPr/>
          <p:nvPr userDrawn="1"/>
        </p:nvGrpSpPr>
        <p:grpSpPr>
          <a:xfrm rot="15709283">
            <a:off x="341314" y="-262268"/>
            <a:ext cx="1329492" cy="1731421"/>
            <a:chOff x="4584801" y="1657350"/>
            <a:chExt cx="612700" cy="79793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1D1850-23A6-4137-2A85-4BC044FDF82F}"/>
                </a:ext>
              </a:extLst>
            </p:cNvPr>
            <p:cNvSpPr/>
            <p:nvPr/>
          </p:nvSpPr>
          <p:spPr>
            <a:xfrm>
              <a:off x="4584801" y="1657350"/>
              <a:ext cx="612700" cy="797930"/>
            </a:xfrm>
            <a:custGeom>
              <a:avLst/>
              <a:gdLst>
                <a:gd name="connsiteX0" fmla="*/ 119595 w 612700"/>
                <a:gd name="connsiteY0" fmla="*/ 0 h 797930"/>
                <a:gd name="connsiteX1" fmla="*/ 331050 w 612700"/>
                <a:gd name="connsiteY1" fmla="*/ 432435 h 797930"/>
                <a:gd name="connsiteX2" fmla="*/ 529170 w 612700"/>
                <a:gd name="connsiteY2" fmla="*/ 783908 h 797930"/>
                <a:gd name="connsiteX3" fmla="*/ 267233 w 612700"/>
                <a:gd name="connsiteY3" fmla="*/ 568643 h 797930"/>
                <a:gd name="connsiteX4" fmla="*/ 119595 w 612700"/>
                <a:gd name="connsiteY4" fmla="*/ 0 h 79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700" h="797930">
                  <a:moveTo>
                    <a:pt x="119595" y="0"/>
                  </a:moveTo>
                  <a:cubicBezTo>
                    <a:pt x="119595" y="0"/>
                    <a:pt x="79590" y="461963"/>
                    <a:pt x="331050" y="432435"/>
                  </a:cubicBezTo>
                  <a:cubicBezTo>
                    <a:pt x="581558" y="402908"/>
                    <a:pt x="707288" y="710565"/>
                    <a:pt x="529170" y="783908"/>
                  </a:cubicBezTo>
                  <a:cubicBezTo>
                    <a:pt x="351053" y="858203"/>
                    <a:pt x="436778" y="615315"/>
                    <a:pt x="267233" y="568643"/>
                  </a:cubicBezTo>
                  <a:cubicBezTo>
                    <a:pt x="96735" y="521017"/>
                    <a:pt x="-149962" y="341947"/>
                    <a:pt x="119595" y="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380CFA-927C-4D9B-6092-C9FB9FF26BA9}"/>
                </a:ext>
              </a:extLst>
            </p:cNvPr>
            <p:cNvSpPr/>
            <p:nvPr/>
          </p:nvSpPr>
          <p:spPr>
            <a:xfrm>
              <a:off x="4995245" y="2273780"/>
              <a:ext cx="159511" cy="75896"/>
            </a:xfrm>
            <a:custGeom>
              <a:avLst/>
              <a:gdLst>
                <a:gd name="connsiteX0" fmla="*/ 156826 w 159511"/>
                <a:gd name="connsiteY0" fmla="*/ 47462 h 75896"/>
                <a:gd name="connsiteX1" fmla="*/ 85389 w 159511"/>
                <a:gd name="connsiteY1" fmla="*/ 2694 h 75896"/>
                <a:gd name="connsiteX2" fmla="*/ 44432 w 159511"/>
                <a:gd name="connsiteY2" fmla="*/ 789 h 75896"/>
                <a:gd name="connsiteX3" fmla="*/ 9189 w 159511"/>
                <a:gd name="connsiteY3" fmla="*/ 11266 h 75896"/>
                <a:gd name="connsiteX4" fmla="*/ 2521 w 159511"/>
                <a:gd name="connsiteY4" fmla="*/ 36984 h 75896"/>
                <a:gd name="connsiteX5" fmla="*/ 28239 w 159511"/>
                <a:gd name="connsiteY5" fmla="*/ 43652 h 75896"/>
                <a:gd name="connsiteX6" fmla="*/ 33001 w 159511"/>
                <a:gd name="connsiteY6" fmla="*/ 40794 h 75896"/>
                <a:gd name="connsiteX7" fmla="*/ 32049 w 159511"/>
                <a:gd name="connsiteY7" fmla="*/ 41747 h 75896"/>
                <a:gd name="connsiteX8" fmla="*/ 34907 w 159511"/>
                <a:gd name="connsiteY8" fmla="*/ 40794 h 75896"/>
                <a:gd name="connsiteX9" fmla="*/ 40621 w 159511"/>
                <a:gd name="connsiteY9" fmla="*/ 38889 h 75896"/>
                <a:gd name="connsiteX10" fmla="*/ 44432 w 159511"/>
                <a:gd name="connsiteY10" fmla="*/ 37937 h 75896"/>
                <a:gd name="connsiteX11" fmla="*/ 44432 w 159511"/>
                <a:gd name="connsiteY11" fmla="*/ 37937 h 75896"/>
                <a:gd name="connsiteX12" fmla="*/ 60624 w 159511"/>
                <a:gd name="connsiteY12" fmla="*/ 37937 h 75896"/>
                <a:gd name="connsiteX13" fmla="*/ 69196 w 159511"/>
                <a:gd name="connsiteY13" fmla="*/ 38889 h 75896"/>
                <a:gd name="connsiteX14" fmla="*/ 70149 w 159511"/>
                <a:gd name="connsiteY14" fmla="*/ 38889 h 75896"/>
                <a:gd name="connsiteX15" fmla="*/ 73959 w 159511"/>
                <a:gd name="connsiteY15" fmla="*/ 39841 h 75896"/>
                <a:gd name="connsiteX16" fmla="*/ 91104 w 159511"/>
                <a:gd name="connsiteY16" fmla="*/ 43652 h 75896"/>
                <a:gd name="connsiteX17" fmla="*/ 99676 w 159511"/>
                <a:gd name="connsiteY17" fmla="*/ 46509 h 75896"/>
                <a:gd name="connsiteX18" fmla="*/ 103487 w 159511"/>
                <a:gd name="connsiteY18" fmla="*/ 48414 h 75896"/>
                <a:gd name="connsiteX19" fmla="*/ 111107 w 159511"/>
                <a:gd name="connsiteY19" fmla="*/ 53177 h 75896"/>
                <a:gd name="connsiteX20" fmla="*/ 112059 w 159511"/>
                <a:gd name="connsiteY20" fmla="*/ 54129 h 75896"/>
                <a:gd name="connsiteX21" fmla="*/ 114916 w 159511"/>
                <a:gd name="connsiteY21" fmla="*/ 56987 h 75896"/>
                <a:gd name="connsiteX22" fmla="*/ 120632 w 159511"/>
                <a:gd name="connsiteY22" fmla="*/ 62702 h 75896"/>
                <a:gd name="connsiteX23" fmla="*/ 120632 w 159511"/>
                <a:gd name="connsiteY23" fmla="*/ 62702 h 75896"/>
                <a:gd name="connsiteX24" fmla="*/ 123489 w 159511"/>
                <a:gd name="connsiteY24" fmla="*/ 66512 h 75896"/>
                <a:gd name="connsiteX25" fmla="*/ 149207 w 159511"/>
                <a:gd name="connsiteY25" fmla="*/ 73179 h 75896"/>
                <a:gd name="connsiteX26" fmla="*/ 156826 w 159511"/>
                <a:gd name="connsiteY26" fmla="*/ 47462 h 75896"/>
                <a:gd name="connsiteX27" fmla="*/ 156826 w 159511"/>
                <a:gd name="connsiteY27" fmla="*/ 47462 h 7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9511" h="75896">
                  <a:moveTo>
                    <a:pt x="156826" y="47462"/>
                  </a:moveTo>
                  <a:cubicBezTo>
                    <a:pt x="142539" y="21744"/>
                    <a:pt x="113012" y="8409"/>
                    <a:pt x="85389" y="2694"/>
                  </a:cubicBezTo>
                  <a:cubicBezTo>
                    <a:pt x="72054" y="789"/>
                    <a:pt x="58719" y="-1116"/>
                    <a:pt x="44432" y="789"/>
                  </a:cubicBezTo>
                  <a:cubicBezTo>
                    <a:pt x="33001" y="1741"/>
                    <a:pt x="19666" y="4599"/>
                    <a:pt x="9189" y="11266"/>
                  </a:cubicBezTo>
                  <a:cubicBezTo>
                    <a:pt x="1569" y="16982"/>
                    <a:pt x="-3193" y="28412"/>
                    <a:pt x="2521" y="36984"/>
                  </a:cubicBezTo>
                  <a:cubicBezTo>
                    <a:pt x="7284" y="44604"/>
                    <a:pt x="19666" y="50319"/>
                    <a:pt x="28239" y="43652"/>
                  </a:cubicBezTo>
                  <a:cubicBezTo>
                    <a:pt x="30144" y="42699"/>
                    <a:pt x="31096" y="41747"/>
                    <a:pt x="33001" y="40794"/>
                  </a:cubicBezTo>
                  <a:cubicBezTo>
                    <a:pt x="35859" y="38889"/>
                    <a:pt x="28239" y="41747"/>
                    <a:pt x="32049" y="41747"/>
                  </a:cubicBezTo>
                  <a:cubicBezTo>
                    <a:pt x="33001" y="41747"/>
                    <a:pt x="33954" y="40794"/>
                    <a:pt x="34907" y="40794"/>
                  </a:cubicBezTo>
                  <a:cubicBezTo>
                    <a:pt x="36812" y="39841"/>
                    <a:pt x="38716" y="39841"/>
                    <a:pt x="40621" y="38889"/>
                  </a:cubicBezTo>
                  <a:cubicBezTo>
                    <a:pt x="41574" y="38889"/>
                    <a:pt x="43479" y="38889"/>
                    <a:pt x="44432" y="37937"/>
                  </a:cubicBezTo>
                  <a:cubicBezTo>
                    <a:pt x="46337" y="37937"/>
                    <a:pt x="39669" y="37937"/>
                    <a:pt x="44432" y="37937"/>
                  </a:cubicBezTo>
                  <a:cubicBezTo>
                    <a:pt x="50146" y="37937"/>
                    <a:pt x="54909" y="36984"/>
                    <a:pt x="60624" y="37937"/>
                  </a:cubicBezTo>
                  <a:cubicBezTo>
                    <a:pt x="63482" y="37937"/>
                    <a:pt x="66339" y="37937"/>
                    <a:pt x="69196" y="38889"/>
                  </a:cubicBezTo>
                  <a:cubicBezTo>
                    <a:pt x="70149" y="38889"/>
                    <a:pt x="75864" y="39841"/>
                    <a:pt x="70149" y="38889"/>
                  </a:cubicBezTo>
                  <a:cubicBezTo>
                    <a:pt x="71101" y="38889"/>
                    <a:pt x="73007" y="38889"/>
                    <a:pt x="73959" y="39841"/>
                  </a:cubicBezTo>
                  <a:cubicBezTo>
                    <a:pt x="79674" y="40794"/>
                    <a:pt x="85389" y="42699"/>
                    <a:pt x="91104" y="43652"/>
                  </a:cubicBezTo>
                  <a:cubicBezTo>
                    <a:pt x="93962" y="44604"/>
                    <a:pt x="96819" y="45557"/>
                    <a:pt x="99676" y="46509"/>
                  </a:cubicBezTo>
                  <a:cubicBezTo>
                    <a:pt x="94914" y="44604"/>
                    <a:pt x="102534" y="47462"/>
                    <a:pt x="103487" y="48414"/>
                  </a:cubicBezTo>
                  <a:cubicBezTo>
                    <a:pt x="106344" y="49366"/>
                    <a:pt x="108249" y="51272"/>
                    <a:pt x="111107" y="53177"/>
                  </a:cubicBezTo>
                  <a:cubicBezTo>
                    <a:pt x="112059" y="54129"/>
                    <a:pt x="115869" y="56987"/>
                    <a:pt x="112059" y="54129"/>
                  </a:cubicBezTo>
                  <a:cubicBezTo>
                    <a:pt x="113012" y="55082"/>
                    <a:pt x="113964" y="56034"/>
                    <a:pt x="114916" y="56987"/>
                  </a:cubicBezTo>
                  <a:cubicBezTo>
                    <a:pt x="116821" y="58891"/>
                    <a:pt x="118726" y="60797"/>
                    <a:pt x="120632" y="62702"/>
                  </a:cubicBezTo>
                  <a:cubicBezTo>
                    <a:pt x="123489" y="65559"/>
                    <a:pt x="118726" y="59844"/>
                    <a:pt x="120632" y="62702"/>
                  </a:cubicBezTo>
                  <a:cubicBezTo>
                    <a:pt x="121584" y="63654"/>
                    <a:pt x="122537" y="65559"/>
                    <a:pt x="123489" y="66512"/>
                  </a:cubicBezTo>
                  <a:cubicBezTo>
                    <a:pt x="128251" y="75084"/>
                    <a:pt x="140634" y="78894"/>
                    <a:pt x="149207" y="73179"/>
                  </a:cubicBezTo>
                  <a:cubicBezTo>
                    <a:pt x="158732" y="68416"/>
                    <a:pt x="162541" y="56987"/>
                    <a:pt x="156826" y="47462"/>
                  </a:cubicBezTo>
                  <a:lnTo>
                    <a:pt x="156826" y="47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E6D24D-8883-36AB-B83F-CA0B05D83BFB}"/>
                </a:ext>
              </a:extLst>
            </p:cNvPr>
            <p:cNvSpPr/>
            <p:nvPr/>
          </p:nvSpPr>
          <p:spPr>
            <a:xfrm>
              <a:off x="4909135" y="2164079"/>
              <a:ext cx="139854" cy="58703"/>
            </a:xfrm>
            <a:custGeom>
              <a:avLst/>
              <a:gdLst>
                <a:gd name="connsiteX0" fmla="*/ 134352 w 139854"/>
                <a:gd name="connsiteY0" fmla="*/ 27623 h 58703"/>
                <a:gd name="connsiteX1" fmla="*/ 108634 w 139854"/>
                <a:gd name="connsiteY1" fmla="*/ 12383 h 58703"/>
                <a:gd name="connsiteX2" fmla="*/ 79107 w 139854"/>
                <a:gd name="connsiteY2" fmla="*/ 3810 h 58703"/>
                <a:gd name="connsiteX3" fmla="*/ 43864 w 139854"/>
                <a:gd name="connsiteY3" fmla="*/ 0 h 58703"/>
                <a:gd name="connsiteX4" fmla="*/ 14337 w 139854"/>
                <a:gd name="connsiteY4" fmla="*/ 3810 h 58703"/>
                <a:gd name="connsiteX5" fmla="*/ 1002 w 139854"/>
                <a:gd name="connsiteY5" fmla="*/ 27623 h 58703"/>
                <a:gd name="connsiteX6" fmla="*/ 24814 w 139854"/>
                <a:gd name="connsiteY6" fmla="*/ 40958 h 58703"/>
                <a:gd name="connsiteX7" fmla="*/ 29577 w 139854"/>
                <a:gd name="connsiteY7" fmla="*/ 39053 h 58703"/>
                <a:gd name="connsiteX8" fmla="*/ 31482 w 139854"/>
                <a:gd name="connsiteY8" fmla="*/ 38100 h 58703"/>
                <a:gd name="connsiteX9" fmla="*/ 44817 w 139854"/>
                <a:gd name="connsiteY9" fmla="*/ 37148 h 58703"/>
                <a:gd name="connsiteX10" fmla="*/ 59104 w 139854"/>
                <a:gd name="connsiteY10" fmla="*/ 38100 h 58703"/>
                <a:gd name="connsiteX11" fmla="*/ 62914 w 139854"/>
                <a:gd name="connsiteY11" fmla="*/ 38100 h 58703"/>
                <a:gd name="connsiteX12" fmla="*/ 62914 w 139854"/>
                <a:gd name="connsiteY12" fmla="*/ 38100 h 58703"/>
                <a:gd name="connsiteX13" fmla="*/ 70534 w 139854"/>
                <a:gd name="connsiteY13" fmla="*/ 39053 h 58703"/>
                <a:gd name="connsiteX14" fmla="*/ 98157 w 139854"/>
                <a:gd name="connsiteY14" fmla="*/ 46673 h 58703"/>
                <a:gd name="connsiteX15" fmla="*/ 97205 w 139854"/>
                <a:gd name="connsiteY15" fmla="*/ 46673 h 58703"/>
                <a:gd name="connsiteX16" fmla="*/ 100062 w 139854"/>
                <a:gd name="connsiteY16" fmla="*/ 47625 h 58703"/>
                <a:gd name="connsiteX17" fmla="*/ 104824 w 139854"/>
                <a:gd name="connsiteY17" fmla="*/ 50483 h 58703"/>
                <a:gd name="connsiteX18" fmla="*/ 106730 w 139854"/>
                <a:gd name="connsiteY18" fmla="*/ 51435 h 58703"/>
                <a:gd name="connsiteX19" fmla="*/ 108634 w 139854"/>
                <a:gd name="connsiteY19" fmla="*/ 53340 h 58703"/>
                <a:gd name="connsiteX20" fmla="*/ 135305 w 139854"/>
                <a:gd name="connsiteY20" fmla="*/ 53340 h 58703"/>
                <a:gd name="connsiteX21" fmla="*/ 134352 w 139854"/>
                <a:gd name="connsiteY21" fmla="*/ 27623 h 58703"/>
                <a:gd name="connsiteX22" fmla="*/ 134352 w 139854"/>
                <a:gd name="connsiteY22" fmla="*/ 27623 h 5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854" h="58703">
                  <a:moveTo>
                    <a:pt x="134352" y="27623"/>
                  </a:moveTo>
                  <a:cubicBezTo>
                    <a:pt x="127684" y="20003"/>
                    <a:pt x="118159" y="15240"/>
                    <a:pt x="108634" y="12383"/>
                  </a:cubicBezTo>
                  <a:cubicBezTo>
                    <a:pt x="99109" y="8573"/>
                    <a:pt x="89584" y="5715"/>
                    <a:pt x="79107" y="3810"/>
                  </a:cubicBezTo>
                  <a:cubicBezTo>
                    <a:pt x="67677" y="1905"/>
                    <a:pt x="55294" y="0"/>
                    <a:pt x="43864" y="0"/>
                  </a:cubicBezTo>
                  <a:cubicBezTo>
                    <a:pt x="34339" y="0"/>
                    <a:pt x="23862" y="953"/>
                    <a:pt x="14337" y="3810"/>
                  </a:cubicBezTo>
                  <a:cubicBezTo>
                    <a:pt x="4812" y="7620"/>
                    <a:pt x="-2808" y="17145"/>
                    <a:pt x="1002" y="27623"/>
                  </a:cubicBezTo>
                  <a:cubicBezTo>
                    <a:pt x="3859" y="36195"/>
                    <a:pt x="14337" y="44767"/>
                    <a:pt x="24814" y="40958"/>
                  </a:cubicBezTo>
                  <a:cubicBezTo>
                    <a:pt x="26719" y="40005"/>
                    <a:pt x="27672" y="40005"/>
                    <a:pt x="29577" y="39053"/>
                  </a:cubicBezTo>
                  <a:cubicBezTo>
                    <a:pt x="31482" y="38100"/>
                    <a:pt x="37197" y="38100"/>
                    <a:pt x="31482" y="38100"/>
                  </a:cubicBezTo>
                  <a:cubicBezTo>
                    <a:pt x="36244" y="38100"/>
                    <a:pt x="40054" y="37148"/>
                    <a:pt x="44817" y="37148"/>
                  </a:cubicBezTo>
                  <a:cubicBezTo>
                    <a:pt x="49579" y="37148"/>
                    <a:pt x="54342" y="37148"/>
                    <a:pt x="59104" y="38100"/>
                  </a:cubicBezTo>
                  <a:cubicBezTo>
                    <a:pt x="60057" y="38100"/>
                    <a:pt x="61962" y="38100"/>
                    <a:pt x="62914" y="38100"/>
                  </a:cubicBezTo>
                  <a:cubicBezTo>
                    <a:pt x="64819" y="38100"/>
                    <a:pt x="58152" y="37148"/>
                    <a:pt x="62914" y="38100"/>
                  </a:cubicBezTo>
                  <a:cubicBezTo>
                    <a:pt x="65772" y="38100"/>
                    <a:pt x="67677" y="39053"/>
                    <a:pt x="70534" y="39053"/>
                  </a:cubicBezTo>
                  <a:cubicBezTo>
                    <a:pt x="80059" y="40958"/>
                    <a:pt x="88632" y="42863"/>
                    <a:pt x="98157" y="46673"/>
                  </a:cubicBezTo>
                  <a:cubicBezTo>
                    <a:pt x="99109" y="47625"/>
                    <a:pt x="101967" y="48578"/>
                    <a:pt x="97205" y="46673"/>
                  </a:cubicBezTo>
                  <a:cubicBezTo>
                    <a:pt x="98157" y="46673"/>
                    <a:pt x="99109" y="47625"/>
                    <a:pt x="100062" y="47625"/>
                  </a:cubicBezTo>
                  <a:cubicBezTo>
                    <a:pt x="101967" y="48578"/>
                    <a:pt x="102919" y="49530"/>
                    <a:pt x="104824" y="50483"/>
                  </a:cubicBezTo>
                  <a:cubicBezTo>
                    <a:pt x="105777" y="51435"/>
                    <a:pt x="109587" y="54292"/>
                    <a:pt x="106730" y="51435"/>
                  </a:cubicBezTo>
                  <a:cubicBezTo>
                    <a:pt x="103872" y="49530"/>
                    <a:pt x="107682" y="52388"/>
                    <a:pt x="108634" y="53340"/>
                  </a:cubicBezTo>
                  <a:cubicBezTo>
                    <a:pt x="115302" y="60960"/>
                    <a:pt x="128637" y="60008"/>
                    <a:pt x="135305" y="53340"/>
                  </a:cubicBezTo>
                  <a:cubicBezTo>
                    <a:pt x="141972" y="45720"/>
                    <a:pt x="141019" y="35242"/>
                    <a:pt x="134352" y="27623"/>
                  </a:cubicBezTo>
                  <a:lnTo>
                    <a:pt x="134352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4F2DFE-AE8D-8DFB-CB54-BE3210C0CAA9}"/>
                </a:ext>
              </a:extLst>
            </p:cNvPr>
            <p:cNvSpPr/>
            <p:nvPr/>
          </p:nvSpPr>
          <p:spPr>
            <a:xfrm>
              <a:off x="4783930" y="211169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A332F2F-7A17-676E-DA6A-93FC37CE8898}"/>
                </a:ext>
              </a:extLst>
            </p:cNvPr>
            <p:cNvSpPr/>
            <p:nvPr/>
          </p:nvSpPr>
          <p:spPr>
            <a:xfrm>
              <a:off x="4657248" y="1983104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6">
            <a:extLst>
              <a:ext uri="{FF2B5EF4-FFF2-40B4-BE49-F238E27FC236}">
                <a16:creationId xmlns:a16="http://schemas.microsoft.com/office/drawing/2014/main" id="{9301CAC1-FB40-A5F7-B9B5-21988553592F}"/>
              </a:ext>
            </a:extLst>
          </p:cNvPr>
          <p:cNvGrpSpPr/>
          <p:nvPr userDrawn="1"/>
        </p:nvGrpSpPr>
        <p:grpSpPr>
          <a:xfrm rot="20859034">
            <a:off x="2428603" y="-750809"/>
            <a:ext cx="1350836" cy="1501615"/>
            <a:chOff x="4082249" y="1732597"/>
            <a:chExt cx="448382" cy="49843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C5AE03-48B3-F0B5-8774-4E39B98AD90C}"/>
                </a:ext>
              </a:extLst>
            </p:cNvPr>
            <p:cNvSpPr/>
            <p:nvPr/>
          </p:nvSpPr>
          <p:spPr>
            <a:xfrm>
              <a:off x="4082249" y="1732597"/>
              <a:ext cx="448382" cy="498430"/>
            </a:xfrm>
            <a:custGeom>
              <a:avLst/>
              <a:gdLst>
                <a:gd name="connsiteX0" fmla="*/ 360210 w 448382"/>
                <a:gd name="connsiteY0" fmla="*/ 0 h 498430"/>
                <a:gd name="connsiteX1" fmla="*/ 396405 w 448382"/>
                <a:gd name="connsiteY1" fmla="*/ 385763 h 498430"/>
                <a:gd name="connsiteX2" fmla="*/ 72555 w 448382"/>
                <a:gd name="connsiteY2" fmla="*/ 470535 h 498430"/>
                <a:gd name="connsiteX3" fmla="*/ 122085 w 448382"/>
                <a:gd name="connsiteY3" fmla="*/ 269558 h 498430"/>
                <a:gd name="connsiteX4" fmla="*/ 360210 w 448382"/>
                <a:gd name="connsiteY4" fmla="*/ 0 h 4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382" h="498430">
                  <a:moveTo>
                    <a:pt x="360210" y="0"/>
                  </a:moveTo>
                  <a:cubicBezTo>
                    <a:pt x="360210" y="0"/>
                    <a:pt x="531660" y="264795"/>
                    <a:pt x="396405" y="385763"/>
                  </a:cubicBezTo>
                  <a:cubicBezTo>
                    <a:pt x="291630" y="479108"/>
                    <a:pt x="202095" y="535305"/>
                    <a:pt x="72555" y="470535"/>
                  </a:cubicBezTo>
                  <a:cubicBezTo>
                    <a:pt x="-56985" y="405765"/>
                    <a:pt x="3975" y="241935"/>
                    <a:pt x="122085" y="269558"/>
                  </a:cubicBezTo>
                  <a:cubicBezTo>
                    <a:pt x="240195" y="297180"/>
                    <a:pt x="432600" y="179070"/>
                    <a:pt x="360210" y="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30B49F-6DCE-E681-8618-918D70BC68B0}"/>
                </a:ext>
              </a:extLst>
            </p:cNvPr>
            <p:cNvSpPr/>
            <p:nvPr/>
          </p:nvSpPr>
          <p:spPr>
            <a:xfrm>
              <a:off x="4361973" y="2065020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2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6F36AC7-7E89-4AF3-4B3B-696FAB8252EC}"/>
                </a:ext>
              </a:extLst>
            </p:cNvPr>
            <p:cNvSpPr/>
            <p:nvPr/>
          </p:nvSpPr>
          <p:spPr>
            <a:xfrm>
              <a:off x="4386738" y="198500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57F7CD1-07FE-B9C2-E748-617BA1BF6F85}"/>
                </a:ext>
              </a:extLst>
            </p:cNvPr>
            <p:cNvSpPr/>
            <p:nvPr/>
          </p:nvSpPr>
          <p:spPr>
            <a:xfrm>
              <a:off x="4205763" y="204882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4E73458-C09C-3479-9439-DBE2DCF99885}"/>
                </a:ext>
              </a:extLst>
            </p:cNvPr>
            <p:cNvSpPr/>
            <p:nvPr/>
          </p:nvSpPr>
          <p:spPr>
            <a:xfrm>
              <a:off x="4140396" y="2105977"/>
              <a:ext cx="48221" cy="50482"/>
            </a:xfrm>
            <a:custGeom>
              <a:avLst/>
              <a:gdLst>
                <a:gd name="connsiteX0" fmla="*/ 23933 w 48221"/>
                <a:gd name="connsiteY0" fmla="*/ 50482 h 50482"/>
                <a:gd name="connsiteX1" fmla="*/ 23933 w 48221"/>
                <a:gd name="connsiteY1" fmla="*/ 0 h 50482"/>
                <a:gd name="connsiteX2" fmla="*/ 23933 w 48221"/>
                <a:gd name="connsiteY2" fmla="*/ 50482 h 50482"/>
                <a:gd name="connsiteX3" fmla="*/ 23933 w 48221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2"/>
                  </a:moveTo>
                  <a:cubicBezTo>
                    <a:pt x="56318" y="50482"/>
                    <a:pt x="56318" y="0"/>
                    <a:pt x="23933" y="0"/>
                  </a:cubicBezTo>
                  <a:cubicBezTo>
                    <a:pt x="-7500" y="0"/>
                    <a:pt x="-8452" y="50482"/>
                    <a:pt x="23933" y="50482"/>
                  </a:cubicBezTo>
                  <a:lnTo>
                    <a:pt x="23933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59D9810-91A8-9EEB-115D-DD1F7313A474}"/>
                </a:ext>
              </a:extLst>
            </p:cNvPr>
            <p:cNvSpPr/>
            <p:nvPr/>
          </p:nvSpPr>
          <p:spPr>
            <a:xfrm>
              <a:off x="4272438" y="213074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2" name="ตัวแทนข้อความ 6">
            <a:extLst>
              <a:ext uri="{FF2B5EF4-FFF2-40B4-BE49-F238E27FC236}">
                <a16:creationId xmlns:a16="http://schemas.microsoft.com/office/drawing/2014/main" id="{983B141F-7B55-9070-D217-0D51F908BD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68856" y="3081699"/>
            <a:ext cx="2572929" cy="833720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53" name="ตัวแทนข้อความ 6">
            <a:extLst>
              <a:ext uri="{FF2B5EF4-FFF2-40B4-BE49-F238E27FC236}">
                <a16:creationId xmlns:a16="http://schemas.microsoft.com/office/drawing/2014/main" id="{06D07072-9F73-C1AB-E7C9-D1F6F29487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68856" y="2808586"/>
            <a:ext cx="2572929" cy="324471"/>
          </a:xfrm>
        </p:spPr>
        <p:txBody>
          <a:bodyPr>
            <a:noAutofit/>
          </a:bodyPr>
          <a:lstStyle>
            <a:lvl1pPr marL="0" indent="0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6" name="ตัวแทนข้อความ 6">
            <a:extLst>
              <a:ext uri="{FF2B5EF4-FFF2-40B4-BE49-F238E27FC236}">
                <a16:creationId xmlns:a16="http://schemas.microsoft.com/office/drawing/2014/main" id="{1922B19F-D166-BA55-BC63-89472273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151" y="1941161"/>
            <a:ext cx="2876702" cy="447949"/>
          </a:xfrm>
        </p:spPr>
        <p:txBody>
          <a:bodyPr>
            <a:noAutofit/>
          </a:bodyPr>
          <a:lstStyle>
            <a:lvl1pPr marL="0" indent="0">
              <a:buNone/>
              <a:defRPr sz="3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57" name="ตัวแทนข้อความ 6">
            <a:extLst>
              <a:ext uri="{FF2B5EF4-FFF2-40B4-BE49-F238E27FC236}">
                <a16:creationId xmlns:a16="http://schemas.microsoft.com/office/drawing/2014/main" id="{2B80AD5E-89B6-B342-E577-C5102F7CAA2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6150" y="1351991"/>
            <a:ext cx="3580795" cy="447949"/>
          </a:xfrm>
        </p:spPr>
        <p:txBody>
          <a:bodyPr>
            <a:noAutofit/>
          </a:bodyPr>
          <a:lstStyle>
            <a:lvl1pPr marL="0" indent="0">
              <a:buNone/>
              <a:defRPr sz="4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4091347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F9AE6-84EF-9A4F-DC66-9B402CC7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BA1B6-7B0A-4D21-AA70-07026D311CB2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6D303-F320-90A4-5962-B370C5D2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8A823-A1FC-932D-89F4-BC699F8B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D93F-2868-403A-94E1-AC947ACD760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9969196-51C9-EC10-00F4-427E95FCAE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609" y="569986"/>
            <a:ext cx="1792715" cy="3802509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924F55-2770-CE81-6D58-7A6A8585E0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09759" y="746701"/>
            <a:ext cx="1629740" cy="3456827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8" name="Graphic 3">
            <a:extLst>
              <a:ext uri="{FF2B5EF4-FFF2-40B4-BE49-F238E27FC236}">
                <a16:creationId xmlns:a16="http://schemas.microsoft.com/office/drawing/2014/main" id="{08C99B42-B014-BC41-56D6-AE589D1DCAA0}"/>
              </a:ext>
            </a:extLst>
          </p:cNvPr>
          <p:cNvGrpSpPr/>
          <p:nvPr userDrawn="1"/>
        </p:nvGrpSpPr>
        <p:grpSpPr>
          <a:xfrm rot="2067874" flipH="1" flipV="1">
            <a:off x="7669689" y="3575404"/>
            <a:ext cx="2149152" cy="2383719"/>
            <a:chOff x="2853907" y="1011184"/>
            <a:chExt cx="1019769" cy="101434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50D5E8A-941E-24BD-9DEB-374327ED0291}"/>
                </a:ext>
              </a:extLst>
            </p:cNvPr>
            <p:cNvSpPr/>
            <p:nvPr/>
          </p:nvSpPr>
          <p:spPr>
            <a:xfrm>
              <a:off x="2853907" y="1011184"/>
              <a:ext cx="1019769" cy="1014346"/>
            </a:xfrm>
            <a:custGeom>
              <a:avLst/>
              <a:gdLst>
                <a:gd name="connsiteX0" fmla="*/ 355065 w 1019769"/>
                <a:gd name="connsiteY0" fmla="*/ 1004305 h 1014346"/>
                <a:gd name="connsiteX1" fmla="*/ 576045 w 1019769"/>
                <a:gd name="connsiteY1" fmla="*/ 925248 h 1014346"/>
                <a:gd name="connsiteX2" fmla="*/ 772260 w 1019769"/>
                <a:gd name="connsiteY2" fmla="*/ 914770 h 1014346"/>
                <a:gd name="connsiteX3" fmla="*/ 817980 w 1019769"/>
                <a:gd name="connsiteY3" fmla="*/ 713793 h 1014346"/>
                <a:gd name="connsiteX4" fmla="*/ 1009432 w 1019769"/>
                <a:gd name="connsiteY4" fmla="*/ 611875 h 1014346"/>
                <a:gd name="connsiteX5" fmla="*/ 955140 w 1019769"/>
                <a:gd name="connsiteY5" fmla="*/ 427090 h 1014346"/>
                <a:gd name="connsiteX6" fmla="*/ 989430 w 1019769"/>
                <a:gd name="connsiteY6" fmla="*/ 309933 h 1014346"/>
                <a:gd name="connsiteX7" fmla="*/ 836077 w 1019769"/>
                <a:gd name="connsiteY7" fmla="*/ 172773 h 1014346"/>
                <a:gd name="connsiteX8" fmla="*/ 789405 w 1019769"/>
                <a:gd name="connsiteY8" fmla="*/ 88000 h 1014346"/>
                <a:gd name="connsiteX9" fmla="*/ 510322 w 1019769"/>
                <a:gd name="connsiteY9" fmla="*/ 31803 h 1014346"/>
                <a:gd name="connsiteX10" fmla="*/ 449362 w 1019769"/>
                <a:gd name="connsiteY10" fmla="*/ 147055 h 1014346"/>
                <a:gd name="connsiteX11" fmla="*/ 379830 w 1019769"/>
                <a:gd name="connsiteY11" fmla="*/ 108955 h 1014346"/>
                <a:gd name="connsiteX12" fmla="*/ 106462 w 1019769"/>
                <a:gd name="connsiteY12" fmla="*/ 191823 h 1014346"/>
                <a:gd name="connsiteX13" fmla="*/ 244575 w 1019769"/>
                <a:gd name="connsiteY13" fmla="*/ 428043 h 1014346"/>
                <a:gd name="connsiteX14" fmla="*/ 319822 w 1019769"/>
                <a:gd name="connsiteY14" fmla="*/ 444235 h 1014346"/>
                <a:gd name="connsiteX15" fmla="*/ 306487 w 1019769"/>
                <a:gd name="connsiteY15" fmla="*/ 461380 h 1014346"/>
                <a:gd name="connsiteX16" fmla="*/ 93127 w 1019769"/>
                <a:gd name="connsiteY16" fmla="*/ 504243 h 1014346"/>
                <a:gd name="connsiteX17" fmla="*/ 34072 w 1019769"/>
                <a:gd name="connsiteY17" fmla="*/ 768085 h 1014346"/>
                <a:gd name="connsiteX18" fmla="*/ 250290 w 1019769"/>
                <a:gd name="connsiteY18" fmla="*/ 810948 h 1014346"/>
                <a:gd name="connsiteX19" fmla="*/ 355065 w 1019769"/>
                <a:gd name="connsiteY19" fmla="*/ 1004305 h 101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769" h="1014346">
                  <a:moveTo>
                    <a:pt x="355065" y="1004305"/>
                  </a:moveTo>
                  <a:cubicBezTo>
                    <a:pt x="432217" y="1032880"/>
                    <a:pt x="521752" y="998590"/>
                    <a:pt x="576045" y="925248"/>
                  </a:cubicBezTo>
                  <a:cubicBezTo>
                    <a:pt x="642720" y="956680"/>
                    <a:pt x="718920" y="955728"/>
                    <a:pt x="772260" y="914770"/>
                  </a:cubicBezTo>
                  <a:cubicBezTo>
                    <a:pt x="832267" y="870003"/>
                    <a:pt x="847507" y="789040"/>
                    <a:pt x="817980" y="713793"/>
                  </a:cubicBezTo>
                  <a:cubicBezTo>
                    <a:pt x="903705" y="717603"/>
                    <a:pt x="981810" y="679503"/>
                    <a:pt x="1009432" y="611875"/>
                  </a:cubicBezTo>
                  <a:cubicBezTo>
                    <a:pt x="1035150" y="549010"/>
                    <a:pt x="1011337" y="478525"/>
                    <a:pt x="955140" y="427090"/>
                  </a:cubicBezTo>
                  <a:cubicBezTo>
                    <a:pt x="982762" y="392800"/>
                    <a:pt x="996097" y="351843"/>
                    <a:pt x="989430" y="309933"/>
                  </a:cubicBezTo>
                  <a:cubicBezTo>
                    <a:pt x="978952" y="241353"/>
                    <a:pt x="916087" y="188965"/>
                    <a:pt x="836077" y="172773"/>
                  </a:cubicBezTo>
                  <a:cubicBezTo>
                    <a:pt x="827505" y="143245"/>
                    <a:pt x="812265" y="114670"/>
                    <a:pt x="789405" y="88000"/>
                  </a:cubicBezTo>
                  <a:cubicBezTo>
                    <a:pt x="715110" y="-1535"/>
                    <a:pt x="589380" y="-27252"/>
                    <a:pt x="510322" y="31803"/>
                  </a:cubicBezTo>
                  <a:cubicBezTo>
                    <a:pt x="473175" y="59425"/>
                    <a:pt x="452220" y="101335"/>
                    <a:pt x="449362" y="147055"/>
                  </a:cubicBezTo>
                  <a:cubicBezTo>
                    <a:pt x="429360" y="131815"/>
                    <a:pt x="405547" y="118480"/>
                    <a:pt x="379830" y="108955"/>
                  </a:cubicBezTo>
                  <a:cubicBezTo>
                    <a:pt x="266482" y="67045"/>
                    <a:pt x="143610" y="104193"/>
                    <a:pt x="106462" y="191823"/>
                  </a:cubicBezTo>
                  <a:cubicBezTo>
                    <a:pt x="69315" y="280405"/>
                    <a:pt x="131227" y="386133"/>
                    <a:pt x="244575" y="428043"/>
                  </a:cubicBezTo>
                  <a:cubicBezTo>
                    <a:pt x="269340" y="437568"/>
                    <a:pt x="295057" y="442330"/>
                    <a:pt x="319822" y="444235"/>
                  </a:cubicBezTo>
                  <a:cubicBezTo>
                    <a:pt x="315060" y="449950"/>
                    <a:pt x="310297" y="455665"/>
                    <a:pt x="306487" y="461380"/>
                  </a:cubicBezTo>
                  <a:cubicBezTo>
                    <a:pt x="241717" y="440425"/>
                    <a:pt x="158850" y="454713"/>
                    <a:pt x="93127" y="504243"/>
                  </a:cubicBezTo>
                  <a:cubicBezTo>
                    <a:pt x="-2123" y="575680"/>
                    <a:pt x="-28793" y="693790"/>
                    <a:pt x="34072" y="768085"/>
                  </a:cubicBezTo>
                  <a:cubicBezTo>
                    <a:pt x="82650" y="825235"/>
                    <a:pt x="169327" y="839523"/>
                    <a:pt x="250290" y="810948"/>
                  </a:cubicBezTo>
                  <a:cubicBezTo>
                    <a:pt x="238860" y="897625"/>
                    <a:pt x="279817" y="976683"/>
                    <a:pt x="355065" y="1004305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939278-8E45-A7BD-16DE-19F21B20A051}"/>
                </a:ext>
              </a:extLst>
            </p:cNvPr>
            <p:cNvSpPr/>
            <p:nvPr/>
          </p:nvSpPr>
          <p:spPr>
            <a:xfrm>
              <a:off x="3662668" y="1274262"/>
              <a:ext cx="94616" cy="158296"/>
            </a:xfrm>
            <a:custGeom>
              <a:avLst/>
              <a:gdLst>
                <a:gd name="connsiteX0" fmla="*/ 8266 w 94616"/>
                <a:gd name="connsiteY0" fmla="*/ 32567 h 158296"/>
                <a:gd name="connsiteX1" fmla="*/ 33031 w 94616"/>
                <a:gd name="connsiteY1" fmla="*/ 46854 h 158296"/>
                <a:gd name="connsiteX2" fmla="*/ 34936 w 94616"/>
                <a:gd name="connsiteY2" fmla="*/ 47807 h 158296"/>
                <a:gd name="connsiteX3" fmla="*/ 39699 w 94616"/>
                <a:gd name="connsiteY3" fmla="*/ 51617 h 158296"/>
                <a:gd name="connsiteX4" fmla="*/ 46366 w 94616"/>
                <a:gd name="connsiteY4" fmla="*/ 59237 h 158296"/>
                <a:gd name="connsiteX5" fmla="*/ 46366 w 94616"/>
                <a:gd name="connsiteY5" fmla="*/ 59237 h 158296"/>
                <a:gd name="connsiteX6" fmla="*/ 48271 w 94616"/>
                <a:gd name="connsiteY6" fmla="*/ 61142 h 158296"/>
                <a:gd name="connsiteX7" fmla="*/ 50176 w 94616"/>
                <a:gd name="connsiteY7" fmla="*/ 63999 h 158296"/>
                <a:gd name="connsiteX8" fmla="*/ 53034 w 94616"/>
                <a:gd name="connsiteY8" fmla="*/ 68762 h 158296"/>
                <a:gd name="connsiteX9" fmla="*/ 53986 w 94616"/>
                <a:gd name="connsiteY9" fmla="*/ 69714 h 158296"/>
                <a:gd name="connsiteX10" fmla="*/ 58749 w 94616"/>
                <a:gd name="connsiteY10" fmla="*/ 85907 h 158296"/>
                <a:gd name="connsiteX11" fmla="*/ 58749 w 94616"/>
                <a:gd name="connsiteY11" fmla="*/ 85907 h 158296"/>
                <a:gd name="connsiteX12" fmla="*/ 58749 w 94616"/>
                <a:gd name="connsiteY12" fmla="*/ 89717 h 158296"/>
                <a:gd name="connsiteX13" fmla="*/ 58749 w 94616"/>
                <a:gd name="connsiteY13" fmla="*/ 97337 h 158296"/>
                <a:gd name="connsiteX14" fmla="*/ 57796 w 94616"/>
                <a:gd name="connsiteY14" fmla="*/ 113529 h 158296"/>
                <a:gd name="connsiteX15" fmla="*/ 54939 w 94616"/>
                <a:gd name="connsiteY15" fmla="*/ 140199 h 158296"/>
                <a:gd name="connsiteX16" fmla="*/ 73036 w 94616"/>
                <a:gd name="connsiteY16" fmla="*/ 158297 h 158296"/>
                <a:gd name="connsiteX17" fmla="*/ 91134 w 94616"/>
                <a:gd name="connsiteY17" fmla="*/ 140199 h 158296"/>
                <a:gd name="connsiteX18" fmla="*/ 93991 w 94616"/>
                <a:gd name="connsiteY18" fmla="*/ 111624 h 158296"/>
                <a:gd name="connsiteX19" fmla="*/ 93039 w 94616"/>
                <a:gd name="connsiteY19" fmla="*/ 74477 h 158296"/>
                <a:gd name="connsiteX20" fmla="*/ 27316 w 94616"/>
                <a:gd name="connsiteY20" fmla="*/ 2087 h 158296"/>
                <a:gd name="connsiteX21" fmla="*/ 2551 w 94616"/>
                <a:gd name="connsiteY21" fmla="*/ 8754 h 158296"/>
                <a:gd name="connsiteX22" fmla="*/ 8266 w 94616"/>
                <a:gd name="connsiteY22" fmla="*/ 32567 h 158296"/>
                <a:gd name="connsiteX23" fmla="*/ 8266 w 94616"/>
                <a:gd name="connsiteY23" fmla="*/ 32567 h 1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616" h="158296">
                  <a:moveTo>
                    <a:pt x="8266" y="32567"/>
                  </a:moveTo>
                  <a:cubicBezTo>
                    <a:pt x="16839" y="36377"/>
                    <a:pt x="25411" y="41139"/>
                    <a:pt x="33031" y="46854"/>
                  </a:cubicBezTo>
                  <a:cubicBezTo>
                    <a:pt x="36841" y="48759"/>
                    <a:pt x="32079" y="45902"/>
                    <a:pt x="34936" y="47807"/>
                  </a:cubicBezTo>
                  <a:cubicBezTo>
                    <a:pt x="36841" y="48759"/>
                    <a:pt x="37794" y="50664"/>
                    <a:pt x="39699" y="51617"/>
                  </a:cubicBezTo>
                  <a:cubicBezTo>
                    <a:pt x="42556" y="53522"/>
                    <a:pt x="44461" y="56379"/>
                    <a:pt x="46366" y="59237"/>
                  </a:cubicBezTo>
                  <a:cubicBezTo>
                    <a:pt x="47319" y="61142"/>
                    <a:pt x="47319" y="61142"/>
                    <a:pt x="46366" y="59237"/>
                  </a:cubicBezTo>
                  <a:cubicBezTo>
                    <a:pt x="47319" y="60189"/>
                    <a:pt x="47319" y="61142"/>
                    <a:pt x="48271" y="61142"/>
                  </a:cubicBezTo>
                  <a:cubicBezTo>
                    <a:pt x="49224" y="62094"/>
                    <a:pt x="50176" y="63047"/>
                    <a:pt x="50176" y="63999"/>
                  </a:cubicBezTo>
                  <a:cubicBezTo>
                    <a:pt x="51129" y="65904"/>
                    <a:pt x="52081" y="66857"/>
                    <a:pt x="53034" y="68762"/>
                  </a:cubicBezTo>
                  <a:cubicBezTo>
                    <a:pt x="53986" y="69714"/>
                    <a:pt x="55891" y="74477"/>
                    <a:pt x="53986" y="69714"/>
                  </a:cubicBezTo>
                  <a:cubicBezTo>
                    <a:pt x="55891" y="74477"/>
                    <a:pt x="56844" y="80192"/>
                    <a:pt x="58749" y="85907"/>
                  </a:cubicBezTo>
                  <a:cubicBezTo>
                    <a:pt x="59701" y="89717"/>
                    <a:pt x="58749" y="82097"/>
                    <a:pt x="58749" y="85907"/>
                  </a:cubicBezTo>
                  <a:cubicBezTo>
                    <a:pt x="58749" y="86859"/>
                    <a:pt x="58749" y="88764"/>
                    <a:pt x="58749" y="89717"/>
                  </a:cubicBezTo>
                  <a:cubicBezTo>
                    <a:pt x="58749" y="92574"/>
                    <a:pt x="58749" y="94479"/>
                    <a:pt x="58749" y="97337"/>
                  </a:cubicBezTo>
                  <a:cubicBezTo>
                    <a:pt x="58749" y="103052"/>
                    <a:pt x="58749" y="107814"/>
                    <a:pt x="57796" y="113529"/>
                  </a:cubicBezTo>
                  <a:cubicBezTo>
                    <a:pt x="56844" y="122102"/>
                    <a:pt x="55891" y="130674"/>
                    <a:pt x="54939" y="140199"/>
                  </a:cubicBezTo>
                  <a:cubicBezTo>
                    <a:pt x="54939" y="149724"/>
                    <a:pt x="63511" y="158297"/>
                    <a:pt x="73036" y="158297"/>
                  </a:cubicBezTo>
                  <a:cubicBezTo>
                    <a:pt x="82561" y="158297"/>
                    <a:pt x="91134" y="149724"/>
                    <a:pt x="91134" y="140199"/>
                  </a:cubicBezTo>
                  <a:cubicBezTo>
                    <a:pt x="91134" y="130674"/>
                    <a:pt x="93039" y="121149"/>
                    <a:pt x="93991" y="111624"/>
                  </a:cubicBezTo>
                  <a:cubicBezTo>
                    <a:pt x="94944" y="99242"/>
                    <a:pt x="94944" y="86859"/>
                    <a:pt x="93039" y="74477"/>
                  </a:cubicBezTo>
                  <a:cubicBezTo>
                    <a:pt x="86371" y="40187"/>
                    <a:pt x="58749" y="15422"/>
                    <a:pt x="27316" y="2087"/>
                  </a:cubicBezTo>
                  <a:cubicBezTo>
                    <a:pt x="18744" y="-1723"/>
                    <a:pt x="8266" y="-771"/>
                    <a:pt x="2551" y="8754"/>
                  </a:cubicBezTo>
                  <a:cubicBezTo>
                    <a:pt x="-2211" y="15422"/>
                    <a:pt x="-306" y="28757"/>
                    <a:pt x="8266" y="32567"/>
                  </a:cubicBezTo>
                  <a:lnTo>
                    <a:pt x="8266" y="3256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1B62EA-641F-9D05-5CC0-E94844559C3F}"/>
                </a:ext>
              </a:extLst>
            </p:cNvPr>
            <p:cNvSpPr/>
            <p:nvPr/>
          </p:nvSpPr>
          <p:spPr>
            <a:xfrm>
              <a:off x="3674958" y="1516116"/>
              <a:ext cx="71275" cy="127359"/>
            </a:xfrm>
            <a:custGeom>
              <a:avLst/>
              <a:gdLst>
                <a:gd name="connsiteX0" fmla="*/ 22646 w 71275"/>
                <a:gd name="connsiteY0" fmla="*/ 29791 h 127359"/>
                <a:gd name="connsiteX1" fmla="*/ 27408 w 71275"/>
                <a:gd name="connsiteY1" fmla="*/ 34553 h 127359"/>
                <a:gd name="connsiteX2" fmla="*/ 27408 w 71275"/>
                <a:gd name="connsiteY2" fmla="*/ 34553 h 127359"/>
                <a:gd name="connsiteX3" fmla="*/ 28361 w 71275"/>
                <a:gd name="connsiteY3" fmla="*/ 36458 h 127359"/>
                <a:gd name="connsiteX4" fmla="*/ 31218 w 71275"/>
                <a:gd name="connsiteY4" fmla="*/ 42173 h 127359"/>
                <a:gd name="connsiteX5" fmla="*/ 31218 w 71275"/>
                <a:gd name="connsiteY5" fmla="*/ 41221 h 127359"/>
                <a:gd name="connsiteX6" fmla="*/ 32171 w 71275"/>
                <a:gd name="connsiteY6" fmla="*/ 44078 h 127359"/>
                <a:gd name="connsiteX7" fmla="*/ 34076 w 71275"/>
                <a:gd name="connsiteY7" fmla="*/ 50746 h 127359"/>
                <a:gd name="connsiteX8" fmla="*/ 35028 w 71275"/>
                <a:gd name="connsiteY8" fmla="*/ 53603 h 127359"/>
                <a:gd name="connsiteX9" fmla="*/ 35028 w 71275"/>
                <a:gd name="connsiteY9" fmla="*/ 53603 h 127359"/>
                <a:gd name="connsiteX10" fmla="*/ 35028 w 71275"/>
                <a:gd name="connsiteY10" fmla="*/ 67891 h 127359"/>
                <a:gd name="connsiteX11" fmla="*/ 35028 w 71275"/>
                <a:gd name="connsiteY11" fmla="*/ 67891 h 127359"/>
                <a:gd name="connsiteX12" fmla="*/ 34076 w 71275"/>
                <a:gd name="connsiteY12" fmla="*/ 70748 h 127359"/>
                <a:gd name="connsiteX13" fmla="*/ 32171 w 71275"/>
                <a:gd name="connsiteY13" fmla="*/ 77416 h 127359"/>
                <a:gd name="connsiteX14" fmla="*/ 32171 w 71275"/>
                <a:gd name="connsiteY14" fmla="*/ 77416 h 127359"/>
                <a:gd name="connsiteX15" fmla="*/ 31218 w 71275"/>
                <a:gd name="connsiteY15" fmla="*/ 80273 h 127359"/>
                <a:gd name="connsiteX16" fmla="*/ 27408 w 71275"/>
                <a:gd name="connsiteY16" fmla="*/ 85988 h 127359"/>
                <a:gd name="connsiteX17" fmla="*/ 28361 w 71275"/>
                <a:gd name="connsiteY17" fmla="*/ 84083 h 127359"/>
                <a:gd name="connsiteX18" fmla="*/ 27408 w 71275"/>
                <a:gd name="connsiteY18" fmla="*/ 85036 h 127359"/>
                <a:gd name="connsiteX19" fmla="*/ 24551 w 71275"/>
                <a:gd name="connsiteY19" fmla="*/ 87893 h 127359"/>
                <a:gd name="connsiteX20" fmla="*/ 23598 w 71275"/>
                <a:gd name="connsiteY20" fmla="*/ 88846 h 127359"/>
                <a:gd name="connsiteX21" fmla="*/ 25503 w 71275"/>
                <a:gd name="connsiteY21" fmla="*/ 87893 h 127359"/>
                <a:gd name="connsiteX22" fmla="*/ 22646 w 71275"/>
                <a:gd name="connsiteY22" fmla="*/ 89798 h 127359"/>
                <a:gd name="connsiteX23" fmla="*/ 20741 w 71275"/>
                <a:gd name="connsiteY23" fmla="*/ 90751 h 127359"/>
                <a:gd name="connsiteX24" fmla="*/ 20741 w 71275"/>
                <a:gd name="connsiteY24" fmla="*/ 90751 h 127359"/>
                <a:gd name="connsiteX25" fmla="*/ 13121 w 71275"/>
                <a:gd name="connsiteY25" fmla="*/ 92656 h 127359"/>
                <a:gd name="connsiteX26" fmla="*/ 738 w 71275"/>
                <a:gd name="connsiteY26" fmla="*/ 114563 h 127359"/>
                <a:gd name="connsiteX27" fmla="*/ 22646 w 71275"/>
                <a:gd name="connsiteY27" fmla="*/ 126946 h 127359"/>
                <a:gd name="connsiteX28" fmla="*/ 66461 w 71275"/>
                <a:gd name="connsiteY28" fmla="*/ 31696 h 127359"/>
                <a:gd name="connsiteX29" fmla="*/ 49316 w 71275"/>
                <a:gd name="connsiteY29" fmla="*/ 5026 h 127359"/>
                <a:gd name="connsiteX30" fmla="*/ 23598 w 71275"/>
                <a:gd name="connsiteY30" fmla="*/ 5026 h 127359"/>
                <a:gd name="connsiteX31" fmla="*/ 22646 w 71275"/>
                <a:gd name="connsiteY31" fmla="*/ 29791 h 127359"/>
                <a:gd name="connsiteX32" fmla="*/ 22646 w 71275"/>
                <a:gd name="connsiteY32" fmla="*/ 29791 h 12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275" h="127359">
                  <a:moveTo>
                    <a:pt x="22646" y="29791"/>
                  </a:moveTo>
                  <a:cubicBezTo>
                    <a:pt x="24551" y="30743"/>
                    <a:pt x="25503" y="32648"/>
                    <a:pt x="27408" y="34553"/>
                  </a:cubicBezTo>
                  <a:cubicBezTo>
                    <a:pt x="30266" y="37411"/>
                    <a:pt x="25503" y="31696"/>
                    <a:pt x="27408" y="34553"/>
                  </a:cubicBezTo>
                  <a:cubicBezTo>
                    <a:pt x="27408" y="35506"/>
                    <a:pt x="28361" y="35506"/>
                    <a:pt x="28361" y="36458"/>
                  </a:cubicBezTo>
                  <a:cubicBezTo>
                    <a:pt x="29313" y="38363"/>
                    <a:pt x="30266" y="40268"/>
                    <a:pt x="31218" y="42173"/>
                  </a:cubicBezTo>
                  <a:cubicBezTo>
                    <a:pt x="33123" y="45031"/>
                    <a:pt x="29313" y="37411"/>
                    <a:pt x="31218" y="41221"/>
                  </a:cubicBezTo>
                  <a:cubicBezTo>
                    <a:pt x="31218" y="42173"/>
                    <a:pt x="32171" y="43126"/>
                    <a:pt x="32171" y="44078"/>
                  </a:cubicBezTo>
                  <a:cubicBezTo>
                    <a:pt x="33123" y="45983"/>
                    <a:pt x="33123" y="48841"/>
                    <a:pt x="34076" y="50746"/>
                  </a:cubicBezTo>
                  <a:cubicBezTo>
                    <a:pt x="34076" y="51698"/>
                    <a:pt x="34076" y="52651"/>
                    <a:pt x="35028" y="53603"/>
                  </a:cubicBezTo>
                  <a:cubicBezTo>
                    <a:pt x="35981" y="56461"/>
                    <a:pt x="34076" y="48841"/>
                    <a:pt x="35028" y="53603"/>
                  </a:cubicBezTo>
                  <a:cubicBezTo>
                    <a:pt x="35028" y="58366"/>
                    <a:pt x="35028" y="63128"/>
                    <a:pt x="35028" y="67891"/>
                  </a:cubicBezTo>
                  <a:cubicBezTo>
                    <a:pt x="35028" y="70748"/>
                    <a:pt x="35981" y="63128"/>
                    <a:pt x="35028" y="67891"/>
                  </a:cubicBezTo>
                  <a:cubicBezTo>
                    <a:pt x="35028" y="68843"/>
                    <a:pt x="35028" y="69796"/>
                    <a:pt x="34076" y="70748"/>
                  </a:cubicBezTo>
                  <a:cubicBezTo>
                    <a:pt x="33123" y="72653"/>
                    <a:pt x="33123" y="75511"/>
                    <a:pt x="32171" y="77416"/>
                  </a:cubicBezTo>
                  <a:cubicBezTo>
                    <a:pt x="31218" y="82178"/>
                    <a:pt x="34076" y="74558"/>
                    <a:pt x="32171" y="77416"/>
                  </a:cubicBezTo>
                  <a:cubicBezTo>
                    <a:pt x="32171" y="78368"/>
                    <a:pt x="31218" y="79321"/>
                    <a:pt x="31218" y="80273"/>
                  </a:cubicBezTo>
                  <a:cubicBezTo>
                    <a:pt x="30266" y="81226"/>
                    <a:pt x="27408" y="85036"/>
                    <a:pt x="27408" y="85988"/>
                  </a:cubicBezTo>
                  <a:cubicBezTo>
                    <a:pt x="29313" y="83131"/>
                    <a:pt x="29313" y="83131"/>
                    <a:pt x="28361" y="84083"/>
                  </a:cubicBezTo>
                  <a:cubicBezTo>
                    <a:pt x="28361" y="84083"/>
                    <a:pt x="28361" y="84083"/>
                    <a:pt x="27408" y="85036"/>
                  </a:cubicBezTo>
                  <a:cubicBezTo>
                    <a:pt x="26456" y="85988"/>
                    <a:pt x="25503" y="86941"/>
                    <a:pt x="24551" y="87893"/>
                  </a:cubicBezTo>
                  <a:cubicBezTo>
                    <a:pt x="24551" y="87893"/>
                    <a:pt x="23598" y="88846"/>
                    <a:pt x="23598" y="88846"/>
                  </a:cubicBezTo>
                  <a:cubicBezTo>
                    <a:pt x="22646" y="89798"/>
                    <a:pt x="22646" y="89798"/>
                    <a:pt x="25503" y="87893"/>
                  </a:cubicBezTo>
                  <a:cubicBezTo>
                    <a:pt x="25503" y="87893"/>
                    <a:pt x="22646" y="89798"/>
                    <a:pt x="22646" y="89798"/>
                  </a:cubicBezTo>
                  <a:cubicBezTo>
                    <a:pt x="21693" y="89798"/>
                    <a:pt x="20741" y="90751"/>
                    <a:pt x="20741" y="90751"/>
                  </a:cubicBezTo>
                  <a:cubicBezTo>
                    <a:pt x="16931" y="92656"/>
                    <a:pt x="23598" y="89798"/>
                    <a:pt x="20741" y="90751"/>
                  </a:cubicBezTo>
                  <a:cubicBezTo>
                    <a:pt x="17883" y="91703"/>
                    <a:pt x="15978" y="92656"/>
                    <a:pt x="13121" y="92656"/>
                  </a:cubicBezTo>
                  <a:cubicBezTo>
                    <a:pt x="3596" y="94561"/>
                    <a:pt x="-2119" y="105991"/>
                    <a:pt x="738" y="114563"/>
                  </a:cubicBezTo>
                  <a:cubicBezTo>
                    <a:pt x="3596" y="124088"/>
                    <a:pt x="13121" y="128851"/>
                    <a:pt x="22646" y="126946"/>
                  </a:cubicBezTo>
                  <a:cubicBezTo>
                    <a:pt x="65508" y="119326"/>
                    <a:pt x="79796" y="67891"/>
                    <a:pt x="66461" y="31696"/>
                  </a:cubicBezTo>
                  <a:cubicBezTo>
                    <a:pt x="62651" y="22171"/>
                    <a:pt x="56936" y="11693"/>
                    <a:pt x="49316" y="5026"/>
                  </a:cubicBezTo>
                  <a:cubicBezTo>
                    <a:pt x="41696" y="-689"/>
                    <a:pt x="31218" y="-2594"/>
                    <a:pt x="23598" y="5026"/>
                  </a:cubicBezTo>
                  <a:cubicBezTo>
                    <a:pt x="16931" y="10741"/>
                    <a:pt x="15026" y="23123"/>
                    <a:pt x="22646" y="29791"/>
                  </a:cubicBezTo>
                  <a:lnTo>
                    <a:pt x="22646" y="2979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D4C4B9A-9335-0A93-8A47-25F5EA208582}"/>
                </a:ext>
              </a:extLst>
            </p:cNvPr>
            <p:cNvSpPr/>
            <p:nvPr/>
          </p:nvSpPr>
          <p:spPr>
            <a:xfrm>
              <a:off x="3477163" y="1702218"/>
              <a:ext cx="130355" cy="178782"/>
            </a:xfrm>
            <a:custGeom>
              <a:avLst/>
              <a:gdLst>
                <a:gd name="connsiteX0" fmla="*/ 75661 w 130355"/>
                <a:gd name="connsiteY0" fmla="*/ 30379 h 178782"/>
                <a:gd name="connsiteX1" fmla="*/ 91854 w 130355"/>
                <a:gd name="connsiteY1" fmla="*/ 51334 h 178782"/>
                <a:gd name="connsiteX2" fmla="*/ 92806 w 130355"/>
                <a:gd name="connsiteY2" fmla="*/ 54191 h 178782"/>
                <a:gd name="connsiteX3" fmla="*/ 92806 w 130355"/>
                <a:gd name="connsiteY3" fmla="*/ 55144 h 178782"/>
                <a:gd name="connsiteX4" fmla="*/ 94711 w 130355"/>
                <a:gd name="connsiteY4" fmla="*/ 61811 h 178782"/>
                <a:gd name="connsiteX5" fmla="*/ 95664 w 130355"/>
                <a:gd name="connsiteY5" fmla="*/ 66574 h 178782"/>
                <a:gd name="connsiteX6" fmla="*/ 95664 w 130355"/>
                <a:gd name="connsiteY6" fmla="*/ 66574 h 178782"/>
                <a:gd name="connsiteX7" fmla="*/ 95664 w 130355"/>
                <a:gd name="connsiteY7" fmla="*/ 69431 h 178782"/>
                <a:gd name="connsiteX8" fmla="*/ 95664 w 130355"/>
                <a:gd name="connsiteY8" fmla="*/ 80861 h 178782"/>
                <a:gd name="connsiteX9" fmla="*/ 95664 w 130355"/>
                <a:gd name="connsiteY9" fmla="*/ 82766 h 178782"/>
                <a:gd name="connsiteX10" fmla="*/ 93759 w 130355"/>
                <a:gd name="connsiteY10" fmla="*/ 89434 h 178782"/>
                <a:gd name="connsiteX11" fmla="*/ 85186 w 130355"/>
                <a:gd name="connsiteY11" fmla="*/ 107531 h 178782"/>
                <a:gd name="connsiteX12" fmla="*/ 71851 w 130355"/>
                <a:gd name="connsiteY12" fmla="*/ 122771 h 178782"/>
                <a:gd name="connsiteX13" fmla="*/ 67089 w 130355"/>
                <a:gd name="connsiteY13" fmla="*/ 127534 h 178782"/>
                <a:gd name="connsiteX14" fmla="*/ 65184 w 130355"/>
                <a:gd name="connsiteY14" fmla="*/ 128486 h 178782"/>
                <a:gd name="connsiteX15" fmla="*/ 55659 w 130355"/>
                <a:gd name="connsiteY15" fmla="*/ 135154 h 178782"/>
                <a:gd name="connsiteX16" fmla="*/ 49944 w 130355"/>
                <a:gd name="connsiteY16" fmla="*/ 138011 h 178782"/>
                <a:gd name="connsiteX17" fmla="*/ 48039 w 130355"/>
                <a:gd name="connsiteY17" fmla="*/ 138964 h 178782"/>
                <a:gd name="connsiteX18" fmla="*/ 37561 w 130355"/>
                <a:gd name="connsiteY18" fmla="*/ 142774 h 178782"/>
                <a:gd name="connsiteX19" fmla="*/ 31846 w 130355"/>
                <a:gd name="connsiteY19" fmla="*/ 143726 h 178782"/>
                <a:gd name="connsiteX20" fmla="*/ 30894 w 130355"/>
                <a:gd name="connsiteY20" fmla="*/ 143726 h 178782"/>
                <a:gd name="connsiteX21" fmla="*/ 25179 w 130355"/>
                <a:gd name="connsiteY21" fmla="*/ 143726 h 178782"/>
                <a:gd name="connsiteX22" fmla="*/ 22321 w 130355"/>
                <a:gd name="connsiteY22" fmla="*/ 143726 h 178782"/>
                <a:gd name="connsiteX23" fmla="*/ 414 w 130355"/>
                <a:gd name="connsiteY23" fmla="*/ 156109 h 178782"/>
                <a:gd name="connsiteX24" fmla="*/ 12796 w 130355"/>
                <a:gd name="connsiteY24" fmla="*/ 178016 h 178782"/>
                <a:gd name="connsiteX25" fmla="*/ 129001 w 130355"/>
                <a:gd name="connsiteY25" fmla="*/ 57049 h 178782"/>
                <a:gd name="connsiteX26" fmla="*/ 98521 w 130355"/>
                <a:gd name="connsiteY26" fmla="*/ 4661 h 178782"/>
                <a:gd name="connsiteX27" fmla="*/ 75661 w 130355"/>
                <a:gd name="connsiteY27" fmla="*/ 30379 h 178782"/>
                <a:gd name="connsiteX28" fmla="*/ 75661 w 130355"/>
                <a:gd name="connsiteY28" fmla="*/ 30379 h 17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0355" h="178782">
                  <a:moveTo>
                    <a:pt x="75661" y="30379"/>
                  </a:moveTo>
                  <a:cubicBezTo>
                    <a:pt x="83281" y="37046"/>
                    <a:pt x="87091" y="42761"/>
                    <a:pt x="91854" y="51334"/>
                  </a:cubicBezTo>
                  <a:cubicBezTo>
                    <a:pt x="91854" y="52286"/>
                    <a:pt x="92806" y="53239"/>
                    <a:pt x="92806" y="54191"/>
                  </a:cubicBezTo>
                  <a:cubicBezTo>
                    <a:pt x="91854" y="52286"/>
                    <a:pt x="91854" y="53239"/>
                    <a:pt x="92806" y="55144"/>
                  </a:cubicBezTo>
                  <a:cubicBezTo>
                    <a:pt x="93759" y="57049"/>
                    <a:pt x="94711" y="59906"/>
                    <a:pt x="94711" y="61811"/>
                  </a:cubicBezTo>
                  <a:cubicBezTo>
                    <a:pt x="94711" y="63716"/>
                    <a:pt x="95664" y="64669"/>
                    <a:pt x="95664" y="66574"/>
                  </a:cubicBezTo>
                  <a:cubicBezTo>
                    <a:pt x="95664" y="68479"/>
                    <a:pt x="95664" y="68479"/>
                    <a:pt x="95664" y="66574"/>
                  </a:cubicBezTo>
                  <a:cubicBezTo>
                    <a:pt x="95664" y="67526"/>
                    <a:pt x="95664" y="68479"/>
                    <a:pt x="95664" y="69431"/>
                  </a:cubicBezTo>
                  <a:cubicBezTo>
                    <a:pt x="95664" y="73241"/>
                    <a:pt x="95664" y="77051"/>
                    <a:pt x="95664" y="80861"/>
                  </a:cubicBezTo>
                  <a:cubicBezTo>
                    <a:pt x="95664" y="77051"/>
                    <a:pt x="95664" y="81814"/>
                    <a:pt x="95664" y="82766"/>
                  </a:cubicBezTo>
                  <a:cubicBezTo>
                    <a:pt x="95664" y="84671"/>
                    <a:pt x="94711" y="86576"/>
                    <a:pt x="93759" y="89434"/>
                  </a:cubicBezTo>
                  <a:cubicBezTo>
                    <a:pt x="91854" y="97054"/>
                    <a:pt x="90901" y="99911"/>
                    <a:pt x="85186" y="107531"/>
                  </a:cubicBezTo>
                  <a:cubicBezTo>
                    <a:pt x="80424" y="114199"/>
                    <a:pt x="78519" y="117056"/>
                    <a:pt x="71851" y="122771"/>
                  </a:cubicBezTo>
                  <a:cubicBezTo>
                    <a:pt x="69946" y="124676"/>
                    <a:pt x="68994" y="125629"/>
                    <a:pt x="67089" y="127534"/>
                  </a:cubicBezTo>
                  <a:cubicBezTo>
                    <a:pt x="66136" y="127534"/>
                    <a:pt x="62326" y="131344"/>
                    <a:pt x="65184" y="128486"/>
                  </a:cubicBezTo>
                  <a:cubicBezTo>
                    <a:pt x="62326" y="130391"/>
                    <a:pt x="58516" y="133249"/>
                    <a:pt x="55659" y="135154"/>
                  </a:cubicBezTo>
                  <a:cubicBezTo>
                    <a:pt x="53754" y="136106"/>
                    <a:pt x="51849" y="137059"/>
                    <a:pt x="49944" y="138011"/>
                  </a:cubicBezTo>
                  <a:cubicBezTo>
                    <a:pt x="49944" y="138011"/>
                    <a:pt x="45181" y="139916"/>
                    <a:pt x="48039" y="138964"/>
                  </a:cubicBezTo>
                  <a:cubicBezTo>
                    <a:pt x="44229" y="139916"/>
                    <a:pt x="41371" y="141821"/>
                    <a:pt x="37561" y="142774"/>
                  </a:cubicBezTo>
                  <a:cubicBezTo>
                    <a:pt x="35656" y="143726"/>
                    <a:pt x="33751" y="143726"/>
                    <a:pt x="31846" y="143726"/>
                  </a:cubicBezTo>
                  <a:cubicBezTo>
                    <a:pt x="35656" y="142774"/>
                    <a:pt x="31846" y="143726"/>
                    <a:pt x="30894" y="143726"/>
                  </a:cubicBezTo>
                  <a:cubicBezTo>
                    <a:pt x="28989" y="143726"/>
                    <a:pt x="27084" y="143726"/>
                    <a:pt x="25179" y="143726"/>
                  </a:cubicBezTo>
                  <a:cubicBezTo>
                    <a:pt x="24226" y="143726"/>
                    <a:pt x="17559" y="142774"/>
                    <a:pt x="22321" y="143726"/>
                  </a:cubicBezTo>
                  <a:cubicBezTo>
                    <a:pt x="12796" y="142774"/>
                    <a:pt x="3271" y="145631"/>
                    <a:pt x="414" y="156109"/>
                  </a:cubicBezTo>
                  <a:cubicBezTo>
                    <a:pt x="-1491" y="164681"/>
                    <a:pt x="3271" y="177064"/>
                    <a:pt x="12796" y="178016"/>
                  </a:cubicBezTo>
                  <a:cubicBezTo>
                    <a:pt x="77566" y="186589"/>
                    <a:pt x="140431" y="121819"/>
                    <a:pt x="129001" y="57049"/>
                  </a:cubicBezTo>
                  <a:cubicBezTo>
                    <a:pt x="125191" y="37046"/>
                    <a:pt x="113761" y="18949"/>
                    <a:pt x="98521" y="4661"/>
                  </a:cubicBezTo>
                  <a:cubicBezTo>
                    <a:pt x="84234" y="-10579"/>
                    <a:pt x="58516" y="15139"/>
                    <a:pt x="75661" y="30379"/>
                  </a:cubicBezTo>
                  <a:lnTo>
                    <a:pt x="75661" y="3037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5351D2-1BA2-B16C-C21B-193F164922F3}"/>
                </a:ext>
              </a:extLst>
            </p:cNvPr>
            <p:cNvSpPr/>
            <p:nvPr/>
          </p:nvSpPr>
          <p:spPr>
            <a:xfrm>
              <a:off x="3156584" y="1828410"/>
              <a:ext cx="176601" cy="108633"/>
            </a:xfrm>
            <a:custGeom>
              <a:avLst/>
              <a:gdLst>
                <a:gd name="connsiteX0" fmla="*/ 1905 w 176601"/>
                <a:gd name="connsiteY0" fmla="*/ 27059 h 108633"/>
                <a:gd name="connsiteX1" fmla="*/ 167640 w 176601"/>
                <a:gd name="connsiteY1" fmla="*/ 98497 h 108633"/>
                <a:gd name="connsiteX2" fmla="*/ 174308 w 176601"/>
                <a:gd name="connsiteY2" fmla="*/ 73732 h 108633"/>
                <a:gd name="connsiteX3" fmla="*/ 149542 w 176601"/>
                <a:gd name="connsiteY3" fmla="*/ 67064 h 108633"/>
                <a:gd name="connsiteX4" fmla="*/ 142875 w 176601"/>
                <a:gd name="connsiteY4" fmla="*/ 69922 h 108633"/>
                <a:gd name="connsiteX5" fmla="*/ 133350 w 176601"/>
                <a:gd name="connsiteY5" fmla="*/ 72779 h 108633"/>
                <a:gd name="connsiteX6" fmla="*/ 133350 w 176601"/>
                <a:gd name="connsiteY6" fmla="*/ 72779 h 108633"/>
                <a:gd name="connsiteX7" fmla="*/ 131445 w 176601"/>
                <a:gd name="connsiteY7" fmla="*/ 72779 h 108633"/>
                <a:gd name="connsiteX8" fmla="*/ 126683 w 176601"/>
                <a:gd name="connsiteY8" fmla="*/ 72779 h 108633"/>
                <a:gd name="connsiteX9" fmla="*/ 116205 w 176601"/>
                <a:gd name="connsiteY9" fmla="*/ 71827 h 108633"/>
                <a:gd name="connsiteX10" fmla="*/ 115253 w 176601"/>
                <a:gd name="connsiteY10" fmla="*/ 71827 h 108633"/>
                <a:gd name="connsiteX11" fmla="*/ 109538 w 176601"/>
                <a:gd name="connsiteY11" fmla="*/ 70874 h 108633"/>
                <a:gd name="connsiteX12" fmla="*/ 100013 w 176601"/>
                <a:gd name="connsiteY12" fmla="*/ 68017 h 108633"/>
                <a:gd name="connsiteX13" fmla="*/ 83820 w 176601"/>
                <a:gd name="connsiteY13" fmla="*/ 60397 h 108633"/>
                <a:gd name="connsiteX14" fmla="*/ 32385 w 176601"/>
                <a:gd name="connsiteY14" fmla="*/ 8962 h 108633"/>
                <a:gd name="connsiteX15" fmla="*/ 7620 w 176601"/>
                <a:gd name="connsiteY15" fmla="*/ 2294 h 108633"/>
                <a:gd name="connsiteX16" fmla="*/ 1905 w 176601"/>
                <a:gd name="connsiteY16" fmla="*/ 27059 h 108633"/>
                <a:gd name="connsiteX17" fmla="*/ 1905 w 176601"/>
                <a:gd name="connsiteY17" fmla="*/ 27059 h 1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6601" h="108633">
                  <a:moveTo>
                    <a:pt x="1905" y="27059"/>
                  </a:moveTo>
                  <a:cubicBezTo>
                    <a:pt x="29528" y="83257"/>
                    <a:pt x="106680" y="129929"/>
                    <a:pt x="167640" y="98497"/>
                  </a:cubicBezTo>
                  <a:cubicBezTo>
                    <a:pt x="176213" y="93734"/>
                    <a:pt x="179070" y="82304"/>
                    <a:pt x="174308" y="73732"/>
                  </a:cubicBezTo>
                  <a:cubicBezTo>
                    <a:pt x="169545" y="65159"/>
                    <a:pt x="158115" y="63254"/>
                    <a:pt x="149542" y="67064"/>
                  </a:cubicBezTo>
                  <a:cubicBezTo>
                    <a:pt x="145733" y="68969"/>
                    <a:pt x="147638" y="68969"/>
                    <a:pt x="142875" y="69922"/>
                  </a:cubicBezTo>
                  <a:cubicBezTo>
                    <a:pt x="140017" y="70874"/>
                    <a:pt x="136208" y="71827"/>
                    <a:pt x="133350" y="72779"/>
                  </a:cubicBezTo>
                  <a:cubicBezTo>
                    <a:pt x="132398" y="72779"/>
                    <a:pt x="132398" y="72779"/>
                    <a:pt x="133350" y="72779"/>
                  </a:cubicBezTo>
                  <a:cubicBezTo>
                    <a:pt x="132398" y="72779"/>
                    <a:pt x="132398" y="72779"/>
                    <a:pt x="131445" y="72779"/>
                  </a:cubicBezTo>
                  <a:cubicBezTo>
                    <a:pt x="129540" y="72779"/>
                    <a:pt x="128588" y="72779"/>
                    <a:pt x="126683" y="72779"/>
                  </a:cubicBezTo>
                  <a:cubicBezTo>
                    <a:pt x="122872" y="72779"/>
                    <a:pt x="120015" y="72779"/>
                    <a:pt x="116205" y="71827"/>
                  </a:cubicBezTo>
                  <a:cubicBezTo>
                    <a:pt x="118110" y="71827"/>
                    <a:pt x="116205" y="71827"/>
                    <a:pt x="115253" y="71827"/>
                  </a:cubicBezTo>
                  <a:cubicBezTo>
                    <a:pt x="113347" y="71827"/>
                    <a:pt x="111442" y="70874"/>
                    <a:pt x="109538" y="70874"/>
                  </a:cubicBezTo>
                  <a:cubicBezTo>
                    <a:pt x="106680" y="69922"/>
                    <a:pt x="102870" y="68969"/>
                    <a:pt x="100013" y="68017"/>
                  </a:cubicBezTo>
                  <a:cubicBezTo>
                    <a:pt x="94297" y="66112"/>
                    <a:pt x="89535" y="64207"/>
                    <a:pt x="83820" y="60397"/>
                  </a:cubicBezTo>
                  <a:cubicBezTo>
                    <a:pt x="61913" y="48014"/>
                    <a:pt x="43815" y="30869"/>
                    <a:pt x="32385" y="8962"/>
                  </a:cubicBezTo>
                  <a:cubicBezTo>
                    <a:pt x="27622" y="389"/>
                    <a:pt x="16192" y="-2468"/>
                    <a:pt x="7620" y="2294"/>
                  </a:cubicBezTo>
                  <a:cubicBezTo>
                    <a:pt x="0" y="8009"/>
                    <a:pt x="-1905" y="18487"/>
                    <a:pt x="1905" y="27059"/>
                  </a:cubicBezTo>
                  <a:lnTo>
                    <a:pt x="1905" y="2705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F445B5-760C-312B-F9A0-BDF8F95874B2}"/>
                </a:ext>
              </a:extLst>
            </p:cNvPr>
            <p:cNvSpPr/>
            <p:nvPr/>
          </p:nvSpPr>
          <p:spPr>
            <a:xfrm>
              <a:off x="3409107" y="1132397"/>
              <a:ext cx="161333" cy="109447"/>
            </a:xfrm>
            <a:custGeom>
              <a:avLst/>
              <a:gdLst>
                <a:gd name="connsiteX0" fmla="*/ 31322 w 161333"/>
                <a:gd name="connsiteY0" fmla="*/ 48702 h 109447"/>
                <a:gd name="connsiteX1" fmla="*/ 35132 w 161333"/>
                <a:gd name="connsiteY1" fmla="*/ 44892 h 109447"/>
                <a:gd name="connsiteX2" fmla="*/ 37989 w 161333"/>
                <a:gd name="connsiteY2" fmla="*/ 42987 h 109447"/>
                <a:gd name="connsiteX3" fmla="*/ 37989 w 161333"/>
                <a:gd name="connsiteY3" fmla="*/ 42987 h 109447"/>
                <a:gd name="connsiteX4" fmla="*/ 47514 w 161333"/>
                <a:gd name="connsiteY4" fmla="*/ 37272 h 109447"/>
                <a:gd name="connsiteX5" fmla="*/ 49419 w 161333"/>
                <a:gd name="connsiteY5" fmla="*/ 36319 h 109447"/>
                <a:gd name="connsiteX6" fmla="*/ 54182 w 161333"/>
                <a:gd name="connsiteY6" fmla="*/ 35367 h 109447"/>
                <a:gd name="connsiteX7" fmla="*/ 58944 w 161333"/>
                <a:gd name="connsiteY7" fmla="*/ 34414 h 109447"/>
                <a:gd name="connsiteX8" fmla="*/ 59897 w 161333"/>
                <a:gd name="connsiteY8" fmla="*/ 34414 h 109447"/>
                <a:gd name="connsiteX9" fmla="*/ 68469 w 161333"/>
                <a:gd name="connsiteY9" fmla="*/ 34414 h 109447"/>
                <a:gd name="connsiteX10" fmla="*/ 69422 w 161333"/>
                <a:gd name="connsiteY10" fmla="*/ 34414 h 109447"/>
                <a:gd name="connsiteX11" fmla="*/ 74184 w 161333"/>
                <a:gd name="connsiteY11" fmla="*/ 35367 h 109447"/>
                <a:gd name="connsiteX12" fmla="*/ 83709 w 161333"/>
                <a:gd name="connsiteY12" fmla="*/ 38224 h 109447"/>
                <a:gd name="connsiteX13" fmla="*/ 84662 w 161333"/>
                <a:gd name="connsiteY13" fmla="*/ 39177 h 109447"/>
                <a:gd name="connsiteX14" fmla="*/ 88472 w 161333"/>
                <a:gd name="connsiteY14" fmla="*/ 41082 h 109447"/>
                <a:gd name="connsiteX15" fmla="*/ 96092 w 161333"/>
                <a:gd name="connsiteY15" fmla="*/ 45844 h 109447"/>
                <a:gd name="connsiteX16" fmla="*/ 99902 w 161333"/>
                <a:gd name="connsiteY16" fmla="*/ 48702 h 109447"/>
                <a:gd name="connsiteX17" fmla="*/ 100854 w 161333"/>
                <a:gd name="connsiteY17" fmla="*/ 49654 h 109447"/>
                <a:gd name="connsiteX18" fmla="*/ 108474 w 161333"/>
                <a:gd name="connsiteY18" fmla="*/ 57274 h 109447"/>
                <a:gd name="connsiteX19" fmla="*/ 111332 w 161333"/>
                <a:gd name="connsiteY19" fmla="*/ 61084 h 109447"/>
                <a:gd name="connsiteX20" fmla="*/ 113237 w 161333"/>
                <a:gd name="connsiteY20" fmla="*/ 62989 h 109447"/>
                <a:gd name="connsiteX21" fmla="*/ 113237 w 161333"/>
                <a:gd name="connsiteY21" fmla="*/ 62989 h 109447"/>
                <a:gd name="connsiteX22" fmla="*/ 122762 w 161333"/>
                <a:gd name="connsiteY22" fmla="*/ 79182 h 109447"/>
                <a:gd name="connsiteX23" fmla="*/ 123714 w 161333"/>
                <a:gd name="connsiteY23" fmla="*/ 81087 h 109447"/>
                <a:gd name="connsiteX24" fmla="*/ 124667 w 161333"/>
                <a:gd name="connsiteY24" fmla="*/ 85849 h 109447"/>
                <a:gd name="connsiteX25" fmla="*/ 126572 w 161333"/>
                <a:gd name="connsiteY25" fmla="*/ 96327 h 109447"/>
                <a:gd name="connsiteX26" fmla="*/ 148479 w 161333"/>
                <a:gd name="connsiteY26" fmla="*/ 108709 h 109447"/>
                <a:gd name="connsiteX27" fmla="*/ 160862 w 161333"/>
                <a:gd name="connsiteY27" fmla="*/ 86802 h 109447"/>
                <a:gd name="connsiteX28" fmla="*/ 102759 w 161333"/>
                <a:gd name="connsiteY28" fmla="*/ 9649 h 109447"/>
                <a:gd name="connsiteX29" fmla="*/ 4652 w 161333"/>
                <a:gd name="connsiteY29" fmla="*/ 23937 h 109447"/>
                <a:gd name="connsiteX30" fmla="*/ 31322 w 161333"/>
                <a:gd name="connsiteY30" fmla="*/ 48702 h 109447"/>
                <a:gd name="connsiteX31" fmla="*/ 31322 w 161333"/>
                <a:gd name="connsiteY31" fmla="*/ 48702 h 1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1333" h="109447">
                  <a:moveTo>
                    <a:pt x="31322" y="48702"/>
                  </a:moveTo>
                  <a:cubicBezTo>
                    <a:pt x="32274" y="47749"/>
                    <a:pt x="34179" y="45844"/>
                    <a:pt x="35132" y="44892"/>
                  </a:cubicBezTo>
                  <a:cubicBezTo>
                    <a:pt x="36084" y="43939"/>
                    <a:pt x="37037" y="42987"/>
                    <a:pt x="37989" y="42987"/>
                  </a:cubicBezTo>
                  <a:cubicBezTo>
                    <a:pt x="37037" y="43939"/>
                    <a:pt x="37037" y="43939"/>
                    <a:pt x="37989" y="42987"/>
                  </a:cubicBezTo>
                  <a:cubicBezTo>
                    <a:pt x="40847" y="41082"/>
                    <a:pt x="43704" y="39177"/>
                    <a:pt x="47514" y="37272"/>
                  </a:cubicBezTo>
                  <a:cubicBezTo>
                    <a:pt x="44657" y="38224"/>
                    <a:pt x="48467" y="37272"/>
                    <a:pt x="49419" y="36319"/>
                  </a:cubicBezTo>
                  <a:cubicBezTo>
                    <a:pt x="51324" y="35367"/>
                    <a:pt x="52277" y="35367"/>
                    <a:pt x="54182" y="35367"/>
                  </a:cubicBezTo>
                  <a:cubicBezTo>
                    <a:pt x="56087" y="35367"/>
                    <a:pt x="57039" y="34414"/>
                    <a:pt x="58944" y="34414"/>
                  </a:cubicBezTo>
                  <a:cubicBezTo>
                    <a:pt x="63707" y="33462"/>
                    <a:pt x="55134" y="34414"/>
                    <a:pt x="59897" y="34414"/>
                  </a:cubicBezTo>
                  <a:cubicBezTo>
                    <a:pt x="62754" y="34414"/>
                    <a:pt x="65612" y="34414"/>
                    <a:pt x="68469" y="34414"/>
                  </a:cubicBezTo>
                  <a:cubicBezTo>
                    <a:pt x="70374" y="34414"/>
                    <a:pt x="73232" y="35367"/>
                    <a:pt x="69422" y="34414"/>
                  </a:cubicBezTo>
                  <a:cubicBezTo>
                    <a:pt x="71327" y="34414"/>
                    <a:pt x="73232" y="35367"/>
                    <a:pt x="74184" y="35367"/>
                  </a:cubicBezTo>
                  <a:cubicBezTo>
                    <a:pt x="77042" y="36319"/>
                    <a:pt x="80852" y="37272"/>
                    <a:pt x="83709" y="38224"/>
                  </a:cubicBezTo>
                  <a:cubicBezTo>
                    <a:pt x="87519" y="39177"/>
                    <a:pt x="81804" y="37272"/>
                    <a:pt x="84662" y="39177"/>
                  </a:cubicBezTo>
                  <a:cubicBezTo>
                    <a:pt x="85614" y="40129"/>
                    <a:pt x="87519" y="40129"/>
                    <a:pt x="88472" y="41082"/>
                  </a:cubicBezTo>
                  <a:cubicBezTo>
                    <a:pt x="91329" y="42987"/>
                    <a:pt x="94187" y="43939"/>
                    <a:pt x="96092" y="45844"/>
                  </a:cubicBezTo>
                  <a:cubicBezTo>
                    <a:pt x="97044" y="46797"/>
                    <a:pt x="98949" y="47749"/>
                    <a:pt x="99902" y="48702"/>
                  </a:cubicBezTo>
                  <a:cubicBezTo>
                    <a:pt x="97044" y="46797"/>
                    <a:pt x="100854" y="49654"/>
                    <a:pt x="100854" y="49654"/>
                  </a:cubicBezTo>
                  <a:cubicBezTo>
                    <a:pt x="103712" y="51559"/>
                    <a:pt x="105617" y="54417"/>
                    <a:pt x="108474" y="57274"/>
                  </a:cubicBezTo>
                  <a:cubicBezTo>
                    <a:pt x="109427" y="58227"/>
                    <a:pt x="110379" y="59179"/>
                    <a:pt x="111332" y="61084"/>
                  </a:cubicBezTo>
                  <a:cubicBezTo>
                    <a:pt x="112284" y="62037"/>
                    <a:pt x="112284" y="62037"/>
                    <a:pt x="113237" y="62989"/>
                  </a:cubicBezTo>
                  <a:cubicBezTo>
                    <a:pt x="112284" y="61084"/>
                    <a:pt x="112284" y="61084"/>
                    <a:pt x="113237" y="62989"/>
                  </a:cubicBezTo>
                  <a:cubicBezTo>
                    <a:pt x="117047" y="67752"/>
                    <a:pt x="119904" y="73467"/>
                    <a:pt x="122762" y="79182"/>
                  </a:cubicBezTo>
                  <a:cubicBezTo>
                    <a:pt x="120857" y="75372"/>
                    <a:pt x="122762" y="80134"/>
                    <a:pt x="123714" y="81087"/>
                  </a:cubicBezTo>
                  <a:cubicBezTo>
                    <a:pt x="124667" y="82992"/>
                    <a:pt x="124667" y="83944"/>
                    <a:pt x="124667" y="85849"/>
                  </a:cubicBezTo>
                  <a:cubicBezTo>
                    <a:pt x="125619" y="89659"/>
                    <a:pt x="126572" y="92517"/>
                    <a:pt x="126572" y="96327"/>
                  </a:cubicBezTo>
                  <a:cubicBezTo>
                    <a:pt x="127524" y="105852"/>
                    <a:pt x="139907" y="111567"/>
                    <a:pt x="148479" y="108709"/>
                  </a:cubicBezTo>
                  <a:cubicBezTo>
                    <a:pt x="158957" y="105852"/>
                    <a:pt x="162767" y="96327"/>
                    <a:pt x="160862" y="86802"/>
                  </a:cubicBezTo>
                  <a:cubicBezTo>
                    <a:pt x="156099" y="54417"/>
                    <a:pt x="132287" y="23937"/>
                    <a:pt x="102759" y="9649"/>
                  </a:cubicBezTo>
                  <a:cubicBezTo>
                    <a:pt x="69422" y="-6543"/>
                    <a:pt x="31322" y="-2733"/>
                    <a:pt x="4652" y="23937"/>
                  </a:cubicBezTo>
                  <a:cubicBezTo>
                    <a:pt x="-10588" y="40129"/>
                    <a:pt x="15129" y="64894"/>
                    <a:pt x="31322" y="48702"/>
                  </a:cubicBezTo>
                  <a:lnTo>
                    <a:pt x="31322" y="4870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1903D5E-D5CF-E184-716B-D5DA0D02B898}"/>
                </a:ext>
              </a:extLst>
            </p:cNvPr>
            <p:cNvSpPr/>
            <p:nvPr/>
          </p:nvSpPr>
          <p:spPr>
            <a:xfrm>
              <a:off x="3417569" y="1273491"/>
              <a:ext cx="34289" cy="36195"/>
            </a:xfrm>
            <a:custGeom>
              <a:avLst/>
              <a:gdLst>
                <a:gd name="connsiteX0" fmla="*/ 17145 w 34289"/>
                <a:gd name="connsiteY0" fmla="*/ 36195 h 36195"/>
                <a:gd name="connsiteX1" fmla="*/ 17145 w 34289"/>
                <a:gd name="connsiteY1" fmla="*/ 0 h 36195"/>
                <a:gd name="connsiteX2" fmla="*/ 17145 w 34289"/>
                <a:gd name="connsiteY2" fmla="*/ 36195 h 36195"/>
                <a:gd name="connsiteX3" fmla="*/ 17145 w 34289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051692D-392D-C682-C569-F2C16D16B63D}"/>
                </a:ext>
              </a:extLst>
            </p:cNvPr>
            <p:cNvSpPr/>
            <p:nvPr/>
          </p:nvSpPr>
          <p:spPr>
            <a:xfrm>
              <a:off x="3584256" y="1399222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EC039E-DE5D-AC5B-1217-E1D9525FC952}"/>
                </a:ext>
              </a:extLst>
            </p:cNvPr>
            <p:cNvSpPr/>
            <p:nvPr/>
          </p:nvSpPr>
          <p:spPr>
            <a:xfrm>
              <a:off x="3569969" y="1545907"/>
              <a:ext cx="34290" cy="36195"/>
            </a:xfrm>
            <a:custGeom>
              <a:avLst/>
              <a:gdLst>
                <a:gd name="connsiteX0" fmla="*/ 17145 w 34290"/>
                <a:gd name="connsiteY0" fmla="*/ 36195 h 36195"/>
                <a:gd name="connsiteX1" fmla="*/ 17145 w 34290"/>
                <a:gd name="connsiteY1" fmla="*/ 0 h 36195"/>
                <a:gd name="connsiteX2" fmla="*/ 17145 w 34290"/>
                <a:gd name="connsiteY2" fmla="*/ 36195 h 36195"/>
                <a:gd name="connsiteX3" fmla="*/ 17145 w 34290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45C3AF-19A8-63F1-99EF-708420E8C4F0}"/>
                </a:ext>
              </a:extLst>
            </p:cNvPr>
            <p:cNvSpPr/>
            <p:nvPr/>
          </p:nvSpPr>
          <p:spPr>
            <a:xfrm>
              <a:off x="3421379" y="1729739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4D1E78-1321-56C8-8DC5-911D9BB413A8}"/>
                </a:ext>
              </a:extLst>
            </p:cNvPr>
            <p:cNvSpPr/>
            <p:nvPr/>
          </p:nvSpPr>
          <p:spPr>
            <a:xfrm>
              <a:off x="3262312" y="1763077"/>
              <a:ext cx="34289" cy="36194"/>
            </a:xfrm>
            <a:custGeom>
              <a:avLst/>
              <a:gdLst>
                <a:gd name="connsiteX0" fmla="*/ 17145 w 34289"/>
                <a:gd name="connsiteY0" fmla="*/ 36195 h 36194"/>
                <a:gd name="connsiteX1" fmla="*/ 17145 w 34289"/>
                <a:gd name="connsiteY1" fmla="*/ 0 h 36194"/>
                <a:gd name="connsiteX2" fmla="*/ 17145 w 34289"/>
                <a:gd name="connsiteY2" fmla="*/ 36195 h 36194"/>
                <a:gd name="connsiteX3" fmla="*/ 17145 w 34289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952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38A3DD3-3DF8-BF44-C49D-6970CB279415}"/>
                </a:ext>
              </a:extLst>
            </p:cNvPr>
            <p:cNvSpPr/>
            <p:nvPr/>
          </p:nvSpPr>
          <p:spPr>
            <a:xfrm>
              <a:off x="3420426" y="1571658"/>
              <a:ext cx="74481" cy="91050"/>
            </a:xfrm>
            <a:custGeom>
              <a:avLst/>
              <a:gdLst>
                <a:gd name="connsiteX0" fmla="*/ 4763 w 74481"/>
                <a:gd name="connsiteY0" fmla="*/ 8539 h 91050"/>
                <a:gd name="connsiteX1" fmla="*/ 0 w 74481"/>
                <a:gd name="connsiteY1" fmla="*/ 27589 h 91050"/>
                <a:gd name="connsiteX2" fmla="*/ 1905 w 74481"/>
                <a:gd name="connsiteY2" fmla="*/ 47591 h 91050"/>
                <a:gd name="connsiteX3" fmla="*/ 27623 w 74481"/>
                <a:gd name="connsiteY3" fmla="*/ 84739 h 91050"/>
                <a:gd name="connsiteX4" fmla="*/ 57150 w 74481"/>
                <a:gd name="connsiteY4" fmla="*/ 90454 h 91050"/>
                <a:gd name="connsiteX5" fmla="*/ 69533 w 74481"/>
                <a:gd name="connsiteY5" fmla="*/ 85691 h 91050"/>
                <a:gd name="connsiteX6" fmla="*/ 74295 w 74481"/>
                <a:gd name="connsiteY6" fmla="*/ 73309 h 91050"/>
                <a:gd name="connsiteX7" fmla="*/ 69533 w 74481"/>
                <a:gd name="connsiteY7" fmla="*/ 60926 h 91050"/>
                <a:gd name="connsiteX8" fmla="*/ 57150 w 74481"/>
                <a:gd name="connsiteY8" fmla="*/ 56164 h 91050"/>
                <a:gd name="connsiteX9" fmla="*/ 46673 w 74481"/>
                <a:gd name="connsiteY9" fmla="*/ 56164 h 91050"/>
                <a:gd name="connsiteX10" fmla="*/ 51435 w 74481"/>
                <a:gd name="connsiteY10" fmla="*/ 57116 h 91050"/>
                <a:gd name="connsiteX11" fmla="*/ 43815 w 74481"/>
                <a:gd name="connsiteY11" fmla="*/ 55211 h 91050"/>
                <a:gd name="connsiteX12" fmla="*/ 47625 w 74481"/>
                <a:gd name="connsiteY12" fmla="*/ 57116 h 91050"/>
                <a:gd name="connsiteX13" fmla="*/ 40958 w 74481"/>
                <a:gd name="connsiteY13" fmla="*/ 53306 h 91050"/>
                <a:gd name="connsiteX14" fmla="*/ 44768 w 74481"/>
                <a:gd name="connsiteY14" fmla="*/ 56164 h 91050"/>
                <a:gd name="connsiteX15" fmla="*/ 39053 w 74481"/>
                <a:gd name="connsiteY15" fmla="*/ 50449 h 91050"/>
                <a:gd name="connsiteX16" fmla="*/ 41910 w 74481"/>
                <a:gd name="connsiteY16" fmla="*/ 54259 h 91050"/>
                <a:gd name="connsiteX17" fmla="*/ 36195 w 74481"/>
                <a:gd name="connsiteY17" fmla="*/ 44734 h 91050"/>
                <a:gd name="connsiteX18" fmla="*/ 38100 w 74481"/>
                <a:gd name="connsiteY18" fmla="*/ 48544 h 91050"/>
                <a:gd name="connsiteX19" fmla="*/ 34290 w 74481"/>
                <a:gd name="connsiteY19" fmla="*/ 34256 h 91050"/>
                <a:gd name="connsiteX20" fmla="*/ 35243 w 74481"/>
                <a:gd name="connsiteY20" fmla="*/ 39019 h 91050"/>
                <a:gd name="connsiteX21" fmla="*/ 35243 w 74481"/>
                <a:gd name="connsiteY21" fmla="*/ 25684 h 91050"/>
                <a:gd name="connsiteX22" fmla="*/ 34290 w 74481"/>
                <a:gd name="connsiteY22" fmla="*/ 30446 h 91050"/>
                <a:gd name="connsiteX23" fmla="*/ 36195 w 74481"/>
                <a:gd name="connsiteY23" fmla="*/ 24731 h 91050"/>
                <a:gd name="connsiteX24" fmla="*/ 34290 w 74481"/>
                <a:gd name="connsiteY24" fmla="*/ 28541 h 91050"/>
                <a:gd name="connsiteX25" fmla="*/ 35243 w 74481"/>
                <a:gd name="connsiteY25" fmla="*/ 26636 h 91050"/>
                <a:gd name="connsiteX26" fmla="*/ 28575 w 74481"/>
                <a:gd name="connsiteY26" fmla="*/ 1871 h 91050"/>
                <a:gd name="connsiteX27" fmla="*/ 4763 w 74481"/>
                <a:gd name="connsiteY27" fmla="*/ 8539 h 91050"/>
                <a:gd name="connsiteX28" fmla="*/ 4763 w 74481"/>
                <a:gd name="connsiteY28" fmla="*/ 8539 h 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4481" h="91050">
                  <a:moveTo>
                    <a:pt x="4763" y="8539"/>
                  </a:moveTo>
                  <a:cubicBezTo>
                    <a:pt x="953" y="14254"/>
                    <a:pt x="0" y="20921"/>
                    <a:pt x="0" y="27589"/>
                  </a:cubicBezTo>
                  <a:cubicBezTo>
                    <a:pt x="0" y="34256"/>
                    <a:pt x="0" y="40924"/>
                    <a:pt x="1905" y="47591"/>
                  </a:cubicBezTo>
                  <a:cubicBezTo>
                    <a:pt x="4763" y="62831"/>
                    <a:pt x="14288" y="77119"/>
                    <a:pt x="27623" y="84739"/>
                  </a:cubicBezTo>
                  <a:cubicBezTo>
                    <a:pt x="36195" y="89501"/>
                    <a:pt x="47625" y="92359"/>
                    <a:pt x="57150" y="90454"/>
                  </a:cubicBezTo>
                  <a:cubicBezTo>
                    <a:pt x="61913" y="89501"/>
                    <a:pt x="65723" y="88549"/>
                    <a:pt x="69533" y="85691"/>
                  </a:cubicBezTo>
                  <a:cubicBezTo>
                    <a:pt x="72390" y="82834"/>
                    <a:pt x="75248" y="77119"/>
                    <a:pt x="74295" y="73309"/>
                  </a:cubicBezTo>
                  <a:cubicBezTo>
                    <a:pt x="74295" y="68546"/>
                    <a:pt x="72390" y="63784"/>
                    <a:pt x="69533" y="60926"/>
                  </a:cubicBezTo>
                  <a:cubicBezTo>
                    <a:pt x="66675" y="58069"/>
                    <a:pt x="61913" y="55211"/>
                    <a:pt x="57150" y="56164"/>
                  </a:cubicBezTo>
                  <a:cubicBezTo>
                    <a:pt x="53340" y="56164"/>
                    <a:pt x="50483" y="57116"/>
                    <a:pt x="46673" y="56164"/>
                  </a:cubicBezTo>
                  <a:cubicBezTo>
                    <a:pt x="48577" y="56164"/>
                    <a:pt x="49530" y="56164"/>
                    <a:pt x="51435" y="57116"/>
                  </a:cubicBezTo>
                  <a:cubicBezTo>
                    <a:pt x="48577" y="57116"/>
                    <a:pt x="46673" y="56164"/>
                    <a:pt x="43815" y="55211"/>
                  </a:cubicBezTo>
                  <a:cubicBezTo>
                    <a:pt x="44768" y="56164"/>
                    <a:pt x="46673" y="56164"/>
                    <a:pt x="47625" y="57116"/>
                  </a:cubicBezTo>
                  <a:cubicBezTo>
                    <a:pt x="45720" y="56164"/>
                    <a:pt x="42863" y="55211"/>
                    <a:pt x="40958" y="53306"/>
                  </a:cubicBezTo>
                  <a:cubicBezTo>
                    <a:pt x="41910" y="54259"/>
                    <a:pt x="43815" y="55211"/>
                    <a:pt x="44768" y="56164"/>
                  </a:cubicBezTo>
                  <a:cubicBezTo>
                    <a:pt x="42863" y="54259"/>
                    <a:pt x="40958" y="52354"/>
                    <a:pt x="39053" y="50449"/>
                  </a:cubicBezTo>
                  <a:cubicBezTo>
                    <a:pt x="40005" y="51401"/>
                    <a:pt x="40958" y="53306"/>
                    <a:pt x="41910" y="54259"/>
                  </a:cubicBezTo>
                  <a:cubicBezTo>
                    <a:pt x="40005" y="51401"/>
                    <a:pt x="38100" y="48544"/>
                    <a:pt x="36195" y="44734"/>
                  </a:cubicBezTo>
                  <a:cubicBezTo>
                    <a:pt x="37148" y="45686"/>
                    <a:pt x="37148" y="47591"/>
                    <a:pt x="38100" y="48544"/>
                  </a:cubicBezTo>
                  <a:cubicBezTo>
                    <a:pt x="36195" y="43781"/>
                    <a:pt x="35243" y="39019"/>
                    <a:pt x="34290" y="34256"/>
                  </a:cubicBezTo>
                  <a:cubicBezTo>
                    <a:pt x="34290" y="36161"/>
                    <a:pt x="34290" y="37114"/>
                    <a:pt x="35243" y="39019"/>
                  </a:cubicBezTo>
                  <a:cubicBezTo>
                    <a:pt x="34290" y="34256"/>
                    <a:pt x="34290" y="30446"/>
                    <a:pt x="35243" y="25684"/>
                  </a:cubicBezTo>
                  <a:cubicBezTo>
                    <a:pt x="35243" y="27589"/>
                    <a:pt x="35243" y="28541"/>
                    <a:pt x="34290" y="30446"/>
                  </a:cubicBezTo>
                  <a:cubicBezTo>
                    <a:pt x="34290" y="28541"/>
                    <a:pt x="35243" y="26636"/>
                    <a:pt x="36195" y="24731"/>
                  </a:cubicBezTo>
                  <a:cubicBezTo>
                    <a:pt x="35243" y="25684"/>
                    <a:pt x="35243" y="27589"/>
                    <a:pt x="34290" y="28541"/>
                  </a:cubicBezTo>
                  <a:cubicBezTo>
                    <a:pt x="34290" y="27589"/>
                    <a:pt x="35243" y="27589"/>
                    <a:pt x="35243" y="26636"/>
                  </a:cubicBezTo>
                  <a:cubicBezTo>
                    <a:pt x="40005" y="19016"/>
                    <a:pt x="37148" y="6634"/>
                    <a:pt x="28575" y="1871"/>
                  </a:cubicBezTo>
                  <a:cubicBezTo>
                    <a:pt x="20955" y="-1939"/>
                    <a:pt x="9525" y="-34"/>
                    <a:pt x="4763" y="8539"/>
                  </a:cubicBezTo>
                  <a:lnTo>
                    <a:pt x="4763" y="85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D8234A-A84D-D1DD-3470-62E4E99A53EF}"/>
                </a:ext>
              </a:extLst>
            </p:cNvPr>
            <p:cNvSpPr/>
            <p:nvPr/>
          </p:nvSpPr>
          <p:spPr>
            <a:xfrm>
              <a:off x="3436619" y="1419163"/>
              <a:ext cx="95623" cy="46733"/>
            </a:xfrm>
            <a:custGeom>
              <a:avLst/>
              <a:gdLst>
                <a:gd name="connsiteX0" fmla="*/ 73343 w 95623"/>
                <a:gd name="connsiteY0" fmla="*/ 1013 h 46733"/>
                <a:gd name="connsiteX1" fmla="*/ 34290 w 95623"/>
                <a:gd name="connsiteY1" fmla="*/ 10538 h 46733"/>
                <a:gd name="connsiteX2" fmla="*/ 39053 w 95623"/>
                <a:gd name="connsiteY2" fmla="*/ 9586 h 46733"/>
                <a:gd name="connsiteX3" fmla="*/ 18098 w 95623"/>
                <a:gd name="connsiteY3" fmla="*/ 10538 h 46733"/>
                <a:gd name="connsiteX4" fmla="*/ 0 w 95623"/>
                <a:gd name="connsiteY4" fmla="*/ 28636 h 46733"/>
                <a:gd name="connsiteX5" fmla="*/ 18098 w 95623"/>
                <a:gd name="connsiteY5" fmla="*/ 46733 h 46733"/>
                <a:gd name="connsiteX6" fmla="*/ 82868 w 95623"/>
                <a:gd name="connsiteY6" fmla="*/ 34351 h 46733"/>
                <a:gd name="connsiteX7" fmla="*/ 93345 w 95623"/>
                <a:gd name="connsiteY7" fmla="*/ 25778 h 46733"/>
                <a:gd name="connsiteX8" fmla="*/ 95250 w 95623"/>
                <a:gd name="connsiteY8" fmla="*/ 12443 h 46733"/>
                <a:gd name="connsiteX9" fmla="*/ 73343 w 95623"/>
                <a:gd name="connsiteY9" fmla="*/ 1013 h 46733"/>
                <a:gd name="connsiteX10" fmla="*/ 73343 w 95623"/>
                <a:gd name="connsiteY10" fmla="*/ 1013 h 4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623" h="46733">
                  <a:moveTo>
                    <a:pt x="73343" y="1013"/>
                  </a:moveTo>
                  <a:cubicBezTo>
                    <a:pt x="60960" y="5776"/>
                    <a:pt x="47625" y="9586"/>
                    <a:pt x="34290" y="10538"/>
                  </a:cubicBezTo>
                  <a:cubicBezTo>
                    <a:pt x="36195" y="10538"/>
                    <a:pt x="37147" y="10538"/>
                    <a:pt x="39053" y="9586"/>
                  </a:cubicBezTo>
                  <a:cubicBezTo>
                    <a:pt x="32385" y="10538"/>
                    <a:pt x="24765" y="10538"/>
                    <a:pt x="18098" y="10538"/>
                  </a:cubicBezTo>
                  <a:cubicBezTo>
                    <a:pt x="8573" y="10538"/>
                    <a:pt x="0" y="19111"/>
                    <a:pt x="0" y="28636"/>
                  </a:cubicBezTo>
                  <a:cubicBezTo>
                    <a:pt x="0" y="38161"/>
                    <a:pt x="7620" y="46733"/>
                    <a:pt x="18098" y="46733"/>
                  </a:cubicBezTo>
                  <a:cubicBezTo>
                    <a:pt x="40005" y="46733"/>
                    <a:pt x="62865" y="42923"/>
                    <a:pt x="82868" y="34351"/>
                  </a:cubicBezTo>
                  <a:cubicBezTo>
                    <a:pt x="87630" y="32446"/>
                    <a:pt x="91440" y="30541"/>
                    <a:pt x="93345" y="25778"/>
                  </a:cubicBezTo>
                  <a:cubicBezTo>
                    <a:pt x="95250" y="21968"/>
                    <a:pt x="96203" y="16253"/>
                    <a:pt x="95250" y="12443"/>
                  </a:cubicBezTo>
                  <a:cubicBezTo>
                    <a:pt x="92393" y="4823"/>
                    <a:pt x="82868" y="-2797"/>
                    <a:pt x="73343" y="1013"/>
                  </a:cubicBezTo>
                  <a:lnTo>
                    <a:pt x="73343" y="10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EE58886-B9A2-BF65-DFCA-7644AFAB664D}"/>
                </a:ext>
              </a:extLst>
            </p:cNvPr>
            <p:cNvSpPr/>
            <p:nvPr/>
          </p:nvSpPr>
          <p:spPr>
            <a:xfrm>
              <a:off x="3515481" y="1295546"/>
              <a:ext cx="96234" cy="63092"/>
            </a:xfrm>
            <a:custGeom>
              <a:avLst/>
              <a:gdLst>
                <a:gd name="connsiteX0" fmla="*/ 95445 w 96234"/>
                <a:gd name="connsiteY0" fmla="*/ 38906 h 63092"/>
                <a:gd name="connsiteX1" fmla="*/ 78301 w 96234"/>
                <a:gd name="connsiteY1" fmla="*/ 14141 h 63092"/>
                <a:gd name="connsiteX2" fmla="*/ 52583 w 96234"/>
                <a:gd name="connsiteY2" fmla="*/ 1758 h 63092"/>
                <a:gd name="connsiteX3" fmla="*/ 8768 w 96234"/>
                <a:gd name="connsiteY3" fmla="*/ 6521 h 63092"/>
                <a:gd name="connsiteX4" fmla="*/ 2101 w 96234"/>
                <a:gd name="connsiteY4" fmla="*/ 31286 h 63092"/>
                <a:gd name="connsiteX5" fmla="*/ 26865 w 96234"/>
                <a:gd name="connsiteY5" fmla="*/ 37953 h 63092"/>
                <a:gd name="connsiteX6" fmla="*/ 26865 w 96234"/>
                <a:gd name="connsiteY6" fmla="*/ 37953 h 63092"/>
                <a:gd name="connsiteX7" fmla="*/ 27818 w 96234"/>
                <a:gd name="connsiteY7" fmla="*/ 37953 h 63092"/>
                <a:gd name="connsiteX8" fmla="*/ 34485 w 96234"/>
                <a:gd name="connsiteY8" fmla="*/ 37001 h 63092"/>
                <a:gd name="connsiteX9" fmla="*/ 29723 w 96234"/>
                <a:gd name="connsiteY9" fmla="*/ 37953 h 63092"/>
                <a:gd name="connsiteX10" fmla="*/ 44010 w 96234"/>
                <a:gd name="connsiteY10" fmla="*/ 37953 h 63092"/>
                <a:gd name="connsiteX11" fmla="*/ 39248 w 96234"/>
                <a:gd name="connsiteY11" fmla="*/ 37001 h 63092"/>
                <a:gd name="connsiteX12" fmla="*/ 48773 w 96234"/>
                <a:gd name="connsiteY12" fmla="*/ 38906 h 63092"/>
                <a:gd name="connsiteX13" fmla="*/ 51630 w 96234"/>
                <a:gd name="connsiteY13" fmla="*/ 39858 h 63092"/>
                <a:gd name="connsiteX14" fmla="*/ 49726 w 96234"/>
                <a:gd name="connsiteY14" fmla="*/ 38906 h 63092"/>
                <a:gd name="connsiteX15" fmla="*/ 54488 w 96234"/>
                <a:gd name="connsiteY15" fmla="*/ 41763 h 63092"/>
                <a:gd name="connsiteX16" fmla="*/ 56393 w 96234"/>
                <a:gd name="connsiteY16" fmla="*/ 43668 h 63092"/>
                <a:gd name="connsiteX17" fmla="*/ 55441 w 96234"/>
                <a:gd name="connsiteY17" fmla="*/ 42716 h 63092"/>
                <a:gd name="connsiteX18" fmla="*/ 59251 w 96234"/>
                <a:gd name="connsiteY18" fmla="*/ 46526 h 63092"/>
                <a:gd name="connsiteX19" fmla="*/ 58298 w 96234"/>
                <a:gd name="connsiteY19" fmla="*/ 45573 h 63092"/>
                <a:gd name="connsiteX20" fmla="*/ 60203 w 96234"/>
                <a:gd name="connsiteY20" fmla="*/ 48431 h 63092"/>
                <a:gd name="connsiteX21" fmla="*/ 61155 w 96234"/>
                <a:gd name="connsiteY21" fmla="*/ 50336 h 63092"/>
                <a:gd name="connsiteX22" fmla="*/ 69728 w 96234"/>
                <a:gd name="connsiteY22" fmla="*/ 60813 h 63092"/>
                <a:gd name="connsiteX23" fmla="*/ 83063 w 96234"/>
                <a:gd name="connsiteY23" fmla="*/ 62718 h 63092"/>
                <a:gd name="connsiteX24" fmla="*/ 93541 w 96234"/>
                <a:gd name="connsiteY24" fmla="*/ 54146 h 63092"/>
                <a:gd name="connsiteX25" fmla="*/ 95445 w 96234"/>
                <a:gd name="connsiteY25" fmla="*/ 38906 h 63092"/>
                <a:gd name="connsiteX26" fmla="*/ 95445 w 96234"/>
                <a:gd name="connsiteY26" fmla="*/ 38906 h 6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234" h="63092">
                  <a:moveTo>
                    <a:pt x="95445" y="38906"/>
                  </a:moveTo>
                  <a:cubicBezTo>
                    <a:pt x="91635" y="29381"/>
                    <a:pt x="86873" y="20808"/>
                    <a:pt x="78301" y="14141"/>
                  </a:cubicBezTo>
                  <a:cubicBezTo>
                    <a:pt x="70680" y="8426"/>
                    <a:pt x="62108" y="3663"/>
                    <a:pt x="52583" y="1758"/>
                  </a:cubicBezTo>
                  <a:cubicBezTo>
                    <a:pt x="38295" y="-1099"/>
                    <a:pt x="21151" y="-1099"/>
                    <a:pt x="8768" y="6521"/>
                  </a:cubicBezTo>
                  <a:cubicBezTo>
                    <a:pt x="1148" y="11283"/>
                    <a:pt x="-2662" y="22713"/>
                    <a:pt x="2101" y="31286"/>
                  </a:cubicBezTo>
                  <a:cubicBezTo>
                    <a:pt x="6863" y="38906"/>
                    <a:pt x="18293" y="42716"/>
                    <a:pt x="26865" y="37953"/>
                  </a:cubicBezTo>
                  <a:cubicBezTo>
                    <a:pt x="27818" y="37001"/>
                    <a:pt x="30676" y="36048"/>
                    <a:pt x="26865" y="37953"/>
                  </a:cubicBezTo>
                  <a:cubicBezTo>
                    <a:pt x="23055" y="39858"/>
                    <a:pt x="26865" y="37953"/>
                    <a:pt x="27818" y="37953"/>
                  </a:cubicBezTo>
                  <a:cubicBezTo>
                    <a:pt x="29723" y="37001"/>
                    <a:pt x="31628" y="37001"/>
                    <a:pt x="34485" y="37001"/>
                  </a:cubicBezTo>
                  <a:cubicBezTo>
                    <a:pt x="32580" y="37001"/>
                    <a:pt x="31628" y="37001"/>
                    <a:pt x="29723" y="37953"/>
                  </a:cubicBezTo>
                  <a:cubicBezTo>
                    <a:pt x="34485" y="37001"/>
                    <a:pt x="39248" y="37001"/>
                    <a:pt x="44010" y="37953"/>
                  </a:cubicBezTo>
                  <a:cubicBezTo>
                    <a:pt x="42105" y="37953"/>
                    <a:pt x="41153" y="37953"/>
                    <a:pt x="39248" y="37001"/>
                  </a:cubicBezTo>
                  <a:cubicBezTo>
                    <a:pt x="43058" y="37001"/>
                    <a:pt x="45916" y="37953"/>
                    <a:pt x="48773" y="38906"/>
                  </a:cubicBezTo>
                  <a:cubicBezTo>
                    <a:pt x="49726" y="38906"/>
                    <a:pt x="50678" y="39858"/>
                    <a:pt x="51630" y="39858"/>
                  </a:cubicBezTo>
                  <a:cubicBezTo>
                    <a:pt x="50678" y="39858"/>
                    <a:pt x="46868" y="37953"/>
                    <a:pt x="49726" y="38906"/>
                  </a:cubicBezTo>
                  <a:cubicBezTo>
                    <a:pt x="51630" y="39858"/>
                    <a:pt x="52583" y="40811"/>
                    <a:pt x="54488" y="41763"/>
                  </a:cubicBezTo>
                  <a:cubicBezTo>
                    <a:pt x="55441" y="42716"/>
                    <a:pt x="56393" y="42716"/>
                    <a:pt x="56393" y="43668"/>
                  </a:cubicBezTo>
                  <a:cubicBezTo>
                    <a:pt x="51630" y="39858"/>
                    <a:pt x="54488" y="41763"/>
                    <a:pt x="55441" y="42716"/>
                  </a:cubicBezTo>
                  <a:cubicBezTo>
                    <a:pt x="56393" y="43668"/>
                    <a:pt x="57345" y="44621"/>
                    <a:pt x="59251" y="46526"/>
                  </a:cubicBezTo>
                  <a:cubicBezTo>
                    <a:pt x="62108" y="49383"/>
                    <a:pt x="57345" y="43668"/>
                    <a:pt x="58298" y="45573"/>
                  </a:cubicBezTo>
                  <a:cubicBezTo>
                    <a:pt x="59251" y="46526"/>
                    <a:pt x="59251" y="47478"/>
                    <a:pt x="60203" y="48431"/>
                  </a:cubicBezTo>
                  <a:cubicBezTo>
                    <a:pt x="61155" y="50336"/>
                    <a:pt x="64013" y="57003"/>
                    <a:pt x="61155" y="50336"/>
                  </a:cubicBezTo>
                  <a:cubicBezTo>
                    <a:pt x="63060" y="55098"/>
                    <a:pt x="64966" y="58908"/>
                    <a:pt x="69728" y="60813"/>
                  </a:cubicBezTo>
                  <a:cubicBezTo>
                    <a:pt x="73538" y="62718"/>
                    <a:pt x="79253" y="63671"/>
                    <a:pt x="83063" y="62718"/>
                  </a:cubicBezTo>
                  <a:cubicBezTo>
                    <a:pt x="87826" y="61766"/>
                    <a:pt x="91635" y="58908"/>
                    <a:pt x="93541" y="54146"/>
                  </a:cubicBezTo>
                  <a:cubicBezTo>
                    <a:pt x="95445" y="49383"/>
                    <a:pt x="97351" y="43668"/>
                    <a:pt x="95445" y="38906"/>
                  </a:cubicBezTo>
                  <a:lnTo>
                    <a:pt x="95445" y="389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5E69A7-FC9E-D11D-4208-C99A8230BEA0}"/>
                </a:ext>
              </a:extLst>
            </p:cNvPr>
            <p:cNvSpPr/>
            <p:nvPr/>
          </p:nvSpPr>
          <p:spPr>
            <a:xfrm>
              <a:off x="3247184" y="1468516"/>
              <a:ext cx="95375" cy="104298"/>
            </a:xfrm>
            <a:custGeom>
              <a:avLst/>
              <a:gdLst>
                <a:gd name="connsiteX0" fmla="*/ 4650 w 95375"/>
                <a:gd name="connsiteY0" fmla="*/ 30718 h 104298"/>
                <a:gd name="connsiteX1" fmla="*/ 64658 w 95375"/>
                <a:gd name="connsiteY1" fmla="*/ 99298 h 104298"/>
                <a:gd name="connsiteX2" fmla="*/ 90375 w 95375"/>
                <a:gd name="connsiteY2" fmla="*/ 99298 h 104298"/>
                <a:gd name="connsiteX3" fmla="*/ 90375 w 95375"/>
                <a:gd name="connsiteY3" fmla="*/ 73581 h 104298"/>
                <a:gd name="connsiteX4" fmla="*/ 30368 w 95375"/>
                <a:gd name="connsiteY4" fmla="*/ 5001 h 104298"/>
                <a:gd name="connsiteX5" fmla="*/ 4650 w 95375"/>
                <a:gd name="connsiteY5" fmla="*/ 5001 h 104298"/>
                <a:gd name="connsiteX6" fmla="*/ 4650 w 95375"/>
                <a:gd name="connsiteY6" fmla="*/ 30718 h 104298"/>
                <a:gd name="connsiteX7" fmla="*/ 4650 w 95375"/>
                <a:gd name="connsiteY7" fmla="*/ 30718 h 1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375" h="104298">
                  <a:moveTo>
                    <a:pt x="4650" y="30718"/>
                  </a:moveTo>
                  <a:cubicBezTo>
                    <a:pt x="24653" y="53578"/>
                    <a:pt x="44655" y="76438"/>
                    <a:pt x="64658" y="99298"/>
                  </a:cubicBezTo>
                  <a:cubicBezTo>
                    <a:pt x="71325" y="105966"/>
                    <a:pt x="83708" y="105966"/>
                    <a:pt x="90375" y="99298"/>
                  </a:cubicBezTo>
                  <a:cubicBezTo>
                    <a:pt x="97043" y="91678"/>
                    <a:pt x="97043" y="81201"/>
                    <a:pt x="90375" y="73581"/>
                  </a:cubicBezTo>
                  <a:cubicBezTo>
                    <a:pt x="70373" y="50721"/>
                    <a:pt x="50370" y="27861"/>
                    <a:pt x="30368" y="5001"/>
                  </a:cubicBezTo>
                  <a:cubicBezTo>
                    <a:pt x="23700" y="-1667"/>
                    <a:pt x="11318" y="-1667"/>
                    <a:pt x="4650" y="5001"/>
                  </a:cubicBezTo>
                  <a:cubicBezTo>
                    <a:pt x="-2017" y="12621"/>
                    <a:pt x="-1065" y="23098"/>
                    <a:pt x="4650" y="30718"/>
                  </a:cubicBezTo>
                  <a:lnTo>
                    <a:pt x="4650" y="307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74E3CFE-D037-7C83-EEEB-49FFEEF594F0}"/>
                </a:ext>
              </a:extLst>
            </p:cNvPr>
            <p:cNvSpPr/>
            <p:nvPr/>
          </p:nvSpPr>
          <p:spPr>
            <a:xfrm>
              <a:off x="3239451" y="1627252"/>
              <a:ext cx="66861" cy="88199"/>
            </a:xfrm>
            <a:custGeom>
              <a:avLst/>
              <a:gdLst>
                <a:gd name="connsiteX0" fmla="*/ 1905 w 66861"/>
                <a:gd name="connsiteY0" fmla="*/ 27240 h 88199"/>
                <a:gd name="connsiteX1" fmla="*/ 37148 w 66861"/>
                <a:gd name="connsiteY1" fmla="*/ 83437 h 88199"/>
                <a:gd name="connsiteX2" fmla="*/ 49530 w 66861"/>
                <a:gd name="connsiteY2" fmla="*/ 88200 h 88199"/>
                <a:gd name="connsiteX3" fmla="*/ 61913 w 66861"/>
                <a:gd name="connsiteY3" fmla="*/ 83437 h 88199"/>
                <a:gd name="connsiteX4" fmla="*/ 66675 w 66861"/>
                <a:gd name="connsiteY4" fmla="*/ 71055 h 88199"/>
                <a:gd name="connsiteX5" fmla="*/ 61913 w 66861"/>
                <a:gd name="connsiteY5" fmla="*/ 58672 h 88199"/>
                <a:gd name="connsiteX6" fmla="*/ 60008 w 66861"/>
                <a:gd name="connsiteY6" fmla="*/ 55815 h 88199"/>
                <a:gd name="connsiteX7" fmla="*/ 62865 w 66861"/>
                <a:gd name="connsiteY7" fmla="*/ 59625 h 88199"/>
                <a:gd name="connsiteX8" fmla="*/ 33338 w 66861"/>
                <a:gd name="connsiteY8" fmla="*/ 9142 h 88199"/>
                <a:gd name="connsiteX9" fmla="*/ 22860 w 66861"/>
                <a:gd name="connsiteY9" fmla="*/ 570 h 88199"/>
                <a:gd name="connsiteX10" fmla="*/ 9525 w 66861"/>
                <a:gd name="connsiteY10" fmla="*/ 2475 h 88199"/>
                <a:gd name="connsiteX11" fmla="*/ 953 w 66861"/>
                <a:gd name="connsiteY11" fmla="*/ 12952 h 88199"/>
                <a:gd name="connsiteX12" fmla="*/ 0 w 66861"/>
                <a:gd name="connsiteY12" fmla="*/ 17715 h 88199"/>
                <a:gd name="connsiteX13" fmla="*/ 1905 w 66861"/>
                <a:gd name="connsiteY13" fmla="*/ 27240 h 88199"/>
                <a:gd name="connsiteX14" fmla="*/ 1905 w 66861"/>
                <a:gd name="connsiteY14" fmla="*/ 27240 h 8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861" h="88199">
                  <a:moveTo>
                    <a:pt x="1905" y="27240"/>
                  </a:moveTo>
                  <a:cubicBezTo>
                    <a:pt x="10478" y="48195"/>
                    <a:pt x="22860" y="66292"/>
                    <a:pt x="37148" y="83437"/>
                  </a:cubicBezTo>
                  <a:cubicBezTo>
                    <a:pt x="40005" y="87247"/>
                    <a:pt x="45720" y="88200"/>
                    <a:pt x="49530" y="88200"/>
                  </a:cubicBezTo>
                  <a:cubicBezTo>
                    <a:pt x="54293" y="88200"/>
                    <a:pt x="59055" y="86295"/>
                    <a:pt x="61913" y="83437"/>
                  </a:cubicBezTo>
                  <a:cubicBezTo>
                    <a:pt x="64770" y="79627"/>
                    <a:pt x="67628" y="75817"/>
                    <a:pt x="66675" y="71055"/>
                  </a:cubicBezTo>
                  <a:cubicBezTo>
                    <a:pt x="66675" y="66292"/>
                    <a:pt x="64770" y="62482"/>
                    <a:pt x="61913" y="58672"/>
                  </a:cubicBezTo>
                  <a:cubicBezTo>
                    <a:pt x="60960" y="57720"/>
                    <a:pt x="60008" y="56767"/>
                    <a:pt x="60008" y="55815"/>
                  </a:cubicBezTo>
                  <a:cubicBezTo>
                    <a:pt x="60960" y="56767"/>
                    <a:pt x="61913" y="58672"/>
                    <a:pt x="62865" y="59625"/>
                  </a:cubicBezTo>
                  <a:cubicBezTo>
                    <a:pt x="51435" y="44385"/>
                    <a:pt x="40958" y="27240"/>
                    <a:pt x="33338" y="9142"/>
                  </a:cubicBezTo>
                  <a:cubicBezTo>
                    <a:pt x="31433" y="5332"/>
                    <a:pt x="26670" y="1522"/>
                    <a:pt x="22860" y="570"/>
                  </a:cubicBezTo>
                  <a:cubicBezTo>
                    <a:pt x="19050" y="-383"/>
                    <a:pt x="13335" y="-383"/>
                    <a:pt x="9525" y="2475"/>
                  </a:cubicBezTo>
                  <a:cubicBezTo>
                    <a:pt x="5715" y="5332"/>
                    <a:pt x="1905" y="8190"/>
                    <a:pt x="953" y="12952"/>
                  </a:cubicBezTo>
                  <a:cubicBezTo>
                    <a:pt x="953" y="14857"/>
                    <a:pt x="953" y="15810"/>
                    <a:pt x="0" y="17715"/>
                  </a:cubicBezTo>
                  <a:cubicBezTo>
                    <a:pt x="0" y="21525"/>
                    <a:pt x="0" y="24382"/>
                    <a:pt x="1905" y="27240"/>
                  </a:cubicBezTo>
                  <a:lnTo>
                    <a:pt x="1905" y="27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294B5398-C14C-E78E-3396-4172A1EC3F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61533">
            <a:off x="4205423" y="81853"/>
            <a:ext cx="1485596" cy="774183"/>
          </a:xfrm>
          <a:prstGeom prst="rect">
            <a:avLst/>
          </a:prstGeom>
        </p:spPr>
      </p:pic>
      <p:sp>
        <p:nvSpPr>
          <p:cNvPr id="50" name="ตัวแทนข้อความ 6">
            <a:extLst>
              <a:ext uri="{FF2B5EF4-FFF2-40B4-BE49-F238E27FC236}">
                <a16:creationId xmlns:a16="http://schemas.microsoft.com/office/drawing/2014/main" id="{E56519F1-CF27-D96B-1B5E-56FA5869CB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6474" y="1426294"/>
            <a:ext cx="2876702" cy="447949"/>
          </a:xfrm>
        </p:spPr>
        <p:txBody>
          <a:bodyPr>
            <a:noAutofit/>
          </a:bodyPr>
          <a:lstStyle>
            <a:lvl1pPr marL="0" indent="0">
              <a:buNone/>
              <a:defRPr sz="3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51" name="ตัวแทนข้อความ 6">
            <a:extLst>
              <a:ext uri="{FF2B5EF4-FFF2-40B4-BE49-F238E27FC236}">
                <a16:creationId xmlns:a16="http://schemas.microsoft.com/office/drawing/2014/main" id="{7EA7394D-3BB1-A94A-FC28-E1F570134F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6473" y="837124"/>
            <a:ext cx="3580795" cy="447949"/>
          </a:xfrm>
        </p:spPr>
        <p:txBody>
          <a:bodyPr>
            <a:noAutofit/>
          </a:bodyPr>
          <a:lstStyle>
            <a:lvl1pPr marL="0" indent="0">
              <a:buNone/>
              <a:defRPr sz="4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52" name="ตัวแทนข้อความ 6">
            <a:extLst>
              <a:ext uri="{FF2B5EF4-FFF2-40B4-BE49-F238E27FC236}">
                <a16:creationId xmlns:a16="http://schemas.microsoft.com/office/drawing/2014/main" id="{9D059565-DEE4-948E-E176-DCA521782AE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6876" y="3086680"/>
            <a:ext cx="2810296" cy="687281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2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53" name="ตัวแทนข้อความ 6">
            <a:extLst>
              <a:ext uri="{FF2B5EF4-FFF2-40B4-BE49-F238E27FC236}">
                <a16:creationId xmlns:a16="http://schemas.microsoft.com/office/drawing/2014/main" id="{50804B97-B340-91F2-01A8-F6CC2BAEF5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877" y="2301596"/>
            <a:ext cx="1928671" cy="602215"/>
          </a:xfrm>
        </p:spPr>
        <p:txBody>
          <a:bodyPr>
            <a:noAutofit/>
          </a:bodyPr>
          <a:lstStyle>
            <a:lvl1pPr marL="0" indent="0" algn="ctr">
              <a:buNone/>
              <a:defRPr sz="55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32%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C57282-D443-55A5-45D9-983F0708B8FE}"/>
              </a:ext>
            </a:extLst>
          </p:cNvPr>
          <p:cNvGrpSpPr/>
          <p:nvPr userDrawn="1"/>
        </p:nvGrpSpPr>
        <p:grpSpPr>
          <a:xfrm rot="3566804">
            <a:off x="7460814" y="-247547"/>
            <a:ext cx="2049151" cy="1520054"/>
            <a:chOff x="4782621" y="1872548"/>
            <a:chExt cx="1385519" cy="1027774"/>
          </a:xfrm>
        </p:grpSpPr>
        <p:grpSp>
          <p:nvGrpSpPr>
            <p:cNvPr id="55" name="Graphic 6">
              <a:extLst>
                <a:ext uri="{FF2B5EF4-FFF2-40B4-BE49-F238E27FC236}">
                  <a16:creationId xmlns:a16="http://schemas.microsoft.com/office/drawing/2014/main" id="{BEA696E9-E081-67D9-C9D4-8BD0AF78E5D3}"/>
                </a:ext>
              </a:extLst>
            </p:cNvPr>
            <p:cNvGrpSpPr/>
            <p:nvPr userDrawn="1"/>
          </p:nvGrpSpPr>
          <p:grpSpPr>
            <a:xfrm rot="1961296">
              <a:off x="5001324" y="1872548"/>
              <a:ext cx="559263" cy="712888"/>
              <a:chOff x="4152962" y="1233487"/>
              <a:chExt cx="406654" cy="518359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3E6BAFE-B45B-C0D5-D4C6-B3C340EA3066}"/>
                  </a:ext>
                </a:extLst>
              </p:cNvPr>
              <p:cNvSpPr/>
              <p:nvPr/>
            </p:nvSpPr>
            <p:spPr>
              <a:xfrm>
                <a:off x="4349114" y="1233487"/>
                <a:ext cx="210502" cy="199072"/>
              </a:xfrm>
              <a:custGeom>
                <a:avLst/>
                <a:gdLst>
                  <a:gd name="connsiteX0" fmla="*/ 55245 w 210502"/>
                  <a:gd name="connsiteY0" fmla="*/ 85725 h 199072"/>
                  <a:gd name="connsiteX1" fmla="*/ 36195 w 210502"/>
                  <a:gd name="connsiteY1" fmla="*/ 17145 h 199072"/>
                  <a:gd name="connsiteX2" fmla="*/ 102870 w 210502"/>
                  <a:gd name="connsiteY2" fmla="*/ 49530 h 199072"/>
                  <a:gd name="connsiteX3" fmla="*/ 114300 w 210502"/>
                  <a:gd name="connsiteY3" fmla="*/ 30480 h 199072"/>
                  <a:gd name="connsiteX4" fmla="*/ 152400 w 210502"/>
                  <a:gd name="connsiteY4" fmla="*/ 0 h 199072"/>
                  <a:gd name="connsiteX5" fmla="*/ 140017 w 210502"/>
                  <a:gd name="connsiteY5" fmla="*/ 81915 h 199072"/>
                  <a:gd name="connsiteX6" fmla="*/ 153352 w 210502"/>
                  <a:gd name="connsiteY6" fmla="*/ 89535 h 199072"/>
                  <a:gd name="connsiteX7" fmla="*/ 210502 w 210502"/>
                  <a:gd name="connsiteY7" fmla="*/ 134302 h 199072"/>
                  <a:gd name="connsiteX8" fmla="*/ 124777 w 210502"/>
                  <a:gd name="connsiteY8" fmla="*/ 138113 h 199072"/>
                  <a:gd name="connsiteX9" fmla="*/ 99060 w 210502"/>
                  <a:gd name="connsiteY9" fmla="*/ 199072 h 199072"/>
                  <a:gd name="connsiteX10" fmla="*/ 82867 w 210502"/>
                  <a:gd name="connsiteY10" fmla="*/ 194310 h 199072"/>
                  <a:gd name="connsiteX11" fmla="*/ 67627 w 210502"/>
                  <a:gd name="connsiteY11" fmla="*/ 131445 h 199072"/>
                  <a:gd name="connsiteX12" fmla="*/ 0 w 210502"/>
                  <a:gd name="connsiteY12" fmla="*/ 137160 h 199072"/>
                  <a:gd name="connsiteX13" fmla="*/ 18097 w 210502"/>
                  <a:gd name="connsiteY13" fmla="*/ 107633 h 199072"/>
                  <a:gd name="connsiteX14" fmla="*/ 55245 w 210502"/>
                  <a:gd name="connsiteY14" fmla="*/ 85725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0502" h="199072">
                    <a:moveTo>
                      <a:pt x="55245" y="85725"/>
                    </a:moveTo>
                    <a:cubicBezTo>
                      <a:pt x="42863" y="64770"/>
                      <a:pt x="33338" y="40958"/>
                      <a:pt x="36195" y="17145"/>
                    </a:cubicBezTo>
                    <a:cubicBezTo>
                      <a:pt x="62865" y="22860"/>
                      <a:pt x="81915" y="34290"/>
                      <a:pt x="102870" y="49530"/>
                    </a:cubicBezTo>
                    <a:cubicBezTo>
                      <a:pt x="105727" y="43815"/>
                      <a:pt x="109538" y="37148"/>
                      <a:pt x="114300" y="30480"/>
                    </a:cubicBezTo>
                    <a:cubicBezTo>
                      <a:pt x="122872" y="17145"/>
                      <a:pt x="135255" y="4763"/>
                      <a:pt x="152400" y="0"/>
                    </a:cubicBezTo>
                    <a:cubicBezTo>
                      <a:pt x="151447" y="27623"/>
                      <a:pt x="145732" y="54292"/>
                      <a:pt x="140017" y="81915"/>
                    </a:cubicBezTo>
                    <a:cubicBezTo>
                      <a:pt x="144780" y="83820"/>
                      <a:pt x="148590" y="86677"/>
                      <a:pt x="153352" y="89535"/>
                    </a:cubicBezTo>
                    <a:cubicBezTo>
                      <a:pt x="173355" y="102870"/>
                      <a:pt x="192405" y="118110"/>
                      <a:pt x="210502" y="134302"/>
                    </a:cubicBezTo>
                    <a:cubicBezTo>
                      <a:pt x="182880" y="140970"/>
                      <a:pt x="153352" y="143827"/>
                      <a:pt x="124777" y="138113"/>
                    </a:cubicBezTo>
                    <a:cubicBezTo>
                      <a:pt x="120967" y="160020"/>
                      <a:pt x="111442" y="180975"/>
                      <a:pt x="99060" y="199072"/>
                    </a:cubicBezTo>
                    <a:cubicBezTo>
                      <a:pt x="92392" y="199072"/>
                      <a:pt x="86677" y="198120"/>
                      <a:pt x="82867" y="194310"/>
                    </a:cubicBezTo>
                    <a:cubicBezTo>
                      <a:pt x="66675" y="180022"/>
                      <a:pt x="66675" y="152400"/>
                      <a:pt x="67627" y="131445"/>
                    </a:cubicBezTo>
                    <a:cubicBezTo>
                      <a:pt x="46672" y="139065"/>
                      <a:pt x="21907" y="145733"/>
                      <a:pt x="0" y="137160"/>
                    </a:cubicBezTo>
                    <a:cubicBezTo>
                      <a:pt x="2857" y="125730"/>
                      <a:pt x="9525" y="115252"/>
                      <a:pt x="18097" y="107633"/>
                    </a:cubicBezTo>
                    <a:cubicBezTo>
                      <a:pt x="28575" y="99060"/>
                      <a:pt x="40957" y="91440"/>
                      <a:pt x="55245" y="85725"/>
                    </a:cubicBez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9DF2E2E-3E85-E77D-D487-D8849BF26E5E}"/>
                  </a:ext>
                </a:extLst>
              </p:cNvPr>
              <p:cNvSpPr/>
              <p:nvPr/>
            </p:nvSpPr>
            <p:spPr>
              <a:xfrm>
                <a:off x="4152962" y="1552774"/>
                <a:ext cx="210502" cy="199072"/>
              </a:xfrm>
              <a:custGeom>
                <a:avLst/>
                <a:gdLst>
                  <a:gd name="connsiteX0" fmla="*/ 55245 w 210502"/>
                  <a:gd name="connsiteY0" fmla="*/ 85725 h 199072"/>
                  <a:gd name="connsiteX1" fmla="*/ 36195 w 210502"/>
                  <a:gd name="connsiteY1" fmla="*/ 17145 h 199072"/>
                  <a:gd name="connsiteX2" fmla="*/ 102870 w 210502"/>
                  <a:gd name="connsiteY2" fmla="*/ 49530 h 199072"/>
                  <a:gd name="connsiteX3" fmla="*/ 114300 w 210502"/>
                  <a:gd name="connsiteY3" fmla="*/ 30480 h 199072"/>
                  <a:gd name="connsiteX4" fmla="*/ 152400 w 210502"/>
                  <a:gd name="connsiteY4" fmla="*/ 0 h 199072"/>
                  <a:gd name="connsiteX5" fmla="*/ 140018 w 210502"/>
                  <a:gd name="connsiteY5" fmla="*/ 81915 h 199072"/>
                  <a:gd name="connsiteX6" fmla="*/ 153353 w 210502"/>
                  <a:gd name="connsiteY6" fmla="*/ 89535 h 199072"/>
                  <a:gd name="connsiteX7" fmla="*/ 210503 w 210502"/>
                  <a:gd name="connsiteY7" fmla="*/ 134302 h 199072"/>
                  <a:gd name="connsiteX8" fmla="*/ 124778 w 210502"/>
                  <a:gd name="connsiteY8" fmla="*/ 138113 h 199072"/>
                  <a:gd name="connsiteX9" fmla="*/ 99060 w 210502"/>
                  <a:gd name="connsiteY9" fmla="*/ 199072 h 199072"/>
                  <a:gd name="connsiteX10" fmla="*/ 82868 w 210502"/>
                  <a:gd name="connsiteY10" fmla="*/ 194310 h 199072"/>
                  <a:gd name="connsiteX11" fmla="*/ 67628 w 210502"/>
                  <a:gd name="connsiteY11" fmla="*/ 131445 h 199072"/>
                  <a:gd name="connsiteX12" fmla="*/ 0 w 210502"/>
                  <a:gd name="connsiteY12" fmla="*/ 137160 h 199072"/>
                  <a:gd name="connsiteX13" fmla="*/ 18098 w 210502"/>
                  <a:gd name="connsiteY13" fmla="*/ 107632 h 199072"/>
                  <a:gd name="connsiteX14" fmla="*/ 55245 w 210502"/>
                  <a:gd name="connsiteY14" fmla="*/ 85725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0502" h="199072">
                    <a:moveTo>
                      <a:pt x="55245" y="85725"/>
                    </a:moveTo>
                    <a:cubicBezTo>
                      <a:pt x="42863" y="64770"/>
                      <a:pt x="33338" y="40957"/>
                      <a:pt x="36195" y="17145"/>
                    </a:cubicBezTo>
                    <a:cubicBezTo>
                      <a:pt x="62865" y="22860"/>
                      <a:pt x="81915" y="34290"/>
                      <a:pt x="102870" y="49530"/>
                    </a:cubicBezTo>
                    <a:cubicBezTo>
                      <a:pt x="105728" y="43815"/>
                      <a:pt x="109538" y="37147"/>
                      <a:pt x="114300" y="30480"/>
                    </a:cubicBezTo>
                    <a:cubicBezTo>
                      <a:pt x="122873" y="17145"/>
                      <a:pt x="136208" y="4763"/>
                      <a:pt x="152400" y="0"/>
                    </a:cubicBezTo>
                    <a:cubicBezTo>
                      <a:pt x="151448" y="27622"/>
                      <a:pt x="145733" y="54292"/>
                      <a:pt x="140018" y="81915"/>
                    </a:cubicBezTo>
                    <a:cubicBezTo>
                      <a:pt x="144780" y="83820"/>
                      <a:pt x="148590" y="86677"/>
                      <a:pt x="153353" y="89535"/>
                    </a:cubicBezTo>
                    <a:cubicBezTo>
                      <a:pt x="174308" y="102870"/>
                      <a:pt x="192405" y="118110"/>
                      <a:pt x="210503" y="134302"/>
                    </a:cubicBezTo>
                    <a:cubicBezTo>
                      <a:pt x="182880" y="140970"/>
                      <a:pt x="153353" y="143827"/>
                      <a:pt x="124778" y="138113"/>
                    </a:cubicBezTo>
                    <a:cubicBezTo>
                      <a:pt x="120968" y="160020"/>
                      <a:pt x="111443" y="180975"/>
                      <a:pt x="99060" y="199072"/>
                    </a:cubicBezTo>
                    <a:cubicBezTo>
                      <a:pt x="92393" y="199072"/>
                      <a:pt x="86678" y="198120"/>
                      <a:pt x="82868" y="194310"/>
                    </a:cubicBezTo>
                    <a:cubicBezTo>
                      <a:pt x="66675" y="180022"/>
                      <a:pt x="66675" y="152400"/>
                      <a:pt x="67628" y="131445"/>
                    </a:cubicBezTo>
                    <a:cubicBezTo>
                      <a:pt x="46673" y="139065"/>
                      <a:pt x="21908" y="145732"/>
                      <a:pt x="0" y="137160"/>
                    </a:cubicBezTo>
                    <a:cubicBezTo>
                      <a:pt x="2858" y="125730"/>
                      <a:pt x="9525" y="115252"/>
                      <a:pt x="18098" y="107632"/>
                    </a:cubicBezTo>
                    <a:cubicBezTo>
                      <a:pt x="28575" y="99060"/>
                      <a:pt x="40958" y="91440"/>
                      <a:pt x="55245" y="85725"/>
                    </a:cubicBez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5B23039-0322-1596-BC02-49ECC2DA31E2}"/>
                </a:ext>
              </a:extLst>
            </p:cNvPr>
            <p:cNvGrpSpPr/>
            <p:nvPr userDrawn="1"/>
          </p:nvGrpSpPr>
          <p:grpSpPr>
            <a:xfrm rot="20805159">
              <a:off x="4782621" y="2128047"/>
              <a:ext cx="1385519" cy="772275"/>
              <a:chOff x="2594259" y="1311677"/>
              <a:chExt cx="2178519" cy="121428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B388DBD-299C-BF4A-B6CC-AB3A7797A0D1}"/>
                  </a:ext>
                </a:extLst>
              </p:cNvPr>
              <p:cNvSpPr/>
              <p:nvPr/>
            </p:nvSpPr>
            <p:spPr>
              <a:xfrm flipH="1">
                <a:off x="2594259" y="1311677"/>
                <a:ext cx="2058894" cy="976747"/>
              </a:xfrm>
              <a:custGeom>
                <a:avLst/>
                <a:gdLst>
                  <a:gd name="connsiteX0" fmla="*/ 150646 w 909669"/>
                  <a:gd name="connsiteY0" fmla="*/ 69703 h 431550"/>
                  <a:gd name="connsiteX1" fmla="*/ 846923 w 909669"/>
                  <a:gd name="connsiteY1" fmla="*/ 274490 h 431550"/>
                  <a:gd name="connsiteX2" fmla="*/ 902168 w 909669"/>
                  <a:gd name="connsiteY2" fmla="*/ 344975 h 431550"/>
                  <a:gd name="connsiteX3" fmla="*/ 106831 w 909669"/>
                  <a:gd name="connsiteY3" fmla="*/ 240200 h 431550"/>
                  <a:gd name="connsiteX4" fmla="*/ 150646 w 909669"/>
                  <a:gd name="connsiteY4" fmla="*/ 69703 h 431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9669" h="431550">
                    <a:moveTo>
                      <a:pt x="150646" y="69703"/>
                    </a:moveTo>
                    <a:cubicBezTo>
                      <a:pt x="150646" y="69703"/>
                      <a:pt x="324953" y="442130"/>
                      <a:pt x="846923" y="274490"/>
                    </a:cubicBezTo>
                    <a:cubicBezTo>
                      <a:pt x="846923" y="274490"/>
                      <a:pt x="935506" y="245915"/>
                      <a:pt x="902168" y="344975"/>
                    </a:cubicBezTo>
                    <a:cubicBezTo>
                      <a:pt x="868831" y="444035"/>
                      <a:pt x="359243" y="510710"/>
                      <a:pt x="106831" y="240200"/>
                    </a:cubicBezTo>
                    <a:cubicBezTo>
                      <a:pt x="-144629" y="-30310"/>
                      <a:pt x="123023" y="-49360"/>
                      <a:pt x="150646" y="69703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13742F8-F443-AD3B-D9BF-DCA67131AFE5}"/>
                  </a:ext>
                </a:extLst>
              </p:cNvPr>
              <p:cNvSpPr/>
              <p:nvPr/>
            </p:nvSpPr>
            <p:spPr>
              <a:xfrm flipH="1">
                <a:off x="2887183" y="1496719"/>
                <a:ext cx="1885595" cy="1029243"/>
              </a:xfrm>
              <a:custGeom>
                <a:avLst/>
                <a:gdLst>
                  <a:gd name="connsiteX0" fmla="*/ 33954 w 833101"/>
                  <a:gd name="connsiteY0" fmla="*/ 87960 h 454744"/>
                  <a:gd name="connsiteX1" fmla="*/ 35859 w 833101"/>
                  <a:gd name="connsiteY1" fmla="*/ 86055 h 454744"/>
                  <a:gd name="connsiteX2" fmla="*/ 40621 w 833101"/>
                  <a:gd name="connsiteY2" fmla="*/ 81292 h 454744"/>
                  <a:gd name="connsiteX3" fmla="*/ 50146 w 833101"/>
                  <a:gd name="connsiteY3" fmla="*/ 73673 h 454744"/>
                  <a:gd name="connsiteX4" fmla="*/ 79674 w 833101"/>
                  <a:gd name="connsiteY4" fmla="*/ 57480 h 454744"/>
                  <a:gd name="connsiteX5" fmla="*/ 152064 w 833101"/>
                  <a:gd name="connsiteY5" fmla="*/ 36525 h 454744"/>
                  <a:gd name="connsiteX6" fmla="*/ 249219 w 833101"/>
                  <a:gd name="connsiteY6" fmla="*/ 82245 h 454744"/>
                  <a:gd name="connsiteX7" fmla="*/ 230169 w 833101"/>
                  <a:gd name="connsiteY7" fmla="*/ 160350 h 454744"/>
                  <a:gd name="connsiteX8" fmla="*/ 207309 w 833101"/>
                  <a:gd name="connsiteY8" fmla="*/ 241313 h 454744"/>
                  <a:gd name="connsiteX9" fmla="*/ 302559 w 833101"/>
                  <a:gd name="connsiteY9" fmla="*/ 324180 h 454744"/>
                  <a:gd name="connsiteX10" fmla="*/ 403524 w 833101"/>
                  <a:gd name="connsiteY10" fmla="*/ 229882 h 454744"/>
                  <a:gd name="connsiteX11" fmla="*/ 476866 w 833101"/>
                  <a:gd name="connsiteY11" fmla="*/ 191782 h 454744"/>
                  <a:gd name="connsiteX12" fmla="*/ 540684 w 833101"/>
                  <a:gd name="connsiteY12" fmla="*/ 224167 h 454744"/>
                  <a:gd name="connsiteX13" fmla="*/ 574974 w 833101"/>
                  <a:gd name="connsiteY13" fmla="*/ 294652 h 454744"/>
                  <a:gd name="connsiteX14" fmla="*/ 603549 w 833101"/>
                  <a:gd name="connsiteY14" fmla="*/ 361327 h 454744"/>
                  <a:gd name="connsiteX15" fmla="*/ 715944 w 833101"/>
                  <a:gd name="connsiteY15" fmla="*/ 454673 h 454744"/>
                  <a:gd name="connsiteX16" fmla="*/ 783571 w 833101"/>
                  <a:gd name="connsiteY16" fmla="*/ 429907 h 454744"/>
                  <a:gd name="connsiteX17" fmla="*/ 816909 w 833101"/>
                  <a:gd name="connsiteY17" fmla="*/ 367995 h 454744"/>
                  <a:gd name="connsiteX18" fmla="*/ 833102 w 833101"/>
                  <a:gd name="connsiteY18" fmla="*/ 213690 h 454744"/>
                  <a:gd name="connsiteX19" fmla="*/ 833102 w 833101"/>
                  <a:gd name="connsiteY19" fmla="*/ 187973 h 454744"/>
                  <a:gd name="connsiteX20" fmla="*/ 796907 w 833101"/>
                  <a:gd name="connsiteY20" fmla="*/ 187973 h 454744"/>
                  <a:gd name="connsiteX21" fmla="*/ 789287 w 833101"/>
                  <a:gd name="connsiteY21" fmla="*/ 324180 h 454744"/>
                  <a:gd name="connsiteX22" fmla="*/ 721659 w 833101"/>
                  <a:gd name="connsiteY22" fmla="*/ 418477 h 454744"/>
                  <a:gd name="connsiteX23" fmla="*/ 628314 w 833101"/>
                  <a:gd name="connsiteY23" fmla="*/ 332752 h 454744"/>
                  <a:gd name="connsiteX24" fmla="*/ 561639 w 833101"/>
                  <a:gd name="connsiteY24" fmla="*/ 194640 h 454744"/>
                  <a:gd name="connsiteX25" fmla="*/ 488296 w 833101"/>
                  <a:gd name="connsiteY25" fmla="*/ 156540 h 454744"/>
                  <a:gd name="connsiteX26" fmla="*/ 395904 w 833101"/>
                  <a:gd name="connsiteY26" fmla="*/ 189877 h 454744"/>
                  <a:gd name="connsiteX27" fmla="*/ 302559 w 833101"/>
                  <a:gd name="connsiteY27" fmla="*/ 286080 h 454744"/>
                  <a:gd name="connsiteX28" fmla="*/ 280652 w 833101"/>
                  <a:gd name="connsiteY28" fmla="*/ 295605 h 454744"/>
                  <a:gd name="connsiteX29" fmla="*/ 259696 w 833101"/>
                  <a:gd name="connsiteY29" fmla="*/ 287985 h 454744"/>
                  <a:gd name="connsiteX30" fmla="*/ 246361 w 833101"/>
                  <a:gd name="connsiteY30" fmla="*/ 226073 h 454744"/>
                  <a:gd name="connsiteX31" fmla="*/ 282557 w 833101"/>
                  <a:gd name="connsiteY31" fmla="*/ 64148 h 454744"/>
                  <a:gd name="connsiteX32" fmla="*/ 167304 w 833101"/>
                  <a:gd name="connsiteY32" fmla="*/ 330 h 454744"/>
                  <a:gd name="connsiteX33" fmla="*/ 24429 w 833101"/>
                  <a:gd name="connsiteY33" fmla="*/ 49860 h 454744"/>
                  <a:gd name="connsiteX34" fmla="*/ 2522 w 833101"/>
                  <a:gd name="connsiteY34" fmla="*/ 71767 h 454744"/>
                  <a:gd name="connsiteX35" fmla="*/ 9189 w 833101"/>
                  <a:gd name="connsiteY35" fmla="*/ 96532 h 454744"/>
                  <a:gd name="connsiteX36" fmla="*/ 33954 w 833101"/>
                  <a:gd name="connsiteY36" fmla="*/ 87960 h 454744"/>
                  <a:gd name="connsiteX37" fmla="*/ 33954 w 833101"/>
                  <a:gd name="connsiteY37" fmla="*/ 87960 h 45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33101" h="454744">
                    <a:moveTo>
                      <a:pt x="33954" y="87960"/>
                    </a:moveTo>
                    <a:cubicBezTo>
                      <a:pt x="32049" y="90817"/>
                      <a:pt x="35859" y="86055"/>
                      <a:pt x="35859" y="86055"/>
                    </a:cubicBezTo>
                    <a:cubicBezTo>
                      <a:pt x="37764" y="84150"/>
                      <a:pt x="38716" y="83198"/>
                      <a:pt x="40621" y="81292"/>
                    </a:cubicBezTo>
                    <a:cubicBezTo>
                      <a:pt x="44432" y="77482"/>
                      <a:pt x="46336" y="76530"/>
                      <a:pt x="50146" y="73673"/>
                    </a:cubicBezTo>
                    <a:cubicBezTo>
                      <a:pt x="59671" y="67005"/>
                      <a:pt x="69196" y="62242"/>
                      <a:pt x="79674" y="57480"/>
                    </a:cubicBezTo>
                    <a:cubicBezTo>
                      <a:pt x="102534" y="47002"/>
                      <a:pt x="127299" y="40335"/>
                      <a:pt x="152064" y="36525"/>
                    </a:cubicBezTo>
                    <a:cubicBezTo>
                      <a:pt x="191116" y="31762"/>
                      <a:pt x="246361" y="34620"/>
                      <a:pt x="249219" y="82245"/>
                    </a:cubicBezTo>
                    <a:cubicBezTo>
                      <a:pt x="251124" y="108915"/>
                      <a:pt x="239694" y="135585"/>
                      <a:pt x="230169" y="160350"/>
                    </a:cubicBezTo>
                    <a:cubicBezTo>
                      <a:pt x="219691" y="187020"/>
                      <a:pt x="209214" y="212738"/>
                      <a:pt x="207309" y="241313"/>
                    </a:cubicBezTo>
                    <a:cubicBezTo>
                      <a:pt x="203499" y="292748"/>
                      <a:pt x="249219" y="346087"/>
                      <a:pt x="302559" y="324180"/>
                    </a:cubicBezTo>
                    <a:cubicBezTo>
                      <a:pt x="346374" y="306082"/>
                      <a:pt x="373044" y="263220"/>
                      <a:pt x="403524" y="229882"/>
                    </a:cubicBezTo>
                    <a:cubicBezTo>
                      <a:pt x="421621" y="209880"/>
                      <a:pt x="450196" y="192735"/>
                      <a:pt x="476866" y="191782"/>
                    </a:cubicBezTo>
                    <a:cubicBezTo>
                      <a:pt x="502584" y="190830"/>
                      <a:pt x="524491" y="204165"/>
                      <a:pt x="540684" y="224167"/>
                    </a:cubicBezTo>
                    <a:cubicBezTo>
                      <a:pt x="557829" y="245123"/>
                      <a:pt x="566402" y="269887"/>
                      <a:pt x="574974" y="294652"/>
                    </a:cubicBezTo>
                    <a:cubicBezTo>
                      <a:pt x="582594" y="317512"/>
                      <a:pt x="592119" y="339420"/>
                      <a:pt x="603549" y="361327"/>
                    </a:cubicBezTo>
                    <a:cubicBezTo>
                      <a:pt x="626409" y="404190"/>
                      <a:pt x="662604" y="451815"/>
                      <a:pt x="715944" y="454673"/>
                    </a:cubicBezTo>
                    <a:cubicBezTo>
                      <a:pt x="739757" y="455625"/>
                      <a:pt x="766427" y="447052"/>
                      <a:pt x="783571" y="429907"/>
                    </a:cubicBezTo>
                    <a:cubicBezTo>
                      <a:pt x="800716" y="413715"/>
                      <a:pt x="810241" y="389902"/>
                      <a:pt x="816909" y="367995"/>
                    </a:cubicBezTo>
                    <a:cubicBezTo>
                      <a:pt x="831196" y="318465"/>
                      <a:pt x="833102" y="265125"/>
                      <a:pt x="833102" y="213690"/>
                    </a:cubicBezTo>
                    <a:cubicBezTo>
                      <a:pt x="833102" y="205117"/>
                      <a:pt x="833102" y="196545"/>
                      <a:pt x="833102" y="187973"/>
                    </a:cubicBezTo>
                    <a:cubicBezTo>
                      <a:pt x="833102" y="165113"/>
                      <a:pt x="796907" y="165113"/>
                      <a:pt x="796907" y="187973"/>
                    </a:cubicBezTo>
                    <a:cubicBezTo>
                      <a:pt x="796907" y="233692"/>
                      <a:pt x="796907" y="279412"/>
                      <a:pt x="789287" y="324180"/>
                    </a:cubicBezTo>
                    <a:cubicBezTo>
                      <a:pt x="782619" y="364185"/>
                      <a:pt x="770237" y="416573"/>
                      <a:pt x="721659" y="418477"/>
                    </a:cubicBezTo>
                    <a:cubicBezTo>
                      <a:pt x="675939" y="420382"/>
                      <a:pt x="645459" y="367995"/>
                      <a:pt x="628314" y="332752"/>
                    </a:cubicBezTo>
                    <a:cubicBezTo>
                      <a:pt x="605454" y="286080"/>
                      <a:pt x="596882" y="233692"/>
                      <a:pt x="561639" y="194640"/>
                    </a:cubicBezTo>
                    <a:cubicBezTo>
                      <a:pt x="542589" y="173685"/>
                      <a:pt x="516871" y="158445"/>
                      <a:pt x="488296" y="156540"/>
                    </a:cubicBezTo>
                    <a:cubicBezTo>
                      <a:pt x="454959" y="153682"/>
                      <a:pt x="422574" y="169875"/>
                      <a:pt x="395904" y="189877"/>
                    </a:cubicBezTo>
                    <a:cubicBezTo>
                      <a:pt x="360662" y="217500"/>
                      <a:pt x="339707" y="260363"/>
                      <a:pt x="302559" y="286080"/>
                    </a:cubicBezTo>
                    <a:cubicBezTo>
                      <a:pt x="295891" y="290843"/>
                      <a:pt x="286366" y="295605"/>
                      <a:pt x="280652" y="295605"/>
                    </a:cubicBezTo>
                    <a:cubicBezTo>
                      <a:pt x="272079" y="296557"/>
                      <a:pt x="267316" y="294652"/>
                      <a:pt x="259696" y="287985"/>
                    </a:cubicBezTo>
                    <a:cubicBezTo>
                      <a:pt x="241599" y="271793"/>
                      <a:pt x="240646" y="248932"/>
                      <a:pt x="246361" y="226073"/>
                    </a:cubicBezTo>
                    <a:cubicBezTo>
                      <a:pt x="258744" y="173685"/>
                      <a:pt x="296844" y="120345"/>
                      <a:pt x="282557" y="64148"/>
                    </a:cubicBezTo>
                    <a:cubicBezTo>
                      <a:pt x="269221" y="12712"/>
                      <a:pt x="213977" y="-2527"/>
                      <a:pt x="167304" y="330"/>
                    </a:cubicBezTo>
                    <a:cubicBezTo>
                      <a:pt x="117774" y="3187"/>
                      <a:pt x="64434" y="19380"/>
                      <a:pt x="24429" y="49860"/>
                    </a:cubicBezTo>
                    <a:cubicBezTo>
                      <a:pt x="15857" y="56527"/>
                      <a:pt x="9189" y="63195"/>
                      <a:pt x="2522" y="71767"/>
                    </a:cubicBezTo>
                    <a:cubicBezTo>
                      <a:pt x="-3193" y="79387"/>
                      <a:pt x="1569" y="91770"/>
                      <a:pt x="9189" y="96532"/>
                    </a:cubicBezTo>
                    <a:cubicBezTo>
                      <a:pt x="18714" y="99390"/>
                      <a:pt x="28239" y="95580"/>
                      <a:pt x="33954" y="87960"/>
                    </a:cubicBezTo>
                    <a:lnTo>
                      <a:pt x="33954" y="8796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E1A79C7-345B-3F9C-391D-9C4E231BA5D4}"/>
                  </a:ext>
                </a:extLst>
              </p:cNvPr>
              <p:cNvSpPr/>
              <p:nvPr/>
            </p:nvSpPr>
            <p:spPr>
              <a:xfrm flipH="1">
                <a:off x="2730885" y="1960970"/>
                <a:ext cx="109141" cy="114258"/>
              </a:xfrm>
              <a:custGeom>
                <a:avLst/>
                <a:gdLst>
                  <a:gd name="connsiteX0" fmla="*/ 23933 w 48221"/>
                  <a:gd name="connsiteY0" fmla="*/ 50483 h 50482"/>
                  <a:gd name="connsiteX1" fmla="*/ 23933 w 48221"/>
                  <a:gd name="connsiteY1" fmla="*/ 0 h 50482"/>
                  <a:gd name="connsiteX2" fmla="*/ 23933 w 48221"/>
                  <a:gd name="connsiteY2" fmla="*/ 50483 h 50482"/>
                  <a:gd name="connsiteX3" fmla="*/ 23933 w 48221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21" h="50482">
                    <a:moveTo>
                      <a:pt x="23933" y="50483"/>
                    </a:moveTo>
                    <a:cubicBezTo>
                      <a:pt x="56318" y="50483"/>
                      <a:pt x="56318" y="0"/>
                      <a:pt x="23933" y="0"/>
                    </a:cubicBezTo>
                    <a:cubicBezTo>
                      <a:pt x="-7500" y="0"/>
                      <a:pt x="-8452" y="50483"/>
                      <a:pt x="23933" y="50483"/>
                    </a:cubicBezTo>
                    <a:lnTo>
                      <a:pt x="23933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7D6B302-6E2F-41C4-BFFC-3E9FB75A0E1A}"/>
                  </a:ext>
                </a:extLst>
              </p:cNvPr>
              <p:cNvSpPr/>
              <p:nvPr/>
            </p:nvSpPr>
            <p:spPr>
              <a:xfrm flipH="1">
                <a:off x="3164210" y="2081697"/>
                <a:ext cx="109946" cy="114258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7D6B12B-3F26-8DDD-13A0-91EC4B741D54}"/>
                  </a:ext>
                </a:extLst>
              </p:cNvPr>
              <p:cNvSpPr/>
              <p:nvPr/>
            </p:nvSpPr>
            <p:spPr>
              <a:xfrm flipH="1">
                <a:off x="3679453" y="2060138"/>
                <a:ext cx="109946" cy="114258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89DDC2F-665F-2665-98EC-454135DF1873}"/>
                  </a:ext>
                </a:extLst>
              </p:cNvPr>
              <p:cNvSpPr/>
              <p:nvPr/>
            </p:nvSpPr>
            <p:spPr>
              <a:xfrm flipH="1">
                <a:off x="4324049" y="1674245"/>
                <a:ext cx="109946" cy="114258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9654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008C6-CB74-1D00-8B55-6AC1C505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BA1B6-7B0A-4D21-AA70-07026D311CB2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45DF3-0820-761C-AEA6-0671B33D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FE367-59D3-B1F1-5ED0-D531F0F8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D93F-2868-403A-94E1-AC947ACD760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6">
            <a:extLst>
              <a:ext uri="{FF2B5EF4-FFF2-40B4-BE49-F238E27FC236}">
                <a16:creationId xmlns:a16="http://schemas.microsoft.com/office/drawing/2014/main" id="{9278E799-B3B9-9D4C-927D-C6B2615E4C0F}"/>
              </a:ext>
            </a:extLst>
          </p:cNvPr>
          <p:cNvGrpSpPr/>
          <p:nvPr userDrawn="1"/>
        </p:nvGrpSpPr>
        <p:grpSpPr>
          <a:xfrm rot="954128">
            <a:off x="-772336" y="596197"/>
            <a:ext cx="5363514" cy="5931713"/>
            <a:chOff x="4808087" y="1161166"/>
            <a:chExt cx="826747" cy="914331"/>
          </a:xfrm>
        </p:grpSpPr>
        <p:grpSp>
          <p:nvGrpSpPr>
            <p:cNvPr id="7" name="Graphic 6">
              <a:extLst>
                <a:ext uri="{FF2B5EF4-FFF2-40B4-BE49-F238E27FC236}">
                  <a16:creationId xmlns:a16="http://schemas.microsoft.com/office/drawing/2014/main" id="{2B1D141F-D1D2-50AA-096C-754B98DD1177}"/>
                </a:ext>
              </a:extLst>
            </p:cNvPr>
            <p:cNvGrpSpPr/>
            <p:nvPr/>
          </p:nvGrpSpPr>
          <p:grpSpPr>
            <a:xfrm>
              <a:off x="4808087" y="1161166"/>
              <a:ext cx="826747" cy="836229"/>
              <a:chOff x="4808087" y="1161166"/>
              <a:chExt cx="826747" cy="836229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8CB7692-FEA3-3C0C-6D53-CF182FA1A1CA}"/>
                  </a:ext>
                </a:extLst>
              </p:cNvPr>
              <p:cNvSpPr/>
              <p:nvPr/>
            </p:nvSpPr>
            <p:spPr>
              <a:xfrm>
                <a:off x="4808087" y="1161166"/>
                <a:ext cx="826747" cy="836229"/>
              </a:xfrm>
              <a:custGeom>
                <a:avLst/>
                <a:gdLst>
                  <a:gd name="connsiteX0" fmla="*/ 655452 w 826747"/>
                  <a:gd name="connsiteY0" fmla="*/ 660967 h 836229"/>
                  <a:gd name="connsiteX1" fmla="*/ 455427 w 826747"/>
                  <a:gd name="connsiteY1" fmla="*/ 807651 h 836229"/>
                  <a:gd name="connsiteX2" fmla="*/ 278262 w 826747"/>
                  <a:gd name="connsiteY2" fmla="*/ 836226 h 836229"/>
                  <a:gd name="connsiteX3" fmla="*/ 91572 w 826747"/>
                  <a:gd name="connsiteY3" fmla="*/ 740976 h 836229"/>
                  <a:gd name="connsiteX4" fmla="*/ 12514 w 826747"/>
                  <a:gd name="connsiteY4" fmla="*/ 245676 h 836229"/>
                  <a:gd name="connsiteX5" fmla="*/ 440187 w 826747"/>
                  <a:gd name="connsiteY5" fmla="*/ 26601 h 836229"/>
                  <a:gd name="connsiteX6" fmla="*/ 817377 w 826747"/>
                  <a:gd name="connsiteY6" fmla="*/ 347594 h 836229"/>
                  <a:gd name="connsiteX7" fmla="*/ 655452 w 826747"/>
                  <a:gd name="connsiteY7" fmla="*/ 660967 h 83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6747" h="836229">
                    <a:moveTo>
                      <a:pt x="655452" y="660967"/>
                    </a:moveTo>
                    <a:cubicBezTo>
                      <a:pt x="587824" y="699067"/>
                      <a:pt x="526864" y="766694"/>
                      <a:pt x="455427" y="807651"/>
                    </a:cubicBezTo>
                    <a:cubicBezTo>
                      <a:pt x="402087" y="837179"/>
                      <a:pt x="337317" y="836226"/>
                      <a:pt x="278262" y="836226"/>
                    </a:cubicBezTo>
                    <a:cubicBezTo>
                      <a:pt x="202062" y="836226"/>
                      <a:pt x="129672" y="807651"/>
                      <a:pt x="91572" y="740976"/>
                    </a:cubicBezTo>
                    <a:cubicBezTo>
                      <a:pt x="6799" y="594292"/>
                      <a:pt x="-17966" y="411412"/>
                      <a:pt x="12514" y="245676"/>
                    </a:cubicBezTo>
                    <a:cubicBezTo>
                      <a:pt x="52519" y="33269"/>
                      <a:pt x="238257" y="-46741"/>
                      <a:pt x="440187" y="26601"/>
                    </a:cubicBezTo>
                    <a:cubicBezTo>
                      <a:pt x="591634" y="81846"/>
                      <a:pt x="771657" y="183764"/>
                      <a:pt x="817377" y="347594"/>
                    </a:cubicBezTo>
                    <a:cubicBezTo>
                      <a:pt x="855477" y="481896"/>
                      <a:pt x="772609" y="595244"/>
                      <a:pt x="655452" y="66096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920A73F-94E3-9823-65B1-85EE8D17393C}"/>
                  </a:ext>
                </a:extLst>
              </p:cNvPr>
              <p:cNvSpPr/>
              <p:nvPr/>
            </p:nvSpPr>
            <p:spPr>
              <a:xfrm>
                <a:off x="4900216" y="1270303"/>
                <a:ext cx="644136" cy="646062"/>
              </a:xfrm>
              <a:custGeom>
                <a:avLst/>
                <a:gdLst>
                  <a:gd name="connsiteX0" fmla="*/ 512841 w 644136"/>
                  <a:gd name="connsiteY0" fmla="*/ 499441 h 646062"/>
                  <a:gd name="connsiteX1" fmla="*/ 355678 w 644136"/>
                  <a:gd name="connsiteY1" fmla="*/ 616599 h 646062"/>
                  <a:gd name="connsiteX2" fmla="*/ 215661 w 644136"/>
                  <a:gd name="connsiteY2" fmla="*/ 642316 h 646062"/>
                  <a:gd name="connsiteX3" fmla="*/ 54688 w 644136"/>
                  <a:gd name="connsiteY3" fmla="*/ 547066 h 646062"/>
                  <a:gd name="connsiteX4" fmla="*/ 11826 w 644136"/>
                  <a:gd name="connsiteY4" fmla="*/ 212738 h 646062"/>
                  <a:gd name="connsiteX5" fmla="*/ 342343 w 644136"/>
                  <a:gd name="connsiteY5" fmla="*/ 6046 h 646062"/>
                  <a:gd name="connsiteX6" fmla="*/ 634761 w 644136"/>
                  <a:gd name="connsiteY6" fmla="*/ 225121 h 646062"/>
                  <a:gd name="connsiteX7" fmla="*/ 512841 w 644136"/>
                  <a:gd name="connsiteY7" fmla="*/ 499441 h 64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136" h="646062">
                    <a:moveTo>
                      <a:pt x="512841" y="499441"/>
                    </a:moveTo>
                    <a:cubicBezTo>
                      <a:pt x="458549" y="528968"/>
                      <a:pt x="410924" y="582309"/>
                      <a:pt x="355678" y="616599"/>
                    </a:cubicBezTo>
                    <a:cubicBezTo>
                      <a:pt x="304243" y="648031"/>
                      <a:pt x="264238" y="649936"/>
                      <a:pt x="215661" y="642316"/>
                    </a:cubicBezTo>
                    <a:cubicBezTo>
                      <a:pt x="147081" y="631839"/>
                      <a:pt x="87074" y="605168"/>
                      <a:pt x="54688" y="547066"/>
                    </a:cubicBezTo>
                    <a:cubicBezTo>
                      <a:pt x="-8176" y="432766"/>
                      <a:pt x="-8176" y="337516"/>
                      <a:pt x="11826" y="212738"/>
                    </a:cubicBezTo>
                    <a:cubicBezTo>
                      <a:pt x="37543" y="50813"/>
                      <a:pt x="174703" y="-22529"/>
                      <a:pt x="342343" y="6046"/>
                    </a:cubicBezTo>
                    <a:cubicBezTo>
                      <a:pt x="465216" y="27001"/>
                      <a:pt x="597614" y="107963"/>
                      <a:pt x="634761" y="225121"/>
                    </a:cubicBezTo>
                    <a:cubicBezTo>
                      <a:pt x="668099" y="331801"/>
                      <a:pt x="609043" y="446101"/>
                      <a:pt x="512841" y="499441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F686127-5960-2DDB-60BD-10C790A77AD8}"/>
                  </a:ext>
                </a:extLst>
              </p:cNvPr>
              <p:cNvSpPr/>
              <p:nvPr/>
            </p:nvSpPr>
            <p:spPr>
              <a:xfrm>
                <a:off x="5063335" y="1446574"/>
                <a:ext cx="312614" cy="302543"/>
              </a:xfrm>
              <a:custGeom>
                <a:avLst/>
                <a:gdLst>
                  <a:gd name="connsiteX0" fmla="*/ 130646 w 312614"/>
                  <a:gd name="connsiteY0" fmla="*/ 302216 h 302543"/>
                  <a:gd name="connsiteX1" fmla="*/ 55399 w 312614"/>
                  <a:gd name="connsiteY1" fmla="*/ 288881 h 302543"/>
                  <a:gd name="connsiteX2" fmla="*/ 8726 w 312614"/>
                  <a:gd name="connsiteY2" fmla="*/ 242208 h 302543"/>
                  <a:gd name="connsiteX3" fmla="*/ 7774 w 312614"/>
                  <a:gd name="connsiteY3" fmla="*/ 151721 h 302543"/>
                  <a:gd name="connsiteX4" fmla="*/ 104929 w 312614"/>
                  <a:gd name="connsiteY4" fmla="*/ 21228 h 302543"/>
                  <a:gd name="connsiteX5" fmla="*/ 284951 w 312614"/>
                  <a:gd name="connsiteY5" fmla="*/ 37421 h 302543"/>
                  <a:gd name="connsiteX6" fmla="*/ 283046 w 312614"/>
                  <a:gd name="connsiteY6" fmla="*/ 187916 h 302543"/>
                  <a:gd name="connsiteX7" fmla="*/ 130646 w 312614"/>
                  <a:gd name="connsiteY7" fmla="*/ 302216 h 30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614" h="302543">
                    <a:moveTo>
                      <a:pt x="130646" y="302216"/>
                    </a:moveTo>
                    <a:cubicBezTo>
                      <a:pt x="105881" y="304121"/>
                      <a:pt x="78259" y="297453"/>
                      <a:pt x="55399" y="288881"/>
                    </a:cubicBezTo>
                    <a:cubicBezTo>
                      <a:pt x="33491" y="279356"/>
                      <a:pt x="19204" y="264116"/>
                      <a:pt x="8726" y="242208"/>
                    </a:cubicBezTo>
                    <a:cubicBezTo>
                      <a:pt x="-4609" y="213633"/>
                      <a:pt x="-799" y="186963"/>
                      <a:pt x="7774" y="151721"/>
                    </a:cubicBezTo>
                    <a:cubicBezTo>
                      <a:pt x="20156" y="97428"/>
                      <a:pt x="55399" y="50756"/>
                      <a:pt x="104929" y="21228"/>
                    </a:cubicBezTo>
                    <a:cubicBezTo>
                      <a:pt x="162079" y="-13062"/>
                      <a:pt x="237326" y="-4489"/>
                      <a:pt x="284951" y="37421"/>
                    </a:cubicBezTo>
                    <a:cubicBezTo>
                      <a:pt x="329719" y="77426"/>
                      <a:pt x="313526" y="143148"/>
                      <a:pt x="283046" y="187916"/>
                    </a:cubicBezTo>
                    <a:cubicBezTo>
                      <a:pt x="252566" y="230778"/>
                      <a:pt x="206846" y="297453"/>
                      <a:pt x="130646" y="302216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6">
              <a:extLst>
                <a:ext uri="{FF2B5EF4-FFF2-40B4-BE49-F238E27FC236}">
                  <a16:creationId xmlns:a16="http://schemas.microsoft.com/office/drawing/2014/main" id="{5ED01F95-8A10-3EDD-6474-27AA7477E921}"/>
                </a:ext>
              </a:extLst>
            </p:cNvPr>
            <p:cNvGrpSpPr/>
            <p:nvPr/>
          </p:nvGrpSpPr>
          <p:grpSpPr>
            <a:xfrm>
              <a:off x="5038962" y="1245852"/>
              <a:ext cx="323373" cy="829644"/>
              <a:chOff x="5038962" y="1245852"/>
              <a:chExt cx="323373" cy="829644"/>
            </a:xfrm>
            <a:solidFill>
              <a:srgbClr val="FFFFFF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A613E6-5516-0956-3BA0-500EAC58FF2A}"/>
                  </a:ext>
                </a:extLst>
              </p:cNvPr>
              <p:cNvSpPr/>
              <p:nvPr/>
            </p:nvSpPr>
            <p:spPr>
              <a:xfrm>
                <a:off x="5051345" y="1245852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A5C4BED-D645-442E-143E-61387AC2DB57}"/>
                  </a:ext>
                </a:extLst>
              </p:cNvPr>
              <p:cNvSpPr/>
              <p:nvPr/>
            </p:nvSpPr>
            <p:spPr>
              <a:xfrm>
                <a:off x="5038962" y="1344929"/>
                <a:ext cx="35718" cy="37147"/>
              </a:xfrm>
              <a:custGeom>
                <a:avLst/>
                <a:gdLst>
                  <a:gd name="connsiteX0" fmla="*/ 17859 w 35718"/>
                  <a:gd name="connsiteY0" fmla="*/ 37148 h 37147"/>
                  <a:gd name="connsiteX1" fmla="*/ 17859 w 35718"/>
                  <a:gd name="connsiteY1" fmla="*/ 0 h 37147"/>
                  <a:gd name="connsiteX2" fmla="*/ 17859 w 35718"/>
                  <a:gd name="connsiteY2" fmla="*/ 37148 h 37147"/>
                  <a:gd name="connsiteX3" fmla="*/ 17859 w 35718"/>
                  <a:gd name="connsiteY3" fmla="*/ 37148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8"/>
                    </a:moveTo>
                    <a:cubicBezTo>
                      <a:pt x="41672" y="37148"/>
                      <a:pt x="41672" y="0"/>
                      <a:pt x="17859" y="0"/>
                    </a:cubicBezTo>
                    <a:cubicBezTo>
                      <a:pt x="-5953" y="0"/>
                      <a:pt x="-5953" y="37148"/>
                      <a:pt x="17859" y="37148"/>
                    </a:cubicBezTo>
                    <a:lnTo>
                      <a:pt x="17859" y="37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205568F-08C9-847F-B7AE-93D6147EB253}"/>
                  </a:ext>
                </a:extLst>
              </p:cNvPr>
              <p:cNvSpPr/>
              <p:nvPr/>
            </p:nvSpPr>
            <p:spPr>
              <a:xfrm>
                <a:off x="5325903" y="138682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4EB5A8B-DF69-6702-EDC9-964988508C2C}"/>
                  </a:ext>
                </a:extLst>
              </p:cNvPr>
              <p:cNvSpPr/>
              <p:nvPr/>
            </p:nvSpPr>
            <p:spPr>
              <a:xfrm>
                <a:off x="5295185" y="1542079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C123101-3EFD-BBA7-10EF-7A38001DCA3C}"/>
                  </a:ext>
                </a:extLst>
              </p:cNvPr>
              <p:cNvSpPr/>
              <p:nvPr/>
            </p:nvSpPr>
            <p:spPr>
              <a:xfrm>
                <a:off x="5291375" y="1838325"/>
                <a:ext cx="35718" cy="37147"/>
              </a:xfrm>
              <a:custGeom>
                <a:avLst/>
                <a:gdLst>
                  <a:gd name="connsiteX0" fmla="*/ 17859 w 35718"/>
                  <a:gd name="connsiteY0" fmla="*/ 37147 h 37147"/>
                  <a:gd name="connsiteX1" fmla="*/ 17859 w 35718"/>
                  <a:gd name="connsiteY1" fmla="*/ 0 h 37147"/>
                  <a:gd name="connsiteX2" fmla="*/ 17859 w 35718"/>
                  <a:gd name="connsiteY2" fmla="*/ 37147 h 37147"/>
                  <a:gd name="connsiteX3" fmla="*/ 17859 w 35718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7"/>
                    </a:moveTo>
                    <a:cubicBezTo>
                      <a:pt x="41672" y="37147"/>
                      <a:pt x="41672" y="0"/>
                      <a:pt x="17859" y="0"/>
                    </a:cubicBezTo>
                    <a:cubicBezTo>
                      <a:pt x="-5953" y="0"/>
                      <a:pt x="-5953" y="37147"/>
                      <a:pt x="17859" y="37147"/>
                    </a:cubicBezTo>
                    <a:lnTo>
                      <a:pt x="17859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97CC75-9D9A-00CC-EFA0-A039272A5B84}"/>
                  </a:ext>
                </a:extLst>
              </p:cNvPr>
              <p:cNvSpPr/>
              <p:nvPr/>
            </p:nvSpPr>
            <p:spPr>
              <a:xfrm>
                <a:off x="5179218" y="203833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85C9AC2-A196-EA62-EDC2-141317E0C2E2}"/>
                  </a:ext>
                </a:extLst>
              </p:cNvPr>
              <p:cNvSpPr/>
              <p:nvPr/>
            </p:nvSpPr>
            <p:spPr>
              <a:xfrm>
                <a:off x="5101113" y="1805940"/>
                <a:ext cx="36433" cy="37147"/>
              </a:xfrm>
              <a:custGeom>
                <a:avLst/>
                <a:gdLst>
                  <a:gd name="connsiteX0" fmla="*/ 18574 w 36433"/>
                  <a:gd name="connsiteY0" fmla="*/ 37147 h 37147"/>
                  <a:gd name="connsiteX1" fmla="*/ 18574 w 36433"/>
                  <a:gd name="connsiteY1" fmla="*/ 0 h 37147"/>
                  <a:gd name="connsiteX2" fmla="*/ 18574 w 36433"/>
                  <a:gd name="connsiteY2" fmla="*/ 37147 h 37147"/>
                  <a:gd name="connsiteX3" fmla="*/ 18574 w 36433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47">
                    <a:moveTo>
                      <a:pt x="18574" y="37147"/>
                    </a:moveTo>
                    <a:cubicBezTo>
                      <a:pt x="42386" y="37147"/>
                      <a:pt x="42386" y="0"/>
                      <a:pt x="18574" y="0"/>
                    </a:cubicBezTo>
                    <a:cubicBezTo>
                      <a:pt x="-6191" y="0"/>
                      <a:pt x="-6191" y="37147"/>
                      <a:pt x="18574" y="37147"/>
                    </a:cubicBezTo>
                    <a:lnTo>
                      <a:pt x="18574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" name="Graphic 6">
            <a:extLst>
              <a:ext uri="{FF2B5EF4-FFF2-40B4-BE49-F238E27FC236}">
                <a16:creationId xmlns:a16="http://schemas.microsoft.com/office/drawing/2014/main" id="{1D66DAAC-AE5F-C7E9-3FD1-2E11D232AE10}"/>
              </a:ext>
            </a:extLst>
          </p:cNvPr>
          <p:cNvGrpSpPr/>
          <p:nvPr userDrawn="1"/>
        </p:nvGrpSpPr>
        <p:grpSpPr>
          <a:xfrm>
            <a:off x="7953230" y="-726017"/>
            <a:ext cx="2190803" cy="2045532"/>
            <a:chOff x="5526956" y="1930597"/>
            <a:chExt cx="396640" cy="37033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CBFC8B-84BF-779B-83F0-E8349F5488EC}"/>
                </a:ext>
              </a:extLst>
            </p:cNvPr>
            <p:cNvSpPr/>
            <p:nvPr/>
          </p:nvSpPr>
          <p:spPr>
            <a:xfrm>
              <a:off x="5526956" y="1930597"/>
              <a:ext cx="396640" cy="370339"/>
            </a:xfrm>
            <a:custGeom>
              <a:avLst/>
              <a:gdLst>
                <a:gd name="connsiteX0" fmla="*/ 383306 w 396640"/>
                <a:gd name="connsiteY0" fmla="*/ 228720 h 370339"/>
                <a:gd name="connsiteX1" fmla="*/ 396641 w 396640"/>
                <a:gd name="connsiteY1" fmla="*/ 119183 h 370339"/>
                <a:gd name="connsiteX2" fmla="*/ 366161 w 396640"/>
                <a:gd name="connsiteY2" fmla="*/ 46793 h 370339"/>
                <a:gd name="connsiteX3" fmla="*/ 281388 w 396640"/>
                <a:gd name="connsiteY3" fmla="*/ 120 h 370339"/>
                <a:gd name="connsiteX4" fmla="*/ 54693 w 396640"/>
                <a:gd name="connsiteY4" fmla="*/ 89655 h 370339"/>
                <a:gd name="connsiteX5" fmla="*/ 65171 w 396640"/>
                <a:gd name="connsiteY5" fmla="*/ 301110 h 370339"/>
                <a:gd name="connsiteX6" fmla="*/ 289961 w 396640"/>
                <a:gd name="connsiteY6" fmla="*/ 363975 h 370339"/>
                <a:gd name="connsiteX7" fmla="*/ 383306 w 396640"/>
                <a:gd name="connsiteY7" fmla="*/ 228720 h 37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40" h="370339">
                  <a:moveTo>
                    <a:pt x="383306" y="228720"/>
                  </a:moveTo>
                  <a:cubicBezTo>
                    <a:pt x="383306" y="194430"/>
                    <a:pt x="396641" y="155378"/>
                    <a:pt x="396641" y="119183"/>
                  </a:cubicBezTo>
                  <a:cubicBezTo>
                    <a:pt x="396641" y="92513"/>
                    <a:pt x="380449" y="68700"/>
                    <a:pt x="366161" y="46793"/>
                  </a:cubicBezTo>
                  <a:cubicBezTo>
                    <a:pt x="348063" y="19170"/>
                    <a:pt x="318536" y="-1785"/>
                    <a:pt x="281388" y="120"/>
                  </a:cubicBezTo>
                  <a:cubicBezTo>
                    <a:pt x="199474" y="3930"/>
                    <a:pt x="116606" y="38220"/>
                    <a:pt x="54693" y="89655"/>
                  </a:cubicBezTo>
                  <a:cubicBezTo>
                    <a:pt x="-25316" y="155378"/>
                    <a:pt x="-13887" y="243960"/>
                    <a:pt x="65171" y="301110"/>
                  </a:cubicBezTo>
                  <a:cubicBezTo>
                    <a:pt x="125178" y="343973"/>
                    <a:pt x="210903" y="386835"/>
                    <a:pt x="289961" y="363975"/>
                  </a:cubicBezTo>
                  <a:cubicBezTo>
                    <a:pt x="356636" y="345878"/>
                    <a:pt x="384259" y="287775"/>
                    <a:pt x="383306" y="22872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11DBB09-5B73-2615-4768-8D70F4A02FA9}"/>
                </a:ext>
              </a:extLst>
            </p:cNvPr>
            <p:cNvSpPr/>
            <p:nvPr/>
          </p:nvSpPr>
          <p:spPr>
            <a:xfrm>
              <a:off x="5599607" y="1981200"/>
              <a:ext cx="276465" cy="276768"/>
            </a:xfrm>
            <a:custGeom>
              <a:avLst/>
              <a:gdLst>
                <a:gd name="connsiteX0" fmla="*/ 266839 w 276465"/>
                <a:gd name="connsiteY0" fmla="*/ 169545 h 276768"/>
                <a:gd name="connsiteX1" fmla="*/ 276364 w 276465"/>
                <a:gd name="connsiteY1" fmla="*/ 97155 h 276768"/>
                <a:gd name="connsiteX2" fmla="*/ 258267 w 276465"/>
                <a:gd name="connsiteY2" fmla="*/ 34290 h 276768"/>
                <a:gd name="connsiteX3" fmla="*/ 195402 w 276465"/>
                <a:gd name="connsiteY3" fmla="*/ 0 h 276768"/>
                <a:gd name="connsiteX4" fmla="*/ 43002 w 276465"/>
                <a:gd name="connsiteY4" fmla="*/ 60008 h 276768"/>
                <a:gd name="connsiteX5" fmla="*/ 36334 w 276465"/>
                <a:gd name="connsiteY5" fmla="*/ 220980 h 276768"/>
                <a:gd name="connsiteX6" fmla="*/ 187782 w 276465"/>
                <a:gd name="connsiteY6" fmla="*/ 273367 h 276768"/>
                <a:gd name="connsiteX7" fmla="*/ 266839 w 276465"/>
                <a:gd name="connsiteY7" fmla="*/ 169545 h 27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465" h="276768">
                  <a:moveTo>
                    <a:pt x="266839" y="169545"/>
                  </a:moveTo>
                  <a:cubicBezTo>
                    <a:pt x="266839" y="143828"/>
                    <a:pt x="276364" y="123825"/>
                    <a:pt x="276364" y="97155"/>
                  </a:cubicBezTo>
                  <a:cubicBezTo>
                    <a:pt x="277317" y="72390"/>
                    <a:pt x="271602" y="54292"/>
                    <a:pt x="258267" y="34290"/>
                  </a:cubicBezTo>
                  <a:cubicBezTo>
                    <a:pt x="244932" y="14288"/>
                    <a:pt x="221119" y="0"/>
                    <a:pt x="195402" y="0"/>
                  </a:cubicBezTo>
                  <a:cubicBezTo>
                    <a:pt x="136347" y="0"/>
                    <a:pt x="86817" y="25717"/>
                    <a:pt x="43002" y="60008"/>
                  </a:cubicBezTo>
                  <a:cubicBezTo>
                    <a:pt x="-14148" y="104775"/>
                    <a:pt x="-12243" y="168592"/>
                    <a:pt x="36334" y="220980"/>
                  </a:cubicBezTo>
                  <a:cubicBezTo>
                    <a:pt x="71577" y="259080"/>
                    <a:pt x="133489" y="286703"/>
                    <a:pt x="187782" y="273367"/>
                  </a:cubicBezTo>
                  <a:cubicBezTo>
                    <a:pt x="235407" y="260985"/>
                    <a:pt x="266839" y="214313"/>
                    <a:pt x="266839" y="169545"/>
                  </a:cubicBezTo>
                  <a:close/>
                </a:path>
              </a:pathLst>
            </a:custGeom>
            <a:noFill/>
            <a:ln w="28575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498828-1E69-FAD7-0FF4-9D28DE11964E}"/>
                </a:ext>
              </a:extLst>
            </p:cNvPr>
            <p:cNvSpPr/>
            <p:nvPr/>
          </p:nvSpPr>
          <p:spPr>
            <a:xfrm>
              <a:off x="5693059" y="2053541"/>
              <a:ext cx="118036" cy="140418"/>
            </a:xfrm>
            <a:custGeom>
              <a:avLst/>
              <a:gdLst>
                <a:gd name="connsiteX0" fmla="*/ 114333 w 118036"/>
                <a:gd name="connsiteY0" fmla="*/ 27671 h 140418"/>
                <a:gd name="connsiteX1" fmla="*/ 69565 w 118036"/>
                <a:gd name="connsiteY1" fmla="*/ 48 h 140418"/>
                <a:gd name="connsiteX2" fmla="*/ 29560 w 118036"/>
                <a:gd name="connsiteY2" fmla="*/ 18146 h 140418"/>
                <a:gd name="connsiteX3" fmla="*/ 33 w 118036"/>
                <a:gd name="connsiteY3" fmla="*/ 81011 h 140418"/>
                <a:gd name="connsiteX4" fmla="*/ 46705 w 118036"/>
                <a:gd name="connsiteY4" fmla="*/ 139113 h 140418"/>
                <a:gd name="connsiteX5" fmla="*/ 104808 w 118036"/>
                <a:gd name="connsiteY5" fmla="*/ 104823 h 140418"/>
                <a:gd name="connsiteX6" fmla="*/ 114333 w 118036"/>
                <a:gd name="connsiteY6" fmla="*/ 27671 h 14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36" h="140418">
                  <a:moveTo>
                    <a:pt x="114333" y="27671"/>
                  </a:moveTo>
                  <a:cubicBezTo>
                    <a:pt x="108618" y="12430"/>
                    <a:pt x="84805" y="-904"/>
                    <a:pt x="69565" y="48"/>
                  </a:cubicBezTo>
                  <a:cubicBezTo>
                    <a:pt x="55278" y="1001"/>
                    <a:pt x="41943" y="7668"/>
                    <a:pt x="29560" y="18146"/>
                  </a:cubicBezTo>
                  <a:cubicBezTo>
                    <a:pt x="11462" y="34338"/>
                    <a:pt x="985" y="57198"/>
                    <a:pt x="33" y="81011"/>
                  </a:cubicBezTo>
                  <a:cubicBezTo>
                    <a:pt x="-920" y="108633"/>
                    <a:pt x="19083" y="132446"/>
                    <a:pt x="46705" y="139113"/>
                  </a:cubicBezTo>
                  <a:cubicBezTo>
                    <a:pt x="72422" y="145780"/>
                    <a:pt x="94330" y="125778"/>
                    <a:pt x="104808" y="104823"/>
                  </a:cubicBezTo>
                  <a:cubicBezTo>
                    <a:pt x="115285" y="83868"/>
                    <a:pt x="122905" y="54341"/>
                    <a:pt x="114333" y="27671"/>
                  </a:cubicBezTo>
                  <a:close/>
                </a:path>
              </a:pathLst>
            </a:custGeom>
            <a:noFill/>
            <a:ln w="28575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6">
            <a:extLst>
              <a:ext uri="{FF2B5EF4-FFF2-40B4-BE49-F238E27FC236}">
                <a16:creationId xmlns:a16="http://schemas.microsoft.com/office/drawing/2014/main" id="{580BA4E2-B9C4-BD7E-3040-F782401F5A52}"/>
              </a:ext>
            </a:extLst>
          </p:cNvPr>
          <p:cNvGrpSpPr/>
          <p:nvPr userDrawn="1"/>
        </p:nvGrpSpPr>
        <p:grpSpPr>
          <a:xfrm flipV="1">
            <a:off x="7637845" y="2678476"/>
            <a:ext cx="1755010" cy="2714958"/>
            <a:chOff x="5281884" y="616267"/>
            <a:chExt cx="789349" cy="1221104"/>
          </a:xfrm>
        </p:grpSpPr>
        <p:grpSp>
          <p:nvGrpSpPr>
            <p:cNvPr id="30" name="Graphic 6">
              <a:extLst>
                <a:ext uri="{FF2B5EF4-FFF2-40B4-BE49-F238E27FC236}">
                  <a16:creationId xmlns:a16="http://schemas.microsoft.com/office/drawing/2014/main" id="{54BFEC59-3B6B-DAA8-2E50-3F554E2328A6}"/>
                </a:ext>
              </a:extLst>
            </p:cNvPr>
            <p:cNvGrpSpPr/>
            <p:nvPr/>
          </p:nvGrpSpPr>
          <p:grpSpPr>
            <a:xfrm>
              <a:off x="5281884" y="616267"/>
              <a:ext cx="789349" cy="1221104"/>
              <a:chOff x="5281884" y="616267"/>
              <a:chExt cx="789349" cy="1221104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B5C7060-2F9A-4A1B-955C-20EE5D41F282}"/>
                  </a:ext>
                </a:extLst>
              </p:cNvPr>
              <p:cNvSpPr/>
              <p:nvPr/>
            </p:nvSpPr>
            <p:spPr>
              <a:xfrm>
                <a:off x="5281884" y="616267"/>
                <a:ext cx="789349" cy="1176903"/>
              </a:xfrm>
              <a:custGeom>
                <a:avLst/>
                <a:gdLst>
                  <a:gd name="connsiteX0" fmla="*/ 65450 w 789349"/>
                  <a:gd name="connsiteY0" fmla="*/ 0 h 1176903"/>
                  <a:gd name="connsiteX1" fmla="*/ 212135 w 789349"/>
                  <a:gd name="connsiteY1" fmla="*/ 511493 h 1176903"/>
                  <a:gd name="connsiteX2" fmla="*/ 579800 w 789349"/>
                  <a:gd name="connsiteY2" fmla="*/ 916305 h 1176903"/>
                  <a:gd name="connsiteX3" fmla="*/ 789350 w 789349"/>
                  <a:gd name="connsiteY3" fmla="*/ 1170623 h 1176903"/>
                  <a:gd name="connsiteX4" fmla="*/ 789350 w 789349"/>
                  <a:gd name="connsiteY4" fmla="*/ 0 h 1176903"/>
                  <a:gd name="connsiteX5" fmla="*/ 65450 w 789349"/>
                  <a:gd name="connsiteY5" fmla="*/ 0 h 117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9349" h="1176903">
                    <a:moveTo>
                      <a:pt x="65450" y="0"/>
                    </a:moveTo>
                    <a:cubicBezTo>
                      <a:pt x="-1225" y="157163"/>
                      <a:pt x="-88855" y="461010"/>
                      <a:pt x="212135" y="511493"/>
                    </a:cubicBezTo>
                    <a:cubicBezTo>
                      <a:pt x="620757" y="580073"/>
                      <a:pt x="657905" y="797242"/>
                      <a:pt x="579800" y="916305"/>
                    </a:cubicBezTo>
                    <a:cubicBezTo>
                      <a:pt x="501695" y="1035367"/>
                      <a:pt x="587420" y="1212533"/>
                      <a:pt x="789350" y="1170623"/>
                    </a:cubicBezTo>
                    <a:lnTo>
                      <a:pt x="789350" y="0"/>
                    </a:lnTo>
                    <a:lnTo>
                      <a:pt x="65450" y="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3068C09-931E-129A-A4DC-A445155560E2}"/>
                  </a:ext>
                </a:extLst>
              </p:cNvPr>
              <p:cNvSpPr/>
              <p:nvPr/>
            </p:nvSpPr>
            <p:spPr>
              <a:xfrm>
                <a:off x="5346699" y="661035"/>
                <a:ext cx="562610" cy="1176337"/>
              </a:xfrm>
              <a:custGeom>
                <a:avLst/>
                <a:gdLst>
                  <a:gd name="connsiteX0" fmla="*/ 82550 w 562610"/>
                  <a:gd name="connsiteY0" fmla="*/ 0 h 1176337"/>
                  <a:gd name="connsiteX1" fmla="*/ 114935 w 562610"/>
                  <a:gd name="connsiteY1" fmla="*/ 367665 h 1176337"/>
                  <a:gd name="connsiteX2" fmla="*/ 501650 w 562610"/>
                  <a:gd name="connsiteY2" fmla="*/ 847725 h 1176337"/>
                  <a:gd name="connsiteX3" fmla="*/ 562610 w 562610"/>
                  <a:gd name="connsiteY3" fmla="*/ 1176337 h 117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610" h="1176337">
                    <a:moveTo>
                      <a:pt x="82550" y="0"/>
                    </a:moveTo>
                    <a:cubicBezTo>
                      <a:pt x="82550" y="0"/>
                      <a:pt x="-123190" y="260032"/>
                      <a:pt x="114935" y="367665"/>
                    </a:cubicBezTo>
                    <a:cubicBezTo>
                      <a:pt x="422593" y="505778"/>
                      <a:pt x="627380" y="616268"/>
                      <a:pt x="501650" y="847725"/>
                    </a:cubicBezTo>
                    <a:cubicBezTo>
                      <a:pt x="376873" y="1079183"/>
                      <a:pt x="477838" y="1145858"/>
                      <a:pt x="562610" y="1176337"/>
                    </a:cubicBezTo>
                  </a:path>
                </a:pathLst>
              </a:custGeom>
              <a:noFill/>
              <a:ln w="29807" cap="rnd">
                <a:solidFill>
                  <a:srgbClr val="FFA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D46C41E-C8BD-4234-34E0-890FA9421199}"/>
                </a:ext>
              </a:extLst>
            </p:cNvPr>
            <p:cNvSpPr/>
            <p:nvPr/>
          </p:nvSpPr>
          <p:spPr>
            <a:xfrm>
              <a:off x="5483846" y="700087"/>
              <a:ext cx="210197" cy="239077"/>
            </a:xfrm>
            <a:custGeom>
              <a:avLst/>
              <a:gdLst>
                <a:gd name="connsiteX0" fmla="*/ 101613 w 210197"/>
                <a:gd name="connsiteY0" fmla="*/ 0 h 239077"/>
                <a:gd name="connsiteX1" fmla="*/ 648 w 210197"/>
                <a:gd name="connsiteY1" fmla="*/ 101917 h 239077"/>
                <a:gd name="connsiteX2" fmla="*/ 94946 w 210197"/>
                <a:gd name="connsiteY2" fmla="*/ 229552 h 239077"/>
                <a:gd name="connsiteX3" fmla="*/ 193053 w 210197"/>
                <a:gd name="connsiteY3" fmla="*/ 239077 h 239077"/>
                <a:gd name="connsiteX4" fmla="*/ 193053 w 210197"/>
                <a:gd name="connsiteY4" fmla="*/ 202883 h 239077"/>
                <a:gd name="connsiteX5" fmla="*/ 57798 w 210197"/>
                <a:gd name="connsiteY5" fmla="*/ 166688 h 239077"/>
                <a:gd name="connsiteX6" fmla="*/ 50178 w 210197"/>
                <a:gd name="connsiteY6" fmla="*/ 62865 h 239077"/>
                <a:gd name="connsiteX7" fmla="*/ 101613 w 210197"/>
                <a:gd name="connsiteY7" fmla="*/ 35243 h 239077"/>
                <a:gd name="connsiteX8" fmla="*/ 101613 w 210197"/>
                <a:gd name="connsiteY8" fmla="*/ 0 h 239077"/>
                <a:gd name="connsiteX9" fmla="*/ 101613 w 210197"/>
                <a:gd name="connsiteY9" fmla="*/ 0 h 2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97" h="239077">
                  <a:moveTo>
                    <a:pt x="101613" y="0"/>
                  </a:moveTo>
                  <a:cubicBezTo>
                    <a:pt x="44463" y="952"/>
                    <a:pt x="6363" y="48577"/>
                    <a:pt x="648" y="101917"/>
                  </a:cubicBezTo>
                  <a:cubicBezTo>
                    <a:pt x="-6019" y="162877"/>
                    <a:pt x="39700" y="212408"/>
                    <a:pt x="94946" y="229552"/>
                  </a:cubicBezTo>
                  <a:cubicBezTo>
                    <a:pt x="126378" y="239077"/>
                    <a:pt x="160668" y="239077"/>
                    <a:pt x="193053" y="239077"/>
                  </a:cubicBezTo>
                  <a:cubicBezTo>
                    <a:pt x="215913" y="239077"/>
                    <a:pt x="215913" y="202883"/>
                    <a:pt x="193053" y="202883"/>
                  </a:cubicBezTo>
                  <a:cubicBezTo>
                    <a:pt x="145428" y="202883"/>
                    <a:pt x="93041" y="202883"/>
                    <a:pt x="57798" y="166688"/>
                  </a:cubicBezTo>
                  <a:cubicBezTo>
                    <a:pt x="30175" y="138113"/>
                    <a:pt x="28271" y="96202"/>
                    <a:pt x="50178" y="62865"/>
                  </a:cubicBezTo>
                  <a:cubicBezTo>
                    <a:pt x="61608" y="45720"/>
                    <a:pt x="79706" y="35243"/>
                    <a:pt x="101613" y="35243"/>
                  </a:cubicBezTo>
                  <a:cubicBezTo>
                    <a:pt x="124473" y="35243"/>
                    <a:pt x="124473" y="0"/>
                    <a:pt x="101613" y="0"/>
                  </a:cubicBezTo>
                  <a:lnTo>
                    <a:pt x="101613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59F2B6E-1406-D1E1-F706-882096BF054E}"/>
                </a:ext>
              </a:extLst>
            </p:cNvPr>
            <p:cNvSpPr/>
            <p:nvPr/>
          </p:nvSpPr>
          <p:spPr>
            <a:xfrm>
              <a:off x="5681688" y="696573"/>
              <a:ext cx="98081" cy="181691"/>
            </a:xfrm>
            <a:custGeom>
              <a:avLst/>
              <a:gdLst>
                <a:gd name="connsiteX0" fmla="*/ 71411 w 98081"/>
                <a:gd name="connsiteY0" fmla="*/ 656 h 181691"/>
                <a:gd name="connsiteX1" fmla="*/ 3784 w 98081"/>
                <a:gd name="connsiteY1" fmla="*/ 70189 h 181691"/>
                <a:gd name="connsiteX2" fmla="*/ 23786 w 98081"/>
                <a:gd name="connsiteY2" fmla="*/ 156866 h 181691"/>
                <a:gd name="connsiteX3" fmla="*/ 79984 w 98081"/>
                <a:gd name="connsiteY3" fmla="*/ 181631 h 181691"/>
                <a:gd name="connsiteX4" fmla="*/ 98081 w 98081"/>
                <a:gd name="connsiteY4" fmla="*/ 163534 h 181691"/>
                <a:gd name="connsiteX5" fmla="*/ 79984 w 98081"/>
                <a:gd name="connsiteY5" fmla="*/ 145436 h 181691"/>
                <a:gd name="connsiteX6" fmla="*/ 78079 w 98081"/>
                <a:gd name="connsiteY6" fmla="*/ 145436 h 181691"/>
                <a:gd name="connsiteX7" fmla="*/ 72364 w 98081"/>
                <a:gd name="connsiteY7" fmla="*/ 144484 h 181691"/>
                <a:gd name="connsiteX8" fmla="*/ 62839 w 98081"/>
                <a:gd name="connsiteY8" fmla="*/ 141626 h 181691"/>
                <a:gd name="connsiteX9" fmla="*/ 60934 w 98081"/>
                <a:gd name="connsiteY9" fmla="*/ 140674 h 181691"/>
                <a:gd name="connsiteX10" fmla="*/ 57124 w 98081"/>
                <a:gd name="connsiteY10" fmla="*/ 138769 h 181691"/>
                <a:gd name="connsiteX11" fmla="*/ 53314 w 98081"/>
                <a:gd name="connsiteY11" fmla="*/ 135911 h 181691"/>
                <a:gd name="connsiteX12" fmla="*/ 52361 w 98081"/>
                <a:gd name="connsiteY12" fmla="*/ 134959 h 181691"/>
                <a:gd name="connsiteX13" fmla="*/ 46646 w 98081"/>
                <a:gd name="connsiteY13" fmla="*/ 129244 h 181691"/>
                <a:gd name="connsiteX14" fmla="*/ 46646 w 98081"/>
                <a:gd name="connsiteY14" fmla="*/ 129244 h 181691"/>
                <a:gd name="connsiteX15" fmla="*/ 43789 w 98081"/>
                <a:gd name="connsiteY15" fmla="*/ 125434 h 181691"/>
                <a:gd name="connsiteX16" fmla="*/ 39979 w 98081"/>
                <a:gd name="connsiteY16" fmla="*/ 117814 h 181691"/>
                <a:gd name="connsiteX17" fmla="*/ 39979 w 98081"/>
                <a:gd name="connsiteY17" fmla="*/ 117814 h 181691"/>
                <a:gd name="connsiteX18" fmla="*/ 38074 w 98081"/>
                <a:gd name="connsiteY18" fmla="*/ 113051 h 181691"/>
                <a:gd name="connsiteX19" fmla="*/ 37121 w 98081"/>
                <a:gd name="connsiteY19" fmla="*/ 109241 h 181691"/>
                <a:gd name="connsiteX20" fmla="*/ 37121 w 98081"/>
                <a:gd name="connsiteY20" fmla="*/ 107336 h 181691"/>
                <a:gd name="connsiteX21" fmla="*/ 37121 w 98081"/>
                <a:gd name="connsiteY21" fmla="*/ 108289 h 181691"/>
                <a:gd name="connsiteX22" fmla="*/ 37121 w 98081"/>
                <a:gd name="connsiteY22" fmla="*/ 99716 h 181691"/>
                <a:gd name="connsiteX23" fmla="*/ 38074 w 98081"/>
                <a:gd name="connsiteY23" fmla="*/ 91144 h 181691"/>
                <a:gd name="connsiteX24" fmla="*/ 38074 w 98081"/>
                <a:gd name="connsiteY24" fmla="*/ 93049 h 181691"/>
                <a:gd name="connsiteX25" fmla="*/ 38074 w 98081"/>
                <a:gd name="connsiteY25" fmla="*/ 91144 h 181691"/>
                <a:gd name="connsiteX26" fmla="*/ 39026 w 98081"/>
                <a:gd name="connsiteY26" fmla="*/ 86381 h 181691"/>
                <a:gd name="connsiteX27" fmla="*/ 41884 w 98081"/>
                <a:gd name="connsiteY27" fmla="*/ 77809 h 181691"/>
                <a:gd name="connsiteX28" fmla="*/ 41884 w 98081"/>
                <a:gd name="connsiteY28" fmla="*/ 76856 h 181691"/>
                <a:gd name="connsiteX29" fmla="*/ 43789 w 98081"/>
                <a:gd name="connsiteY29" fmla="*/ 72094 h 181691"/>
                <a:gd name="connsiteX30" fmla="*/ 48551 w 98081"/>
                <a:gd name="connsiteY30" fmla="*/ 64474 h 181691"/>
                <a:gd name="connsiteX31" fmla="*/ 50456 w 98081"/>
                <a:gd name="connsiteY31" fmla="*/ 60664 h 181691"/>
                <a:gd name="connsiteX32" fmla="*/ 50456 w 98081"/>
                <a:gd name="connsiteY32" fmla="*/ 60664 h 181691"/>
                <a:gd name="connsiteX33" fmla="*/ 52361 w 98081"/>
                <a:gd name="connsiteY33" fmla="*/ 58759 h 181691"/>
                <a:gd name="connsiteX34" fmla="*/ 59981 w 98081"/>
                <a:gd name="connsiteY34" fmla="*/ 51139 h 181691"/>
                <a:gd name="connsiteX35" fmla="*/ 63791 w 98081"/>
                <a:gd name="connsiteY35" fmla="*/ 48281 h 181691"/>
                <a:gd name="connsiteX36" fmla="*/ 65696 w 98081"/>
                <a:gd name="connsiteY36" fmla="*/ 47329 h 181691"/>
                <a:gd name="connsiteX37" fmla="*/ 75221 w 98081"/>
                <a:gd name="connsiteY37" fmla="*/ 41614 h 181691"/>
                <a:gd name="connsiteX38" fmla="*/ 78079 w 98081"/>
                <a:gd name="connsiteY38" fmla="*/ 40661 h 181691"/>
                <a:gd name="connsiteX39" fmla="*/ 83794 w 98081"/>
                <a:gd name="connsiteY39" fmla="*/ 38756 h 181691"/>
                <a:gd name="connsiteX40" fmla="*/ 96176 w 98081"/>
                <a:gd name="connsiteY40" fmla="*/ 16849 h 181691"/>
                <a:gd name="connsiteX41" fmla="*/ 71411 w 98081"/>
                <a:gd name="connsiteY41" fmla="*/ 656 h 181691"/>
                <a:gd name="connsiteX42" fmla="*/ 71411 w 98081"/>
                <a:gd name="connsiteY42" fmla="*/ 656 h 18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8081" h="181691">
                  <a:moveTo>
                    <a:pt x="71411" y="656"/>
                  </a:moveTo>
                  <a:cubicBezTo>
                    <a:pt x="39026" y="12086"/>
                    <a:pt x="13309" y="36851"/>
                    <a:pt x="3784" y="70189"/>
                  </a:cubicBezTo>
                  <a:cubicBezTo>
                    <a:pt x="-4789" y="99716"/>
                    <a:pt x="926" y="134959"/>
                    <a:pt x="23786" y="156866"/>
                  </a:cubicBezTo>
                  <a:cubicBezTo>
                    <a:pt x="39026" y="172106"/>
                    <a:pt x="59029" y="178774"/>
                    <a:pt x="79984" y="181631"/>
                  </a:cubicBezTo>
                  <a:cubicBezTo>
                    <a:pt x="89509" y="182584"/>
                    <a:pt x="98081" y="172106"/>
                    <a:pt x="98081" y="163534"/>
                  </a:cubicBezTo>
                  <a:cubicBezTo>
                    <a:pt x="98081" y="153056"/>
                    <a:pt x="89509" y="147341"/>
                    <a:pt x="79984" y="145436"/>
                  </a:cubicBezTo>
                  <a:cubicBezTo>
                    <a:pt x="82841" y="145436"/>
                    <a:pt x="79031" y="145436"/>
                    <a:pt x="78079" y="145436"/>
                  </a:cubicBezTo>
                  <a:cubicBezTo>
                    <a:pt x="76174" y="145436"/>
                    <a:pt x="74269" y="144484"/>
                    <a:pt x="72364" y="144484"/>
                  </a:cubicBezTo>
                  <a:cubicBezTo>
                    <a:pt x="69506" y="143531"/>
                    <a:pt x="65696" y="142579"/>
                    <a:pt x="62839" y="141626"/>
                  </a:cubicBezTo>
                  <a:cubicBezTo>
                    <a:pt x="66649" y="142579"/>
                    <a:pt x="61886" y="140674"/>
                    <a:pt x="60934" y="140674"/>
                  </a:cubicBezTo>
                  <a:cubicBezTo>
                    <a:pt x="59981" y="139721"/>
                    <a:pt x="58076" y="139721"/>
                    <a:pt x="57124" y="138769"/>
                  </a:cubicBezTo>
                  <a:cubicBezTo>
                    <a:pt x="56171" y="137816"/>
                    <a:pt x="54266" y="136864"/>
                    <a:pt x="53314" y="135911"/>
                  </a:cubicBezTo>
                  <a:cubicBezTo>
                    <a:pt x="50456" y="134006"/>
                    <a:pt x="55219" y="137816"/>
                    <a:pt x="52361" y="134959"/>
                  </a:cubicBezTo>
                  <a:cubicBezTo>
                    <a:pt x="50456" y="133054"/>
                    <a:pt x="48551" y="131149"/>
                    <a:pt x="46646" y="129244"/>
                  </a:cubicBezTo>
                  <a:cubicBezTo>
                    <a:pt x="45694" y="128291"/>
                    <a:pt x="44741" y="126386"/>
                    <a:pt x="46646" y="129244"/>
                  </a:cubicBezTo>
                  <a:cubicBezTo>
                    <a:pt x="45694" y="128291"/>
                    <a:pt x="44741" y="126386"/>
                    <a:pt x="43789" y="125434"/>
                  </a:cubicBezTo>
                  <a:cubicBezTo>
                    <a:pt x="41884" y="123529"/>
                    <a:pt x="40931" y="120671"/>
                    <a:pt x="39979" y="117814"/>
                  </a:cubicBezTo>
                  <a:cubicBezTo>
                    <a:pt x="40931" y="120671"/>
                    <a:pt x="40931" y="118766"/>
                    <a:pt x="39979" y="117814"/>
                  </a:cubicBezTo>
                  <a:cubicBezTo>
                    <a:pt x="39026" y="115909"/>
                    <a:pt x="39026" y="114956"/>
                    <a:pt x="38074" y="113051"/>
                  </a:cubicBezTo>
                  <a:cubicBezTo>
                    <a:pt x="38074" y="112099"/>
                    <a:pt x="37121" y="110194"/>
                    <a:pt x="37121" y="109241"/>
                  </a:cubicBezTo>
                  <a:cubicBezTo>
                    <a:pt x="37121" y="108289"/>
                    <a:pt x="37121" y="108289"/>
                    <a:pt x="37121" y="107336"/>
                  </a:cubicBezTo>
                  <a:cubicBezTo>
                    <a:pt x="36169" y="104479"/>
                    <a:pt x="37121" y="111146"/>
                    <a:pt x="37121" y="108289"/>
                  </a:cubicBezTo>
                  <a:cubicBezTo>
                    <a:pt x="37121" y="105431"/>
                    <a:pt x="37121" y="102574"/>
                    <a:pt x="37121" y="99716"/>
                  </a:cubicBezTo>
                  <a:cubicBezTo>
                    <a:pt x="37121" y="96859"/>
                    <a:pt x="37121" y="94001"/>
                    <a:pt x="38074" y="91144"/>
                  </a:cubicBezTo>
                  <a:cubicBezTo>
                    <a:pt x="38074" y="89239"/>
                    <a:pt x="38074" y="92096"/>
                    <a:pt x="38074" y="93049"/>
                  </a:cubicBezTo>
                  <a:cubicBezTo>
                    <a:pt x="38074" y="92096"/>
                    <a:pt x="38074" y="92096"/>
                    <a:pt x="38074" y="91144"/>
                  </a:cubicBezTo>
                  <a:cubicBezTo>
                    <a:pt x="38074" y="89239"/>
                    <a:pt x="39026" y="87334"/>
                    <a:pt x="39026" y="86381"/>
                  </a:cubicBezTo>
                  <a:cubicBezTo>
                    <a:pt x="39979" y="83524"/>
                    <a:pt x="40931" y="80666"/>
                    <a:pt x="41884" y="77809"/>
                  </a:cubicBezTo>
                  <a:cubicBezTo>
                    <a:pt x="42836" y="75904"/>
                    <a:pt x="43789" y="73999"/>
                    <a:pt x="41884" y="76856"/>
                  </a:cubicBezTo>
                  <a:cubicBezTo>
                    <a:pt x="42836" y="74951"/>
                    <a:pt x="42836" y="73999"/>
                    <a:pt x="43789" y="72094"/>
                  </a:cubicBezTo>
                  <a:cubicBezTo>
                    <a:pt x="44741" y="69236"/>
                    <a:pt x="46646" y="66379"/>
                    <a:pt x="48551" y="64474"/>
                  </a:cubicBezTo>
                  <a:cubicBezTo>
                    <a:pt x="49504" y="63521"/>
                    <a:pt x="50456" y="62569"/>
                    <a:pt x="50456" y="60664"/>
                  </a:cubicBezTo>
                  <a:cubicBezTo>
                    <a:pt x="50456" y="59711"/>
                    <a:pt x="52361" y="57806"/>
                    <a:pt x="50456" y="60664"/>
                  </a:cubicBezTo>
                  <a:cubicBezTo>
                    <a:pt x="51409" y="59711"/>
                    <a:pt x="51409" y="58759"/>
                    <a:pt x="52361" y="58759"/>
                  </a:cubicBezTo>
                  <a:cubicBezTo>
                    <a:pt x="54266" y="55901"/>
                    <a:pt x="57124" y="53044"/>
                    <a:pt x="59981" y="51139"/>
                  </a:cubicBezTo>
                  <a:cubicBezTo>
                    <a:pt x="60934" y="50186"/>
                    <a:pt x="62839" y="49234"/>
                    <a:pt x="63791" y="48281"/>
                  </a:cubicBezTo>
                  <a:cubicBezTo>
                    <a:pt x="65696" y="46376"/>
                    <a:pt x="61886" y="49234"/>
                    <a:pt x="65696" y="47329"/>
                  </a:cubicBezTo>
                  <a:cubicBezTo>
                    <a:pt x="68554" y="45424"/>
                    <a:pt x="72364" y="43519"/>
                    <a:pt x="75221" y="41614"/>
                  </a:cubicBezTo>
                  <a:cubicBezTo>
                    <a:pt x="76174" y="40661"/>
                    <a:pt x="80936" y="38756"/>
                    <a:pt x="78079" y="40661"/>
                  </a:cubicBezTo>
                  <a:cubicBezTo>
                    <a:pt x="79984" y="39709"/>
                    <a:pt x="81889" y="38756"/>
                    <a:pt x="83794" y="38756"/>
                  </a:cubicBezTo>
                  <a:cubicBezTo>
                    <a:pt x="93319" y="35899"/>
                    <a:pt x="99034" y="26374"/>
                    <a:pt x="96176" y="16849"/>
                  </a:cubicBezTo>
                  <a:cubicBezTo>
                    <a:pt x="91414" y="4466"/>
                    <a:pt x="80936" y="-2201"/>
                    <a:pt x="71411" y="656"/>
                  </a:cubicBezTo>
                  <a:lnTo>
                    <a:pt x="71411" y="65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B73BA0-D76B-E165-D07C-D18AA3D0B1D1}"/>
                </a:ext>
              </a:extLst>
            </p:cNvPr>
            <p:cNvSpPr/>
            <p:nvPr/>
          </p:nvSpPr>
          <p:spPr>
            <a:xfrm>
              <a:off x="5782168" y="939808"/>
              <a:ext cx="121349" cy="190874"/>
            </a:xfrm>
            <a:custGeom>
              <a:avLst/>
              <a:gdLst>
                <a:gd name="connsiteX0" fmla="*/ 109043 w 121349"/>
                <a:gd name="connsiteY0" fmla="*/ 3166 h 190874"/>
                <a:gd name="connsiteX1" fmla="*/ 46178 w 121349"/>
                <a:gd name="connsiteY1" fmla="*/ 9834 h 190874"/>
                <a:gd name="connsiteX2" fmla="*/ 9984 w 121349"/>
                <a:gd name="connsiteY2" fmla="*/ 49839 h 190874"/>
                <a:gd name="connsiteX3" fmla="*/ 23318 w 121349"/>
                <a:gd name="connsiteY3" fmla="*/ 160329 h 190874"/>
                <a:gd name="connsiteX4" fmla="*/ 89993 w 121349"/>
                <a:gd name="connsiteY4" fmla="*/ 190809 h 190874"/>
                <a:gd name="connsiteX5" fmla="*/ 108091 w 121349"/>
                <a:gd name="connsiteY5" fmla="*/ 172711 h 190874"/>
                <a:gd name="connsiteX6" fmla="*/ 89993 w 121349"/>
                <a:gd name="connsiteY6" fmla="*/ 154614 h 190874"/>
                <a:gd name="connsiteX7" fmla="*/ 86184 w 121349"/>
                <a:gd name="connsiteY7" fmla="*/ 154614 h 190874"/>
                <a:gd name="connsiteX8" fmla="*/ 86184 w 121349"/>
                <a:gd name="connsiteY8" fmla="*/ 154614 h 190874"/>
                <a:gd name="connsiteX9" fmla="*/ 79516 w 121349"/>
                <a:gd name="connsiteY9" fmla="*/ 153661 h 190874"/>
                <a:gd name="connsiteX10" fmla="*/ 73801 w 121349"/>
                <a:gd name="connsiteY10" fmla="*/ 151756 h 190874"/>
                <a:gd name="connsiteX11" fmla="*/ 69991 w 121349"/>
                <a:gd name="connsiteY11" fmla="*/ 150804 h 190874"/>
                <a:gd name="connsiteX12" fmla="*/ 68086 w 121349"/>
                <a:gd name="connsiteY12" fmla="*/ 149851 h 190874"/>
                <a:gd name="connsiteX13" fmla="*/ 69038 w 121349"/>
                <a:gd name="connsiteY13" fmla="*/ 149851 h 190874"/>
                <a:gd name="connsiteX14" fmla="*/ 59513 w 121349"/>
                <a:gd name="connsiteY14" fmla="*/ 144136 h 190874"/>
                <a:gd name="connsiteX15" fmla="*/ 57609 w 121349"/>
                <a:gd name="connsiteY15" fmla="*/ 142231 h 190874"/>
                <a:gd name="connsiteX16" fmla="*/ 57609 w 121349"/>
                <a:gd name="connsiteY16" fmla="*/ 142231 h 190874"/>
                <a:gd name="connsiteX17" fmla="*/ 52846 w 121349"/>
                <a:gd name="connsiteY17" fmla="*/ 138421 h 190874"/>
                <a:gd name="connsiteX18" fmla="*/ 49036 w 121349"/>
                <a:gd name="connsiteY18" fmla="*/ 134611 h 190874"/>
                <a:gd name="connsiteX19" fmla="*/ 48084 w 121349"/>
                <a:gd name="connsiteY19" fmla="*/ 133659 h 190874"/>
                <a:gd name="connsiteX20" fmla="*/ 41416 w 121349"/>
                <a:gd name="connsiteY20" fmla="*/ 123181 h 190874"/>
                <a:gd name="connsiteX21" fmla="*/ 40463 w 121349"/>
                <a:gd name="connsiteY21" fmla="*/ 122229 h 190874"/>
                <a:gd name="connsiteX22" fmla="*/ 38559 w 121349"/>
                <a:gd name="connsiteY22" fmla="*/ 117466 h 190874"/>
                <a:gd name="connsiteX23" fmla="*/ 35701 w 121349"/>
                <a:gd name="connsiteY23" fmla="*/ 106036 h 190874"/>
                <a:gd name="connsiteX24" fmla="*/ 35701 w 121349"/>
                <a:gd name="connsiteY24" fmla="*/ 105084 h 190874"/>
                <a:gd name="connsiteX25" fmla="*/ 35701 w 121349"/>
                <a:gd name="connsiteY25" fmla="*/ 99369 h 190874"/>
                <a:gd name="connsiteX26" fmla="*/ 35701 w 121349"/>
                <a:gd name="connsiteY26" fmla="*/ 87939 h 190874"/>
                <a:gd name="connsiteX27" fmla="*/ 35701 w 121349"/>
                <a:gd name="connsiteY27" fmla="*/ 85081 h 190874"/>
                <a:gd name="connsiteX28" fmla="*/ 35701 w 121349"/>
                <a:gd name="connsiteY28" fmla="*/ 86034 h 190874"/>
                <a:gd name="connsiteX29" fmla="*/ 36653 w 121349"/>
                <a:gd name="connsiteY29" fmla="*/ 80319 h 190874"/>
                <a:gd name="connsiteX30" fmla="*/ 39511 w 121349"/>
                <a:gd name="connsiteY30" fmla="*/ 68889 h 190874"/>
                <a:gd name="connsiteX31" fmla="*/ 40463 w 121349"/>
                <a:gd name="connsiteY31" fmla="*/ 66984 h 190874"/>
                <a:gd name="connsiteX32" fmla="*/ 42368 w 121349"/>
                <a:gd name="connsiteY32" fmla="*/ 63174 h 190874"/>
                <a:gd name="connsiteX33" fmla="*/ 48084 w 121349"/>
                <a:gd name="connsiteY33" fmla="*/ 53649 h 190874"/>
                <a:gd name="connsiteX34" fmla="*/ 49036 w 121349"/>
                <a:gd name="connsiteY34" fmla="*/ 52696 h 190874"/>
                <a:gd name="connsiteX35" fmla="*/ 51893 w 121349"/>
                <a:gd name="connsiteY35" fmla="*/ 48886 h 190874"/>
                <a:gd name="connsiteX36" fmla="*/ 55703 w 121349"/>
                <a:gd name="connsiteY36" fmla="*/ 45076 h 190874"/>
                <a:gd name="connsiteX37" fmla="*/ 54751 w 121349"/>
                <a:gd name="connsiteY37" fmla="*/ 46029 h 190874"/>
                <a:gd name="connsiteX38" fmla="*/ 57609 w 121349"/>
                <a:gd name="connsiteY38" fmla="*/ 44124 h 190874"/>
                <a:gd name="connsiteX39" fmla="*/ 62371 w 121349"/>
                <a:gd name="connsiteY39" fmla="*/ 41266 h 190874"/>
                <a:gd name="connsiteX40" fmla="*/ 64276 w 121349"/>
                <a:gd name="connsiteY40" fmla="*/ 40314 h 190874"/>
                <a:gd name="connsiteX41" fmla="*/ 75706 w 121349"/>
                <a:gd name="connsiteY41" fmla="*/ 37456 h 190874"/>
                <a:gd name="connsiteX42" fmla="*/ 74753 w 121349"/>
                <a:gd name="connsiteY42" fmla="*/ 37456 h 190874"/>
                <a:gd name="connsiteX43" fmla="*/ 78563 w 121349"/>
                <a:gd name="connsiteY43" fmla="*/ 37456 h 190874"/>
                <a:gd name="connsiteX44" fmla="*/ 85231 w 121349"/>
                <a:gd name="connsiteY44" fmla="*/ 37456 h 190874"/>
                <a:gd name="connsiteX45" fmla="*/ 89041 w 121349"/>
                <a:gd name="connsiteY45" fmla="*/ 37456 h 190874"/>
                <a:gd name="connsiteX46" fmla="*/ 89993 w 121349"/>
                <a:gd name="connsiteY46" fmla="*/ 37456 h 190874"/>
                <a:gd name="connsiteX47" fmla="*/ 97613 w 121349"/>
                <a:gd name="connsiteY47" fmla="*/ 39361 h 190874"/>
                <a:gd name="connsiteX48" fmla="*/ 109043 w 121349"/>
                <a:gd name="connsiteY48" fmla="*/ 3166 h 190874"/>
                <a:gd name="connsiteX49" fmla="*/ 109043 w 121349"/>
                <a:gd name="connsiteY49" fmla="*/ 3166 h 19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1349" h="190874">
                  <a:moveTo>
                    <a:pt x="109043" y="3166"/>
                  </a:moveTo>
                  <a:cubicBezTo>
                    <a:pt x="88088" y="-2549"/>
                    <a:pt x="65228" y="-644"/>
                    <a:pt x="46178" y="9834"/>
                  </a:cubicBezTo>
                  <a:cubicBezTo>
                    <a:pt x="29986" y="18406"/>
                    <a:pt x="17603" y="33646"/>
                    <a:pt x="9984" y="49839"/>
                  </a:cubicBezTo>
                  <a:cubicBezTo>
                    <a:pt x="-6209" y="86034"/>
                    <a:pt x="-3351" y="129849"/>
                    <a:pt x="23318" y="160329"/>
                  </a:cubicBezTo>
                  <a:cubicBezTo>
                    <a:pt x="40463" y="179379"/>
                    <a:pt x="64276" y="188904"/>
                    <a:pt x="89993" y="190809"/>
                  </a:cubicBezTo>
                  <a:cubicBezTo>
                    <a:pt x="99518" y="191761"/>
                    <a:pt x="108091" y="182236"/>
                    <a:pt x="108091" y="172711"/>
                  </a:cubicBezTo>
                  <a:cubicBezTo>
                    <a:pt x="108091" y="162234"/>
                    <a:pt x="99518" y="155566"/>
                    <a:pt x="89993" y="154614"/>
                  </a:cubicBezTo>
                  <a:cubicBezTo>
                    <a:pt x="89041" y="154614"/>
                    <a:pt x="87136" y="154614"/>
                    <a:pt x="86184" y="154614"/>
                  </a:cubicBezTo>
                  <a:cubicBezTo>
                    <a:pt x="83326" y="154614"/>
                    <a:pt x="89041" y="155566"/>
                    <a:pt x="86184" y="154614"/>
                  </a:cubicBezTo>
                  <a:cubicBezTo>
                    <a:pt x="84278" y="154614"/>
                    <a:pt x="81421" y="153661"/>
                    <a:pt x="79516" y="153661"/>
                  </a:cubicBezTo>
                  <a:cubicBezTo>
                    <a:pt x="77611" y="153661"/>
                    <a:pt x="75706" y="152709"/>
                    <a:pt x="73801" y="151756"/>
                  </a:cubicBezTo>
                  <a:cubicBezTo>
                    <a:pt x="72849" y="151756"/>
                    <a:pt x="71896" y="150804"/>
                    <a:pt x="69991" y="150804"/>
                  </a:cubicBezTo>
                  <a:cubicBezTo>
                    <a:pt x="69038" y="150804"/>
                    <a:pt x="69038" y="149851"/>
                    <a:pt x="68086" y="149851"/>
                  </a:cubicBezTo>
                  <a:cubicBezTo>
                    <a:pt x="69991" y="150804"/>
                    <a:pt x="69991" y="150804"/>
                    <a:pt x="69038" y="149851"/>
                  </a:cubicBezTo>
                  <a:cubicBezTo>
                    <a:pt x="65228" y="147946"/>
                    <a:pt x="62371" y="146041"/>
                    <a:pt x="59513" y="144136"/>
                  </a:cubicBezTo>
                  <a:cubicBezTo>
                    <a:pt x="58561" y="144136"/>
                    <a:pt x="58561" y="143184"/>
                    <a:pt x="57609" y="142231"/>
                  </a:cubicBezTo>
                  <a:cubicBezTo>
                    <a:pt x="53799" y="140326"/>
                    <a:pt x="59513" y="144136"/>
                    <a:pt x="57609" y="142231"/>
                  </a:cubicBezTo>
                  <a:cubicBezTo>
                    <a:pt x="55703" y="141279"/>
                    <a:pt x="54751" y="139374"/>
                    <a:pt x="52846" y="138421"/>
                  </a:cubicBezTo>
                  <a:cubicBezTo>
                    <a:pt x="51893" y="137469"/>
                    <a:pt x="49988" y="135564"/>
                    <a:pt x="49036" y="134611"/>
                  </a:cubicBezTo>
                  <a:cubicBezTo>
                    <a:pt x="46178" y="130801"/>
                    <a:pt x="49988" y="135564"/>
                    <a:pt x="48084" y="133659"/>
                  </a:cubicBezTo>
                  <a:cubicBezTo>
                    <a:pt x="46178" y="129849"/>
                    <a:pt x="43321" y="126991"/>
                    <a:pt x="41416" y="123181"/>
                  </a:cubicBezTo>
                  <a:cubicBezTo>
                    <a:pt x="40463" y="121276"/>
                    <a:pt x="39511" y="118419"/>
                    <a:pt x="40463" y="122229"/>
                  </a:cubicBezTo>
                  <a:cubicBezTo>
                    <a:pt x="39511" y="120324"/>
                    <a:pt x="39511" y="118419"/>
                    <a:pt x="38559" y="117466"/>
                  </a:cubicBezTo>
                  <a:cubicBezTo>
                    <a:pt x="37606" y="113656"/>
                    <a:pt x="36653" y="109846"/>
                    <a:pt x="35701" y="106036"/>
                  </a:cubicBezTo>
                  <a:cubicBezTo>
                    <a:pt x="34749" y="101274"/>
                    <a:pt x="35701" y="107941"/>
                    <a:pt x="35701" y="105084"/>
                  </a:cubicBezTo>
                  <a:cubicBezTo>
                    <a:pt x="35701" y="103179"/>
                    <a:pt x="35701" y="101274"/>
                    <a:pt x="35701" y="99369"/>
                  </a:cubicBezTo>
                  <a:cubicBezTo>
                    <a:pt x="35701" y="95559"/>
                    <a:pt x="35701" y="91749"/>
                    <a:pt x="35701" y="87939"/>
                  </a:cubicBezTo>
                  <a:cubicBezTo>
                    <a:pt x="35701" y="86986"/>
                    <a:pt x="35701" y="86034"/>
                    <a:pt x="35701" y="85081"/>
                  </a:cubicBezTo>
                  <a:cubicBezTo>
                    <a:pt x="35701" y="82224"/>
                    <a:pt x="34749" y="88891"/>
                    <a:pt x="35701" y="86034"/>
                  </a:cubicBezTo>
                  <a:cubicBezTo>
                    <a:pt x="35701" y="84129"/>
                    <a:pt x="36653" y="82224"/>
                    <a:pt x="36653" y="80319"/>
                  </a:cubicBezTo>
                  <a:cubicBezTo>
                    <a:pt x="37606" y="76509"/>
                    <a:pt x="38559" y="72699"/>
                    <a:pt x="39511" y="68889"/>
                  </a:cubicBezTo>
                  <a:cubicBezTo>
                    <a:pt x="39511" y="67936"/>
                    <a:pt x="42368" y="62221"/>
                    <a:pt x="40463" y="66984"/>
                  </a:cubicBezTo>
                  <a:cubicBezTo>
                    <a:pt x="41416" y="66031"/>
                    <a:pt x="41416" y="64126"/>
                    <a:pt x="42368" y="63174"/>
                  </a:cubicBezTo>
                  <a:cubicBezTo>
                    <a:pt x="44274" y="60316"/>
                    <a:pt x="46178" y="56506"/>
                    <a:pt x="48084" y="53649"/>
                  </a:cubicBezTo>
                  <a:cubicBezTo>
                    <a:pt x="49988" y="49839"/>
                    <a:pt x="46178" y="55554"/>
                    <a:pt x="49036" y="52696"/>
                  </a:cubicBezTo>
                  <a:cubicBezTo>
                    <a:pt x="49988" y="51744"/>
                    <a:pt x="50941" y="50791"/>
                    <a:pt x="51893" y="48886"/>
                  </a:cubicBezTo>
                  <a:cubicBezTo>
                    <a:pt x="52846" y="47934"/>
                    <a:pt x="54751" y="46029"/>
                    <a:pt x="55703" y="45076"/>
                  </a:cubicBezTo>
                  <a:cubicBezTo>
                    <a:pt x="56656" y="44124"/>
                    <a:pt x="58561" y="43171"/>
                    <a:pt x="54751" y="46029"/>
                  </a:cubicBezTo>
                  <a:cubicBezTo>
                    <a:pt x="55703" y="45076"/>
                    <a:pt x="56656" y="45076"/>
                    <a:pt x="57609" y="44124"/>
                  </a:cubicBezTo>
                  <a:cubicBezTo>
                    <a:pt x="59513" y="43171"/>
                    <a:pt x="60466" y="42219"/>
                    <a:pt x="62371" y="41266"/>
                  </a:cubicBezTo>
                  <a:cubicBezTo>
                    <a:pt x="63324" y="40314"/>
                    <a:pt x="69038" y="38409"/>
                    <a:pt x="64276" y="40314"/>
                  </a:cubicBezTo>
                  <a:cubicBezTo>
                    <a:pt x="68086" y="39361"/>
                    <a:pt x="71896" y="38409"/>
                    <a:pt x="75706" y="37456"/>
                  </a:cubicBezTo>
                  <a:cubicBezTo>
                    <a:pt x="78563" y="36504"/>
                    <a:pt x="75706" y="37456"/>
                    <a:pt x="74753" y="37456"/>
                  </a:cubicBezTo>
                  <a:cubicBezTo>
                    <a:pt x="75706" y="37456"/>
                    <a:pt x="77611" y="37456"/>
                    <a:pt x="78563" y="37456"/>
                  </a:cubicBezTo>
                  <a:cubicBezTo>
                    <a:pt x="80468" y="37456"/>
                    <a:pt x="83326" y="37456"/>
                    <a:pt x="85231" y="37456"/>
                  </a:cubicBezTo>
                  <a:cubicBezTo>
                    <a:pt x="86184" y="37456"/>
                    <a:pt x="87136" y="37456"/>
                    <a:pt x="89041" y="37456"/>
                  </a:cubicBezTo>
                  <a:cubicBezTo>
                    <a:pt x="92851" y="37456"/>
                    <a:pt x="88088" y="37456"/>
                    <a:pt x="89993" y="37456"/>
                  </a:cubicBezTo>
                  <a:cubicBezTo>
                    <a:pt x="92851" y="38409"/>
                    <a:pt x="95709" y="38409"/>
                    <a:pt x="97613" y="39361"/>
                  </a:cubicBezTo>
                  <a:cubicBezTo>
                    <a:pt x="121426" y="43171"/>
                    <a:pt x="130951" y="8881"/>
                    <a:pt x="109043" y="3166"/>
                  </a:cubicBezTo>
                  <a:lnTo>
                    <a:pt x="109043" y="316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F20CDB0-F0D6-3D08-E272-CB1E4C278223}"/>
                </a:ext>
              </a:extLst>
            </p:cNvPr>
            <p:cNvSpPr/>
            <p:nvPr/>
          </p:nvSpPr>
          <p:spPr>
            <a:xfrm>
              <a:off x="5844713" y="727654"/>
              <a:ext cx="95076" cy="170552"/>
            </a:xfrm>
            <a:custGeom>
              <a:avLst/>
              <a:gdLst>
                <a:gd name="connsiteX0" fmla="*/ 51261 w 95076"/>
                <a:gd name="connsiteY0" fmla="*/ 1008 h 170552"/>
                <a:gd name="connsiteX1" fmla="*/ 27449 w 95076"/>
                <a:gd name="connsiteY1" fmla="*/ 151503 h 170552"/>
                <a:gd name="connsiteX2" fmla="*/ 77931 w 95076"/>
                <a:gd name="connsiteY2" fmla="*/ 170553 h 170552"/>
                <a:gd name="connsiteX3" fmla="*/ 77931 w 95076"/>
                <a:gd name="connsiteY3" fmla="*/ 134358 h 170552"/>
                <a:gd name="connsiteX4" fmla="*/ 73169 w 95076"/>
                <a:gd name="connsiteY4" fmla="*/ 134358 h 170552"/>
                <a:gd name="connsiteX5" fmla="*/ 71264 w 95076"/>
                <a:gd name="connsiteY5" fmla="*/ 134358 h 170552"/>
                <a:gd name="connsiteX6" fmla="*/ 72216 w 95076"/>
                <a:gd name="connsiteY6" fmla="*/ 134358 h 170552"/>
                <a:gd name="connsiteX7" fmla="*/ 62691 w 95076"/>
                <a:gd name="connsiteY7" fmla="*/ 132453 h 170552"/>
                <a:gd name="connsiteX8" fmla="*/ 62691 w 95076"/>
                <a:gd name="connsiteY8" fmla="*/ 132453 h 170552"/>
                <a:gd name="connsiteX9" fmla="*/ 58881 w 95076"/>
                <a:gd name="connsiteY9" fmla="*/ 130548 h 170552"/>
                <a:gd name="connsiteX10" fmla="*/ 56024 w 95076"/>
                <a:gd name="connsiteY10" fmla="*/ 128643 h 170552"/>
                <a:gd name="connsiteX11" fmla="*/ 54119 w 95076"/>
                <a:gd name="connsiteY11" fmla="*/ 127690 h 170552"/>
                <a:gd name="connsiteX12" fmla="*/ 55071 w 95076"/>
                <a:gd name="connsiteY12" fmla="*/ 128643 h 170552"/>
                <a:gd name="connsiteX13" fmla="*/ 49356 w 95076"/>
                <a:gd name="connsiteY13" fmla="*/ 123880 h 170552"/>
                <a:gd name="connsiteX14" fmla="*/ 46499 w 95076"/>
                <a:gd name="connsiteY14" fmla="*/ 121023 h 170552"/>
                <a:gd name="connsiteX15" fmla="*/ 47451 w 95076"/>
                <a:gd name="connsiteY15" fmla="*/ 121975 h 170552"/>
                <a:gd name="connsiteX16" fmla="*/ 46499 w 95076"/>
                <a:gd name="connsiteY16" fmla="*/ 120070 h 170552"/>
                <a:gd name="connsiteX17" fmla="*/ 42689 w 95076"/>
                <a:gd name="connsiteY17" fmla="*/ 113403 h 170552"/>
                <a:gd name="connsiteX18" fmla="*/ 40784 w 95076"/>
                <a:gd name="connsiteY18" fmla="*/ 110545 h 170552"/>
                <a:gd name="connsiteX19" fmla="*/ 40784 w 95076"/>
                <a:gd name="connsiteY19" fmla="*/ 109593 h 170552"/>
                <a:gd name="connsiteX20" fmla="*/ 38879 w 95076"/>
                <a:gd name="connsiteY20" fmla="*/ 101973 h 170552"/>
                <a:gd name="connsiteX21" fmla="*/ 37926 w 95076"/>
                <a:gd name="connsiteY21" fmla="*/ 98163 h 170552"/>
                <a:gd name="connsiteX22" fmla="*/ 37926 w 95076"/>
                <a:gd name="connsiteY22" fmla="*/ 95305 h 170552"/>
                <a:gd name="connsiteX23" fmla="*/ 37926 w 95076"/>
                <a:gd name="connsiteY23" fmla="*/ 92448 h 170552"/>
                <a:gd name="connsiteX24" fmla="*/ 37926 w 95076"/>
                <a:gd name="connsiteY24" fmla="*/ 88638 h 170552"/>
                <a:gd name="connsiteX25" fmla="*/ 37926 w 95076"/>
                <a:gd name="connsiteY25" fmla="*/ 79113 h 170552"/>
                <a:gd name="connsiteX26" fmla="*/ 37926 w 95076"/>
                <a:gd name="connsiteY26" fmla="*/ 75303 h 170552"/>
                <a:gd name="connsiteX27" fmla="*/ 37926 w 95076"/>
                <a:gd name="connsiteY27" fmla="*/ 74350 h 170552"/>
                <a:gd name="connsiteX28" fmla="*/ 39831 w 95076"/>
                <a:gd name="connsiteY28" fmla="*/ 65778 h 170552"/>
                <a:gd name="connsiteX29" fmla="*/ 42689 w 95076"/>
                <a:gd name="connsiteY29" fmla="*/ 58158 h 170552"/>
                <a:gd name="connsiteX30" fmla="*/ 42689 w 95076"/>
                <a:gd name="connsiteY30" fmla="*/ 57205 h 170552"/>
                <a:gd name="connsiteX31" fmla="*/ 44594 w 95076"/>
                <a:gd name="connsiteY31" fmla="*/ 53395 h 170552"/>
                <a:gd name="connsiteX32" fmla="*/ 49356 w 95076"/>
                <a:gd name="connsiteY32" fmla="*/ 45775 h 170552"/>
                <a:gd name="connsiteX33" fmla="*/ 48404 w 95076"/>
                <a:gd name="connsiteY33" fmla="*/ 46728 h 170552"/>
                <a:gd name="connsiteX34" fmla="*/ 50309 w 95076"/>
                <a:gd name="connsiteY34" fmla="*/ 44823 h 170552"/>
                <a:gd name="connsiteX35" fmla="*/ 53166 w 95076"/>
                <a:gd name="connsiteY35" fmla="*/ 41965 h 170552"/>
                <a:gd name="connsiteX36" fmla="*/ 56976 w 95076"/>
                <a:gd name="connsiteY36" fmla="*/ 39108 h 170552"/>
                <a:gd name="connsiteX37" fmla="*/ 57929 w 95076"/>
                <a:gd name="connsiteY37" fmla="*/ 38155 h 170552"/>
                <a:gd name="connsiteX38" fmla="*/ 61739 w 95076"/>
                <a:gd name="connsiteY38" fmla="*/ 36250 h 170552"/>
                <a:gd name="connsiteX39" fmla="*/ 63644 w 95076"/>
                <a:gd name="connsiteY39" fmla="*/ 35298 h 170552"/>
                <a:gd name="connsiteX40" fmla="*/ 62691 w 95076"/>
                <a:gd name="connsiteY40" fmla="*/ 35298 h 170552"/>
                <a:gd name="connsiteX41" fmla="*/ 75074 w 95076"/>
                <a:gd name="connsiteY41" fmla="*/ 13390 h 170552"/>
                <a:gd name="connsiteX42" fmla="*/ 51261 w 95076"/>
                <a:gd name="connsiteY42" fmla="*/ 1008 h 170552"/>
                <a:gd name="connsiteX43" fmla="*/ 51261 w 95076"/>
                <a:gd name="connsiteY43" fmla="*/ 1008 h 17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5076" h="170552">
                  <a:moveTo>
                    <a:pt x="51261" y="1008"/>
                  </a:moveTo>
                  <a:cubicBezTo>
                    <a:pt x="-5889" y="22915"/>
                    <a:pt x="-17319" y="111498"/>
                    <a:pt x="27449" y="151503"/>
                  </a:cubicBezTo>
                  <a:cubicBezTo>
                    <a:pt x="41736" y="163885"/>
                    <a:pt x="58881" y="170553"/>
                    <a:pt x="77931" y="170553"/>
                  </a:cubicBezTo>
                  <a:cubicBezTo>
                    <a:pt x="100791" y="170553"/>
                    <a:pt x="100791" y="135310"/>
                    <a:pt x="77931" y="134358"/>
                  </a:cubicBezTo>
                  <a:cubicBezTo>
                    <a:pt x="76026" y="134358"/>
                    <a:pt x="75074" y="134358"/>
                    <a:pt x="73169" y="134358"/>
                  </a:cubicBezTo>
                  <a:cubicBezTo>
                    <a:pt x="72216" y="134358"/>
                    <a:pt x="72216" y="134358"/>
                    <a:pt x="71264" y="134358"/>
                  </a:cubicBezTo>
                  <a:cubicBezTo>
                    <a:pt x="71264" y="134358"/>
                    <a:pt x="74121" y="135310"/>
                    <a:pt x="72216" y="134358"/>
                  </a:cubicBezTo>
                  <a:cubicBezTo>
                    <a:pt x="69359" y="133405"/>
                    <a:pt x="65549" y="133405"/>
                    <a:pt x="62691" y="132453"/>
                  </a:cubicBezTo>
                  <a:cubicBezTo>
                    <a:pt x="60786" y="131500"/>
                    <a:pt x="59834" y="131500"/>
                    <a:pt x="62691" y="132453"/>
                  </a:cubicBezTo>
                  <a:cubicBezTo>
                    <a:pt x="61739" y="131500"/>
                    <a:pt x="59834" y="131500"/>
                    <a:pt x="58881" y="130548"/>
                  </a:cubicBezTo>
                  <a:cubicBezTo>
                    <a:pt x="57929" y="129595"/>
                    <a:pt x="56976" y="129595"/>
                    <a:pt x="56024" y="128643"/>
                  </a:cubicBezTo>
                  <a:cubicBezTo>
                    <a:pt x="55071" y="128643"/>
                    <a:pt x="55071" y="127690"/>
                    <a:pt x="54119" y="127690"/>
                  </a:cubicBezTo>
                  <a:cubicBezTo>
                    <a:pt x="52214" y="126738"/>
                    <a:pt x="56024" y="129595"/>
                    <a:pt x="55071" y="128643"/>
                  </a:cubicBezTo>
                  <a:cubicBezTo>
                    <a:pt x="53166" y="126738"/>
                    <a:pt x="51261" y="125785"/>
                    <a:pt x="49356" y="123880"/>
                  </a:cubicBezTo>
                  <a:cubicBezTo>
                    <a:pt x="48404" y="122928"/>
                    <a:pt x="47451" y="121975"/>
                    <a:pt x="46499" y="121023"/>
                  </a:cubicBezTo>
                  <a:cubicBezTo>
                    <a:pt x="45546" y="120070"/>
                    <a:pt x="47451" y="121975"/>
                    <a:pt x="47451" y="121975"/>
                  </a:cubicBezTo>
                  <a:cubicBezTo>
                    <a:pt x="47451" y="121023"/>
                    <a:pt x="46499" y="121023"/>
                    <a:pt x="46499" y="120070"/>
                  </a:cubicBezTo>
                  <a:cubicBezTo>
                    <a:pt x="44594" y="118165"/>
                    <a:pt x="43641" y="115308"/>
                    <a:pt x="42689" y="113403"/>
                  </a:cubicBezTo>
                  <a:cubicBezTo>
                    <a:pt x="41736" y="112450"/>
                    <a:pt x="41736" y="111498"/>
                    <a:pt x="40784" y="110545"/>
                  </a:cubicBezTo>
                  <a:cubicBezTo>
                    <a:pt x="42689" y="114355"/>
                    <a:pt x="40784" y="111498"/>
                    <a:pt x="40784" y="109593"/>
                  </a:cubicBezTo>
                  <a:cubicBezTo>
                    <a:pt x="39831" y="106735"/>
                    <a:pt x="38879" y="104830"/>
                    <a:pt x="38879" y="101973"/>
                  </a:cubicBezTo>
                  <a:cubicBezTo>
                    <a:pt x="38879" y="101020"/>
                    <a:pt x="37926" y="99115"/>
                    <a:pt x="37926" y="98163"/>
                  </a:cubicBezTo>
                  <a:cubicBezTo>
                    <a:pt x="37926" y="97210"/>
                    <a:pt x="36974" y="93400"/>
                    <a:pt x="37926" y="95305"/>
                  </a:cubicBezTo>
                  <a:cubicBezTo>
                    <a:pt x="37926" y="98163"/>
                    <a:pt x="37926" y="93400"/>
                    <a:pt x="37926" y="92448"/>
                  </a:cubicBezTo>
                  <a:cubicBezTo>
                    <a:pt x="37926" y="91495"/>
                    <a:pt x="37926" y="89590"/>
                    <a:pt x="37926" y="88638"/>
                  </a:cubicBezTo>
                  <a:cubicBezTo>
                    <a:pt x="37926" y="85780"/>
                    <a:pt x="37926" y="82923"/>
                    <a:pt x="37926" y="79113"/>
                  </a:cubicBezTo>
                  <a:cubicBezTo>
                    <a:pt x="37926" y="78160"/>
                    <a:pt x="37926" y="76255"/>
                    <a:pt x="37926" y="75303"/>
                  </a:cubicBezTo>
                  <a:cubicBezTo>
                    <a:pt x="37926" y="70540"/>
                    <a:pt x="36974" y="78160"/>
                    <a:pt x="37926" y="74350"/>
                  </a:cubicBezTo>
                  <a:cubicBezTo>
                    <a:pt x="38879" y="71493"/>
                    <a:pt x="38879" y="68635"/>
                    <a:pt x="39831" y="65778"/>
                  </a:cubicBezTo>
                  <a:cubicBezTo>
                    <a:pt x="40784" y="62920"/>
                    <a:pt x="41736" y="61015"/>
                    <a:pt x="42689" y="58158"/>
                  </a:cubicBezTo>
                  <a:cubicBezTo>
                    <a:pt x="44594" y="54348"/>
                    <a:pt x="41736" y="60063"/>
                    <a:pt x="42689" y="57205"/>
                  </a:cubicBezTo>
                  <a:cubicBezTo>
                    <a:pt x="43641" y="56253"/>
                    <a:pt x="43641" y="54348"/>
                    <a:pt x="44594" y="53395"/>
                  </a:cubicBezTo>
                  <a:cubicBezTo>
                    <a:pt x="45546" y="50538"/>
                    <a:pt x="47451" y="48633"/>
                    <a:pt x="49356" y="45775"/>
                  </a:cubicBezTo>
                  <a:cubicBezTo>
                    <a:pt x="50309" y="43870"/>
                    <a:pt x="48404" y="46728"/>
                    <a:pt x="48404" y="46728"/>
                  </a:cubicBezTo>
                  <a:cubicBezTo>
                    <a:pt x="49356" y="45775"/>
                    <a:pt x="49356" y="44823"/>
                    <a:pt x="50309" y="44823"/>
                  </a:cubicBezTo>
                  <a:cubicBezTo>
                    <a:pt x="51261" y="43870"/>
                    <a:pt x="52214" y="42918"/>
                    <a:pt x="53166" y="41965"/>
                  </a:cubicBezTo>
                  <a:cubicBezTo>
                    <a:pt x="54119" y="41013"/>
                    <a:pt x="55071" y="40060"/>
                    <a:pt x="56976" y="39108"/>
                  </a:cubicBezTo>
                  <a:cubicBezTo>
                    <a:pt x="54119" y="41965"/>
                    <a:pt x="56024" y="40060"/>
                    <a:pt x="57929" y="38155"/>
                  </a:cubicBezTo>
                  <a:cubicBezTo>
                    <a:pt x="58881" y="37203"/>
                    <a:pt x="59834" y="37203"/>
                    <a:pt x="61739" y="36250"/>
                  </a:cubicBezTo>
                  <a:cubicBezTo>
                    <a:pt x="62691" y="36250"/>
                    <a:pt x="63644" y="35298"/>
                    <a:pt x="63644" y="35298"/>
                  </a:cubicBezTo>
                  <a:cubicBezTo>
                    <a:pt x="65549" y="34345"/>
                    <a:pt x="59834" y="37203"/>
                    <a:pt x="62691" y="35298"/>
                  </a:cubicBezTo>
                  <a:cubicBezTo>
                    <a:pt x="71264" y="31488"/>
                    <a:pt x="77931" y="22915"/>
                    <a:pt x="75074" y="13390"/>
                  </a:cubicBezTo>
                  <a:cubicBezTo>
                    <a:pt x="71264" y="4818"/>
                    <a:pt x="60786" y="-2802"/>
                    <a:pt x="51261" y="1008"/>
                  </a:cubicBezTo>
                  <a:lnTo>
                    <a:pt x="51261" y="100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11BE423-FA30-D77D-37CB-3A04B0B77AAE}"/>
                </a:ext>
              </a:extLst>
            </p:cNvPr>
            <p:cNvSpPr/>
            <p:nvPr/>
          </p:nvSpPr>
          <p:spPr>
            <a:xfrm>
              <a:off x="5923835" y="1593532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E894FD-B65C-D60B-7682-06846602F049}"/>
                </a:ext>
              </a:extLst>
            </p:cNvPr>
            <p:cNvSpPr/>
            <p:nvPr/>
          </p:nvSpPr>
          <p:spPr>
            <a:xfrm>
              <a:off x="5995510" y="12296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EBB0823-551B-7597-E85E-73BD18D7AAAB}"/>
                </a:ext>
              </a:extLst>
            </p:cNvPr>
            <p:cNvSpPr/>
            <p:nvPr/>
          </p:nvSpPr>
          <p:spPr>
            <a:xfrm>
              <a:off x="5903118" y="105917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36656DB-9E78-6505-523B-48D17078929F}"/>
                </a:ext>
              </a:extLst>
            </p:cNvPr>
            <p:cNvSpPr/>
            <p:nvPr/>
          </p:nvSpPr>
          <p:spPr>
            <a:xfrm>
              <a:off x="5613558" y="10010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7D8D7BB-0E8C-67C6-EA02-9C92838302BC}"/>
                </a:ext>
              </a:extLst>
            </p:cNvPr>
            <p:cNvSpPr/>
            <p:nvPr/>
          </p:nvSpPr>
          <p:spPr>
            <a:xfrm>
              <a:off x="5567600" y="758189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7DF4185-7EE1-631E-39A5-BC35F8C9C5F9}"/>
                </a:ext>
              </a:extLst>
            </p:cNvPr>
            <p:cNvSpPr/>
            <p:nvPr/>
          </p:nvSpPr>
          <p:spPr>
            <a:xfrm>
              <a:off x="5969793" y="778192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B4771E-9DD2-8E0B-2D54-8AB03B25CD22}"/>
                </a:ext>
              </a:extLst>
            </p:cNvPr>
            <p:cNvSpPr/>
            <p:nvPr/>
          </p:nvSpPr>
          <p:spPr>
            <a:xfrm>
              <a:off x="5427820" y="874395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9" name="ตัวแทนข้อความ 6">
            <a:extLst>
              <a:ext uri="{FF2B5EF4-FFF2-40B4-BE49-F238E27FC236}">
                <a16:creationId xmlns:a16="http://schemas.microsoft.com/office/drawing/2014/main" id="{FC28A472-752B-C141-A40C-E3C1DD535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9382" y="1161991"/>
            <a:ext cx="2876702" cy="447949"/>
          </a:xfrm>
        </p:spPr>
        <p:txBody>
          <a:bodyPr>
            <a:noAutofit/>
          </a:bodyPr>
          <a:lstStyle>
            <a:lvl1pPr marL="0" indent="0">
              <a:buNone/>
              <a:defRPr sz="3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60" name="ตัวแทนข้อความ 6">
            <a:extLst>
              <a:ext uri="{FF2B5EF4-FFF2-40B4-BE49-F238E27FC236}">
                <a16:creationId xmlns:a16="http://schemas.microsoft.com/office/drawing/2014/main" id="{C792CF95-D9D4-FB51-56C5-3A796A6880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9381" y="572821"/>
            <a:ext cx="3580795" cy="447949"/>
          </a:xfrm>
        </p:spPr>
        <p:txBody>
          <a:bodyPr>
            <a:noAutofit/>
          </a:bodyPr>
          <a:lstStyle>
            <a:lvl1pPr marL="0" indent="0">
              <a:buNone/>
              <a:defRPr sz="4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61" name="ตัวแทนข้อความ 6">
            <a:extLst>
              <a:ext uri="{FF2B5EF4-FFF2-40B4-BE49-F238E27FC236}">
                <a16:creationId xmlns:a16="http://schemas.microsoft.com/office/drawing/2014/main" id="{E6D7B90A-01B3-4FC1-4A8B-AF3873EFD4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87613" y="1709903"/>
            <a:ext cx="2810296" cy="687281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buNone/>
              <a:defRPr sz="12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14186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aphic 6">
            <a:extLst>
              <a:ext uri="{FF2B5EF4-FFF2-40B4-BE49-F238E27FC236}">
                <a16:creationId xmlns:a16="http://schemas.microsoft.com/office/drawing/2014/main" id="{0C7E359D-C587-430E-A51C-99200898EAAF}"/>
              </a:ext>
            </a:extLst>
          </p:cNvPr>
          <p:cNvGrpSpPr/>
          <p:nvPr userDrawn="1"/>
        </p:nvGrpSpPr>
        <p:grpSpPr>
          <a:xfrm>
            <a:off x="-266285" y="1142667"/>
            <a:ext cx="1339684" cy="1481608"/>
            <a:chOff x="4808087" y="1161166"/>
            <a:chExt cx="826747" cy="914331"/>
          </a:xfrm>
        </p:grpSpPr>
        <p:grpSp>
          <p:nvGrpSpPr>
            <p:cNvPr id="109" name="Graphic 6">
              <a:extLst>
                <a:ext uri="{FF2B5EF4-FFF2-40B4-BE49-F238E27FC236}">
                  <a16:creationId xmlns:a16="http://schemas.microsoft.com/office/drawing/2014/main" id="{5110ED13-1C7C-4F84-9798-2BDD872E64E3}"/>
                </a:ext>
              </a:extLst>
            </p:cNvPr>
            <p:cNvGrpSpPr/>
            <p:nvPr/>
          </p:nvGrpSpPr>
          <p:grpSpPr>
            <a:xfrm>
              <a:off x="4808087" y="1161166"/>
              <a:ext cx="826747" cy="836229"/>
              <a:chOff x="4808087" y="1161166"/>
              <a:chExt cx="826747" cy="836229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B6CE2DE-8144-4A37-82A5-41FBAF15BDDC}"/>
                  </a:ext>
                </a:extLst>
              </p:cNvPr>
              <p:cNvSpPr/>
              <p:nvPr/>
            </p:nvSpPr>
            <p:spPr>
              <a:xfrm>
                <a:off x="4808087" y="1161166"/>
                <a:ext cx="826747" cy="836229"/>
              </a:xfrm>
              <a:custGeom>
                <a:avLst/>
                <a:gdLst>
                  <a:gd name="connsiteX0" fmla="*/ 655452 w 826747"/>
                  <a:gd name="connsiteY0" fmla="*/ 660967 h 836229"/>
                  <a:gd name="connsiteX1" fmla="*/ 455427 w 826747"/>
                  <a:gd name="connsiteY1" fmla="*/ 807651 h 836229"/>
                  <a:gd name="connsiteX2" fmla="*/ 278262 w 826747"/>
                  <a:gd name="connsiteY2" fmla="*/ 836226 h 836229"/>
                  <a:gd name="connsiteX3" fmla="*/ 91572 w 826747"/>
                  <a:gd name="connsiteY3" fmla="*/ 740976 h 836229"/>
                  <a:gd name="connsiteX4" fmla="*/ 12514 w 826747"/>
                  <a:gd name="connsiteY4" fmla="*/ 245676 h 836229"/>
                  <a:gd name="connsiteX5" fmla="*/ 440187 w 826747"/>
                  <a:gd name="connsiteY5" fmla="*/ 26601 h 836229"/>
                  <a:gd name="connsiteX6" fmla="*/ 817377 w 826747"/>
                  <a:gd name="connsiteY6" fmla="*/ 347594 h 836229"/>
                  <a:gd name="connsiteX7" fmla="*/ 655452 w 826747"/>
                  <a:gd name="connsiteY7" fmla="*/ 660967 h 83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6747" h="836229">
                    <a:moveTo>
                      <a:pt x="655452" y="660967"/>
                    </a:moveTo>
                    <a:cubicBezTo>
                      <a:pt x="587824" y="699067"/>
                      <a:pt x="526864" y="766694"/>
                      <a:pt x="455427" y="807651"/>
                    </a:cubicBezTo>
                    <a:cubicBezTo>
                      <a:pt x="402087" y="837179"/>
                      <a:pt x="337317" y="836226"/>
                      <a:pt x="278262" y="836226"/>
                    </a:cubicBezTo>
                    <a:cubicBezTo>
                      <a:pt x="202062" y="836226"/>
                      <a:pt x="129672" y="807651"/>
                      <a:pt x="91572" y="740976"/>
                    </a:cubicBezTo>
                    <a:cubicBezTo>
                      <a:pt x="6799" y="594292"/>
                      <a:pt x="-17966" y="411412"/>
                      <a:pt x="12514" y="245676"/>
                    </a:cubicBezTo>
                    <a:cubicBezTo>
                      <a:pt x="52519" y="33269"/>
                      <a:pt x="238257" y="-46741"/>
                      <a:pt x="440187" y="26601"/>
                    </a:cubicBezTo>
                    <a:cubicBezTo>
                      <a:pt x="591634" y="81846"/>
                      <a:pt x="771657" y="183764"/>
                      <a:pt x="817377" y="347594"/>
                    </a:cubicBezTo>
                    <a:cubicBezTo>
                      <a:pt x="855477" y="481896"/>
                      <a:pt x="772609" y="595244"/>
                      <a:pt x="655452" y="660967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7A4F47B-4863-42CF-96B3-5CE86831FFC3}"/>
                  </a:ext>
                </a:extLst>
              </p:cNvPr>
              <p:cNvSpPr/>
              <p:nvPr/>
            </p:nvSpPr>
            <p:spPr>
              <a:xfrm>
                <a:off x="4900216" y="1270303"/>
                <a:ext cx="644136" cy="646062"/>
              </a:xfrm>
              <a:custGeom>
                <a:avLst/>
                <a:gdLst>
                  <a:gd name="connsiteX0" fmla="*/ 512841 w 644136"/>
                  <a:gd name="connsiteY0" fmla="*/ 499441 h 646062"/>
                  <a:gd name="connsiteX1" fmla="*/ 355678 w 644136"/>
                  <a:gd name="connsiteY1" fmla="*/ 616599 h 646062"/>
                  <a:gd name="connsiteX2" fmla="*/ 215661 w 644136"/>
                  <a:gd name="connsiteY2" fmla="*/ 642316 h 646062"/>
                  <a:gd name="connsiteX3" fmla="*/ 54688 w 644136"/>
                  <a:gd name="connsiteY3" fmla="*/ 547066 h 646062"/>
                  <a:gd name="connsiteX4" fmla="*/ 11826 w 644136"/>
                  <a:gd name="connsiteY4" fmla="*/ 212738 h 646062"/>
                  <a:gd name="connsiteX5" fmla="*/ 342343 w 644136"/>
                  <a:gd name="connsiteY5" fmla="*/ 6046 h 646062"/>
                  <a:gd name="connsiteX6" fmla="*/ 634761 w 644136"/>
                  <a:gd name="connsiteY6" fmla="*/ 225121 h 646062"/>
                  <a:gd name="connsiteX7" fmla="*/ 512841 w 644136"/>
                  <a:gd name="connsiteY7" fmla="*/ 499441 h 64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136" h="646062">
                    <a:moveTo>
                      <a:pt x="512841" y="499441"/>
                    </a:moveTo>
                    <a:cubicBezTo>
                      <a:pt x="458549" y="528968"/>
                      <a:pt x="410924" y="582309"/>
                      <a:pt x="355678" y="616599"/>
                    </a:cubicBezTo>
                    <a:cubicBezTo>
                      <a:pt x="304243" y="648031"/>
                      <a:pt x="264238" y="649936"/>
                      <a:pt x="215661" y="642316"/>
                    </a:cubicBezTo>
                    <a:cubicBezTo>
                      <a:pt x="147081" y="631839"/>
                      <a:pt x="87074" y="605168"/>
                      <a:pt x="54688" y="547066"/>
                    </a:cubicBezTo>
                    <a:cubicBezTo>
                      <a:pt x="-8176" y="432766"/>
                      <a:pt x="-8176" y="337516"/>
                      <a:pt x="11826" y="212738"/>
                    </a:cubicBezTo>
                    <a:cubicBezTo>
                      <a:pt x="37543" y="50813"/>
                      <a:pt x="174703" y="-22529"/>
                      <a:pt x="342343" y="6046"/>
                    </a:cubicBezTo>
                    <a:cubicBezTo>
                      <a:pt x="465216" y="27001"/>
                      <a:pt x="597614" y="107963"/>
                      <a:pt x="634761" y="225121"/>
                    </a:cubicBezTo>
                    <a:cubicBezTo>
                      <a:pt x="668099" y="331801"/>
                      <a:pt x="609043" y="446101"/>
                      <a:pt x="512841" y="499441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2349D7F-1557-4313-9604-7B02EEF573F8}"/>
                  </a:ext>
                </a:extLst>
              </p:cNvPr>
              <p:cNvSpPr/>
              <p:nvPr/>
            </p:nvSpPr>
            <p:spPr>
              <a:xfrm>
                <a:off x="5063335" y="1446574"/>
                <a:ext cx="312614" cy="302543"/>
              </a:xfrm>
              <a:custGeom>
                <a:avLst/>
                <a:gdLst>
                  <a:gd name="connsiteX0" fmla="*/ 130646 w 312614"/>
                  <a:gd name="connsiteY0" fmla="*/ 302216 h 302543"/>
                  <a:gd name="connsiteX1" fmla="*/ 55399 w 312614"/>
                  <a:gd name="connsiteY1" fmla="*/ 288881 h 302543"/>
                  <a:gd name="connsiteX2" fmla="*/ 8726 w 312614"/>
                  <a:gd name="connsiteY2" fmla="*/ 242208 h 302543"/>
                  <a:gd name="connsiteX3" fmla="*/ 7774 w 312614"/>
                  <a:gd name="connsiteY3" fmla="*/ 151721 h 302543"/>
                  <a:gd name="connsiteX4" fmla="*/ 104929 w 312614"/>
                  <a:gd name="connsiteY4" fmla="*/ 21228 h 302543"/>
                  <a:gd name="connsiteX5" fmla="*/ 284951 w 312614"/>
                  <a:gd name="connsiteY5" fmla="*/ 37421 h 302543"/>
                  <a:gd name="connsiteX6" fmla="*/ 283046 w 312614"/>
                  <a:gd name="connsiteY6" fmla="*/ 187916 h 302543"/>
                  <a:gd name="connsiteX7" fmla="*/ 130646 w 312614"/>
                  <a:gd name="connsiteY7" fmla="*/ 302216 h 30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614" h="302543">
                    <a:moveTo>
                      <a:pt x="130646" y="302216"/>
                    </a:moveTo>
                    <a:cubicBezTo>
                      <a:pt x="105881" y="304121"/>
                      <a:pt x="78259" y="297453"/>
                      <a:pt x="55399" y="288881"/>
                    </a:cubicBezTo>
                    <a:cubicBezTo>
                      <a:pt x="33491" y="279356"/>
                      <a:pt x="19204" y="264116"/>
                      <a:pt x="8726" y="242208"/>
                    </a:cubicBezTo>
                    <a:cubicBezTo>
                      <a:pt x="-4609" y="213633"/>
                      <a:pt x="-799" y="186963"/>
                      <a:pt x="7774" y="151721"/>
                    </a:cubicBezTo>
                    <a:cubicBezTo>
                      <a:pt x="20156" y="97428"/>
                      <a:pt x="55399" y="50756"/>
                      <a:pt x="104929" y="21228"/>
                    </a:cubicBezTo>
                    <a:cubicBezTo>
                      <a:pt x="162079" y="-13062"/>
                      <a:pt x="237326" y="-4489"/>
                      <a:pt x="284951" y="37421"/>
                    </a:cubicBezTo>
                    <a:cubicBezTo>
                      <a:pt x="329719" y="77426"/>
                      <a:pt x="313526" y="143148"/>
                      <a:pt x="283046" y="187916"/>
                    </a:cubicBezTo>
                    <a:cubicBezTo>
                      <a:pt x="252566" y="230778"/>
                      <a:pt x="206846" y="297453"/>
                      <a:pt x="130646" y="302216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6">
              <a:extLst>
                <a:ext uri="{FF2B5EF4-FFF2-40B4-BE49-F238E27FC236}">
                  <a16:creationId xmlns:a16="http://schemas.microsoft.com/office/drawing/2014/main" id="{7F590C53-32FD-402E-BE6B-F28799C0C0DA}"/>
                </a:ext>
              </a:extLst>
            </p:cNvPr>
            <p:cNvGrpSpPr/>
            <p:nvPr/>
          </p:nvGrpSpPr>
          <p:grpSpPr>
            <a:xfrm>
              <a:off x="5038962" y="1245852"/>
              <a:ext cx="323373" cy="829644"/>
              <a:chOff x="5038962" y="1245852"/>
              <a:chExt cx="323373" cy="829644"/>
            </a:xfrm>
            <a:solidFill>
              <a:srgbClr val="FFFFFF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397B482-8ED0-4F1E-BD4D-43941C09BAC5}"/>
                  </a:ext>
                </a:extLst>
              </p:cNvPr>
              <p:cNvSpPr/>
              <p:nvPr/>
            </p:nvSpPr>
            <p:spPr>
              <a:xfrm>
                <a:off x="5051345" y="1245852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DCB0FD5-D0F7-49BD-A19F-EF00C76F1725}"/>
                  </a:ext>
                </a:extLst>
              </p:cNvPr>
              <p:cNvSpPr/>
              <p:nvPr/>
            </p:nvSpPr>
            <p:spPr>
              <a:xfrm>
                <a:off x="5038962" y="1344929"/>
                <a:ext cx="35718" cy="37147"/>
              </a:xfrm>
              <a:custGeom>
                <a:avLst/>
                <a:gdLst>
                  <a:gd name="connsiteX0" fmla="*/ 17859 w 35718"/>
                  <a:gd name="connsiteY0" fmla="*/ 37148 h 37147"/>
                  <a:gd name="connsiteX1" fmla="*/ 17859 w 35718"/>
                  <a:gd name="connsiteY1" fmla="*/ 0 h 37147"/>
                  <a:gd name="connsiteX2" fmla="*/ 17859 w 35718"/>
                  <a:gd name="connsiteY2" fmla="*/ 37148 h 37147"/>
                  <a:gd name="connsiteX3" fmla="*/ 17859 w 35718"/>
                  <a:gd name="connsiteY3" fmla="*/ 37148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8"/>
                    </a:moveTo>
                    <a:cubicBezTo>
                      <a:pt x="41672" y="37148"/>
                      <a:pt x="41672" y="0"/>
                      <a:pt x="17859" y="0"/>
                    </a:cubicBezTo>
                    <a:cubicBezTo>
                      <a:pt x="-5953" y="0"/>
                      <a:pt x="-5953" y="37148"/>
                      <a:pt x="17859" y="37148"/>
                    </a:cubicBezTo>
                    <a:lnTo>
                      <a:pt x="17859" y="37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A5CFC09-F7BA-4890-8F33-56C28ECB98FE}"/>
                  </a:ext>
                </a:extLst>
              </p:cNvPr>
              <p:cNvSpPr/>
              <p:nvPr/>
            </p:nvSpPr>
            <p:spPr>
              <a:xfrm>
                <a:off x="5325903" y="138682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2B269C7-D142-4EDF-9355-97EEC0DBBCF1}"/>
                  </a:ext>
                </a:extLst>
              </p:cNvPr>
              <p:cNvSpPr/>
              <p:nvPr/>
            </p:nvSpPr>
            <p:spPr>
              <a:xfrm>
                <a:off x="5295185" y="1542079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2F76E3EE-2046-4D72-96CA-3AF6B058C99F}"/>
                  </a:ext>
                </a:extLst>
              </p:cNvPr>
              <p:cNvSpPr/>
              <p:nvPr/>
            </p:nvSpPr>
            <p:spPr>
              <a:xfrm>
                <a:off x="5291375" y="1838325"/>
                <a:ext cx="35718" cy="37147"/>
              </a:xfrm>
              <a:custGeom>
                <a:avLst/>
                <a:gdLst>
                  <a:gd name="connsiteX0" fmla="*/ 17859 w 35718"/>
                  <a:gd name="connsiteY0" fmla="*/ 37147 h 37147"/>
                  <a:gd name="connsiteX1" fmla="*/ 17859 w 35718"/>
                  <a:gd name="connsiteY1" fmla="*/ 0 h 37147"/>
                  <a:gd name="connsiteX2" fmla="*/ 17859 w 35718"/>
                  <a:gd name="connsiteY2" fmla="*/ 37147 h 37147"/>
                  <a:gd name="connsiteX3" fmla="*/ 17859 w 35718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7"/>
                    </a:moveTo>
                    <a:cubicBezTo>
                      <a:pt x="41672" y="37147"/>
                      <a:pt x="41672" y="0"/>
                      <a:pt x="17859" y="0"/>
                    </a:cubicBezTo>
                    <a:cubicBezTo>
                      <a:pt x="-5953" y="0"/>
                      <a:pt x="-5953" y="37147"/>
                      <a:pt x="17859" y="37147"/>
                    </a:cubicBezTo>
                    <a:lnTo>
                      <a:pt x="17859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943DC0E-9B97-4603-BA58-6CA68AD8CB29}"/>
                  </a:ext>
                </a:extLst>
              </p:cNvPr>
              <p:cNvSpPr/>
              <p:nvPr/>
            </p:nvSpPr>
            <p:spPr>
              <a:xfrm>
                <a:off x="5179218" y="203833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6D1EA28-64D9-4918-93C5-BDCC81F707C5}"/>
                  </a:ext>
                </a:extLst>
              </p:cNvPr>
              <p:cNvSpPr/>
              <p:nvPr/>
            </p:nvSpPr>
            <p:spPr>
              <a:xfrm>
                <a:off x="5101113" y="1805940"/>
                <a:ext cx="36433" cy="37147"/>
              </a:xfrm>
              <a:custGeom>
                <a:avLst/>
                <a:gdLst>
                  <a:gd name="connsiteX0" fmla="*/ 18574 w 36433"/>
                  <a:gd name="connsiteY0" fmla="*/ 37147 h 37147"/>
                  <a:gd name="connsiteX1" fmla="*/ 18574 w 36433"/>
                  <a:gd name="connsiteY1" fmla="*/ 0 h 37147"/>
                  <a:gd name="connsiteX2" fmla="*/ 18574 w 36433"/>
                  <a:gd name="connsiteY2" fmla="*/ 37147 h 37147"/>
                  <a:gd name="connsiteX3" fmla="*/ 18574 w 36433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47">
                    <a:moveTo>
                      <a:pt x="18574" y="37147"/>
                    </a:moveTo>
                    <a:cubicBezTo>
                      <a:pt x="42386" y="37147"/>
                      <a:pt x="42386" y="0"/>
                      <a:pt x="18574" y="0"/>
                    </a:cubicBezTo>
                    <a:cubicBezTo>
                      <a:pt x="-6191" y="0"/>
                      <a:pt x="-6191" y="37147"/>
                      <a:pt x="18574" y="37147"/>
                    </a:cubicBezTo>
                    <a:lnTo>
                      <a:pt x="18574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1" name="ตัวแทนข้อความ 6">
            <a:extLst>
              <a:ext uri="{FF2B5EF4-FFF2-40B4-BE49-F238E27FC236}">
                <a16:creationId xmlns:a16="http://schemas.microsoft.com/office/drawing/2014/main" id="{F71438B1-7160-47B4-9EAF-23F11A1DA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2130" y="451324"/>
            <a:ext cx="4688159" cy="2119814"/>
          </a:xfrm>
        </p:spPr>
        <p:txBody>
          <a:bodyPr>
            <a:noAutofit/>
          </a:bodyPr>
          <a:lstStyle>
            <a:lvl1pPr marL="0" indent="0" algn="l">
              <a:lnSpc>
                <a:spcPct val="95000"/>
              </a:lnSpc>
              <a:buNone/>
              <a:defRPr sz="80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81" name="ตัวแทนข้อความ 6">
            <a:extLst>
              <a:ext uri="{FF2B5EF4-FFF2-40B4-BE49-F238E27FC236}">
                <a16:creationId xmlns:a16="http://schemas.microsoft.com/office/drawing/2014/main" id="{A7A1189D-FCBB-4727-9943-035737828A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2130" y="3037043"/>
            <a:ext cx="4243111" cy="290264"/>
          </a:xfrm>
        </p:spPr>
        <p:txBody>
          <a:bodyPr>
            <a:noAutofit/>
          </a:bodyPr>
          <a:lstStyle>
            <a:lvl1pPr marL="0" indent="0" algn="l">
              <a:lnSpc>
                <a:spcPct val="105000"/>
              </a:lnSpc>
              <a:buNone/>
              <a:defRPr sz="1100" spc="60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r>
              <a:rPr lang="en-US" dirty="0"/>
              <a:t>POWERPOINTHUB.COM</a:t>
            </a:r>
          </a:p>
        </p:txBody>
      </p:sp>
      <p:grpSp>
        <p:nvGrpSpPr>
          <p:cNvPr id="93" name="Graphic 6">
            <a:extLst>
              <a:ext uri="{FF2B5EF4-FFF2-40B4-BE49-F238E27FC236}">
                <a16:creationId xmlns:a16="http://schemas.microsoft.com/office/drawing/2014/main" id="{567FCFA7-2B3F-4A40-BF56-E3D4B640BB34}"/>
              </a:ext>
            </a:extLst>
          </p:cNvPr>
          <p:cNvGrpSpPr/>
          <p:nvPr userDrawn="1"/>
        </p:nvGrpSpPr>
        <p:grpSpPr>
          <a:xfrm rot="14210332">
            <a:off x="-837623" y="3058853"/>
            <a:ext cx="2069044" cy="2370227"/>
            <a:chOff x="4721977" y="3514279"/>
            <a:chExt cx="1268375" cy="1453009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3E0B59E-2D8B-4F8A-AC40-39353D94401B}"/>
                </a:ext>
              </a:extLst>
            </p:cNvPr>
            <p:cNvSpPr/>
            <p:nvPr/>
          </p:nvSpPr>
          <p:spPr>
            <a:xfrm>
              <a:off x="4721977" y="3514279"/>
              <a:ext cx="581304" cy="1330973"/>
            </a:xfrm>
            <a:custGeom>
              <a:avLst/>
              <a:gdLst>
                <a:gd name="connsiteX0" fmla="*/ 235784 w 581304"/>
                <a:gd name="connsiteY0" fmla="*/ 1312991 h 1330973"/>
                <a:gd name="connsiteX1" fmla="*/ 212924 w 581304"/>
                <a:gd name="connsiteY1" fmla="*/ 765303 h 1330973"/>
                <a:gd name="connsiteX2" fmla="*/ 19567 w 581304"/>
                <a:gd name="connsiteY2" fmla="*/ 53786 h 1330973"/>
                <a:gd name="connsiteX3" fmla="*/ 196732 w 581304"/>
                <a:gd name="connsiteY3" fmla="*/ 175706 h 1330973"/>
                <a:gd name="connsiteX4" fmla="*/ 276742 w 581304"/>
                <a:gd name="connsiteY4" fmla="*/ 635763 h 1330973"/>
                <a:gd name="connsiteX5" fmla="*/ 572016 w 581304"/>
                <a:gd name="connsiteY5" fmla="*/ 1195833 h 1330973"/>
                <a:gd name="connsiteX6" fmla="*/ 235784 w 581304"/>
                <a:gd name="connsiteY6" fmla="*/ 1312991 h 133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304" h="1330973">
                  <a:moveTo>
                    <a:pt x="235784" y="1312991"/>
                  </a:moveTo>
                  <a:cubicBezTo>
                    <a:pt x="131009" y="1210121"/>
                    <a:pt x="430094" y="1137731"/>
                    <a:pt x="212924" y="765303"/>
                  </a:cubicBezTo>
                  <a:cubicBezTo>
                    <a:pt x="-15676" y="372873"/>
                    <a:pt x="-21391" y="137606"/>
                    <a:pt x="19567" y="53786"/>
                  </a:cubicBezTo>
                  <a:cubicBezTo>
                    <a:pt x="61477" y="-29082"/>
                    <a:pt x="218639" y="-35749"/>
                    <a:pt x="196732" y="175706"/>
                  </a:cubicBezTo>
                  <a:cubicBezTo>
                    <a:pt x="175777" y="388113"/>
                    <a:pt x="174824" y="511938"/>
                    <a:pt x="276742" y="635763"/>
                  </a:cubicBezTo>
                  <a:cubicBezTo>
                    <a:pt x="377707" y="758636"/>
                    <a:pt x="632977" y="993903"/>
                    <a:pt x="572016" y="1195833"/>
                  </a:cubicBezTo>
                  <a:cubicBezTo>
                    <a:pt x="511057" y="1398716"/>
                    <a:pt x="235784" y="1312991"/>
                    <a:pt x="235784" y="1312991"/>
                  </a:cubicBezTo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EF3EC9F-0FC8-4DE8-9E05-9889377303B1}"/>
                </a:ext>
              </a:extLst>
            </p:cNvPr>
            <p:cNvSpPr/>
            <p:nvPr/>
          </p:nvSpPr>
          <p:spPr>
            <a:xfrm>
              <a:off x="5012847" y="3792046"/>
              <a:ext cx="977506" cy="1175241"/>
            </a:xfrm>
            <a:custGeom>
              <a:avLst/>
              <a:gdLst>
                <a:gd name="connsiteX0" fmla="*/ 769779 w 977136"/>
                <a:gd name="connsiteY0" fmla="*/ 1175241 h 1175240"/>
                <a:gd name="connsiteX1" fmla="*/ 468789 w 977136"/>
                <a:gd name="connsiteY1" fmla="*/ 672321 h 1175240"/>
                <a:gd name="connsiteX2" fmla="*/ 1111 w 977136"/>
                <a:gd name="connsiteY2" fmla="*/ 84628 h 1175240"/>
                <a:gd name="connsiteX3" fmla="*/ 214471 w 977136"/>
                <a:gd name="connsiteY3" fmla="*/ 134158 h 1175240"/>
                <a:gd name="connsiteX4" fmla="*/ 475457 w 977136"/>
                <a:gd name="connsiteY4" fmla="*/ 530398 h 1175240"/>
                <a:gd name="connsiteX5" fmla="*/ 975519 w 977136"/>
                <a:gd name="connsiteY5" fmla="*/ 941878 h 1175240"/>
                <a:gd name="connsiteX6" fmla="*/ 711677 w 977136"/>
                <a:gd name="connsiteY6" fmla="*/ 1171431 h 1175240"/>
                <a:gd name="connsiteX0" fmla="*/ 769779 w 977506"/>
                <a:gd name="connsiteY0" fmla="*/ 1175241 h 1175241"/>
                <a:gd name="connsiteX1" fmla="*/ 468789 w 977506"/>
                <a:gd name="connsiteY1" fmla="*/ 672321 h 1175241"/>
                <a:gd name="connsiteX2" fmla="*/ 1111 w 977506"/>
                <a:gd name="connsiteY2" fmla="*/ 84628 h 1175241"/>
                <a:gd name="connsiteX3" fmla="*/ 214471 w 977506"/>
                <a:gd name="connsiteY3" fmla="*/ 134158 h 1175241"/>
                <a:gd name="connsiteX4" fmla="*/ 475457 w 977506"/>
                <a:gd name="connsiteY4" fmla="*/ 530398 h 1175241"/>
                <a:gd name="connsiteX5" fmla="*/ 975519 w 977506"/>
                <a:gd name="connsiteY5" fmla="*/ 941878 h 1175241"/>
                <a:gd name="connsiteX6" fmla="*/ 768929 w 977506"/>
                <a:gd name="connsiteY6" fmla="*/ 1162805 h 117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06" h="1175241">
                  <a:moveTo>
                    <a:pt x="769779" y="1175241"/>
                  </a:moveTo>
                  <a:cubicBezTo>
                    <a:pt x="769779" y="1175241"/>
                    <a:pt x="791686" y="969501"/>
                    <a:pt x="468789" y="672321"/>
                  </a:cubicBezTo>
                  <a:cubicBezTo>
                    <a:pt x="145892" y="376093"/>
                    <a:pt x="-15081" y="172258"/>
                    <a:pt x="1111" y="84628"/>
                  </a:cubicBezTo>
                  <a:cubicBezTo>
                    <a:pt x="17304" y="-3002"/>
                    <a:pt x="147797" y="-69677"/>
                    <a:pt x="214471" y="134158"/>
                  </a:cubicBezTo>
                  <a:cubicBezTo>
                    <a:pt x="281146" y="337993"/>
                    <a:pt x="331629" y="453246"/>
                    <a:pt x="475457" y="530398"/>
                  </a:cubicBezTo>
                  <a:cubicBezTo>
                    <a:pt x="619284" y="607551"/>
                    <a:pt x="950754" y="732328"/>
                    <a:pt x="975519" y="941878"/>
                  </a:cubicBezTo>
                  <a:cubicBezTo>
                    <a:pt x="1001236" y="1150476"/>
                    <a:pt x="768929" y="1162805"/>
                    <a:pt x="768929" y="1162805"/>
                  </a:cubicBezTo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31E399E-AD80-43B1-83AE-1E6EE5E087FB}"/>
              </a:ext>
            </a:extLst>
          </p:cNvPr>
          <p:cNvGrpSpPr/>
          <p:nvPr userDrawn="1"/>
        </p:nvGrpSpPr>
        <p:grpSpPr>
          <a:xfrm rot="3338963">
            <a:off x="159080" y="239841"/>
            <a:ext cx="989629" cy="782692"/>
            <a:chOff x="3146624" y="4485765"/>
            <a:chExt cx="1483594" cy="1173366"/>
          </a:xfrm>
        </p:grpSpPr>
        <p:grpSp>
          <p:nvGrpSpPr>
            <p:cNvPr id="127" name="Graphic 3">
              <a:extLst>
                <a:ext uri="{FF2B5EF4-FFF2-40B4-BE49-F238E27FC236}">
                  <a16:creationId xmlns:a16="http://schemas.microsoft.com/office/drawing/2014/main" id="{48DF144E-97A6-413F-913A-00AEBFFBD3F3}"/>
                </a:ext>
              </a:extLst>
            </p:cNvPr>
            <p:cNvGrpSpPr/>
            <p:nvPr userDrawn="1"/>
          </p:nvGrpSpPr>
          <p:grpSpPr>
            <a:xfrm rot="17139227">
              <a:off x="3539542" y="4568456"/>
              <a:ext cx="1053651" cy="1127700"/>
              <a:chOff x="3502161" y="3748313"/>
              <a:chExt cx="625973" cy="600826"/>
            </a:xfrm>
            <a:solidFill>
              <a:srgbClr val="FFA900"/>
            </a:solidFill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EB0CD8F-A4F9-42A6-B254-7FFBF476EB46}"/>
                  </a:ext>
                </a:extLst>
              </p:cNvPr>
              <p:cNvSpPr/>
              <p:nvPr/>
            </p:nvSpPr>
            <p:spPr>
              <a:xfrm>
                <a:off x="3502161" y="3994712"/>
                <a:ext cx="400230" cy="354427"/>
              </a:xfrm>
              <a:custGeom>
                <a:avLst/>
                <a:gdLst>
                  <a:gd name="connsiteX0" fmla="*/ 63998 w 400230"/>
                  <a:gd name="connsiteY0" fmla="*/ 107704 h 354427"/>
                  <a:gd name="connsiteX1" fmla="*/ 80191 w 400230"/>
                  <a:gd name="connsiteY1" fmla="*/ 102942 h 354427"/>
                  <a:gd name="connsiteX2" fmla="*/ 88763 w 400230"/>
                  <a:gd name="connsiteY2" fmla="*/ 101037 h 354427"/>
                  <a:gd name="connsiteX3" fmla="*/ 88763 w 400230"/>
                  <a:gd name="connsiteY3" fmla="*/ 101037 h 354427"/>
                  <a:gd name="connsiteX4" fmla="*/ 131626 w 400230"/>
                  <a:gd name="connsiteY4" fmla="*/ 100084 h 354427"/>
                  <a:gd name="connsiteX5" fmla="*/ 153533 w 400230"/>
                  <a:gd name="connsiteY5" fmla="*/ 101989 h 354427"/>
                  <a:gd name="connsiteX6" fmla="*/ 152581 w 400230"/>
                  <a:gd name="connsiteY6" fmla="*/ 101989 h 354427"/>
                  <a:gd name="connsiteX7" fmla="*/ 164963 w 400230"/>
                  <a:gd name="connsiteY7" fmla="*/ 103894 h 354427"/>
                  <a:gd name="connsiteX8" fmla="*/ 210683 w 400230"/>
                  <a:gd name="connsiteY8" fmla="*/ 115324 h 354427"/>
                  <a:gd name="connsiteX9" fmla="*/ 230686 w 400230"/>
                  <a:gd name="connsiteY9" fmla="*/ 122944 h 354427"/>
                  <a:gd name="connsiteX10" fmla="*/ 226876 w 400230"/>
                  <a:gd name="connsiteY10" fmla="*/ 121039 h 354427"/>
                  <a:gd name="connsiteX11" fmla="*/ 230686 w 400230"/>
                  <a:gd name="connsiteY11" fmla="*/ 122944 h 354427"/>
                  <a:gd name="connsiteX12" fmla="*/ 241163 w 400230"/>
                  <a:gd name="connsiteY12" fmla="*/ 127707 h 354427"/>
                  <a:gd name="connsiteX13" fmla="*/ 257356 w 400230"/>
                  <a:gd name="connsiteY13" fmla="*/ 137232 h 354427"/>
                  <a:gd name="connsiteX14" fmla="*/ 256403 w 400230"/>
                  <a:gd name="connsiteY14" fmla="*/ 136279 h 354427"/>
                  <a:gd name="connsiteX15" fmla="*/ 266881 w 400230"/>
                  <a:gd name="connsiteY15" fmla="*/ 145804 h 354427"/>
                  <a:gd name="connsiteX16" fmla="*/ 275453 w 400230"/>
                  <a:gd name="connsiteY16" fmla="*/ 154377 h 354427"/>
                  <a:gd name="connsiteX17" fmla="*/ 276406 w 400230"/>
                  <a:gd name="connsiteY17" fmla="*/ 156282 h 354427"/>
                  <a:gd name="connsiteX18" fmla="*/ 288788 w 400230"/>
                  <a:gd name="connsiteY18" fmla="*/ 177237 h 354427"/>
                  <a:gd name="connsiteX19" fmla="*/ 289741 w 400230"/>
                  <a:gd name="connsiteY19" fmla="*/ 178189 h 354427"/>
                  <a:gd name="connsiteX20" fmla="*/ 293551 w 400230"/>
                  <a:gd name="connsiteY20" fmla="*/ 188667 h 354427"/>
                  <a:gd name="connsiteX21" fmla="*/ 298313 w 400230"/>
                  <a:gd name="connsiteY21" fmla="*/ 210574 h 354427"/>
                  <a:gd name="connsiteX22" fmla="*/ 299266 w 400230"/>
                  <a:gd name="connsiteY22" fmla="*/ 217242 h 354427"/>
                  <a:gd name="connsiteX23" fmla="*/ 298313 w 400230"/>
                  <a:gd name="connsiteY23" fmla="*/ 213432 h 354427"/>
                  <a:gd name="connsiteX24" fmla="*/ 299266 w 400230"/>
                  <a:gd name="connsiteY24" fmla="*/ 227719 h 354427"/>
                  <a:gd name="connsiteX25" fmla="*/ 299266 w 400230"/>
                  <a:gd name="connsiteY25" fmla="*/ 253437 h 354427"/>
                  <a:gd name="connsiteX26" fmla="*/ 295456 w 400230"/>
                  <a:gd name="connsiteY26" fmla="*/ 303919 h 354427"/>
                  <a:gd name="connsiteX27" fmla="*/ 345938 w 400230"/>
                  <a:gd name="connsiteY27" fmla="*/ 354402 h 354427"/>
                  <a:gd name="connsiteX28" fmla="*/ 396421 w 400230"/>
                  <a:gd name="connsiteY28" fmla="*/ 303919 h 354427"/>
                  <a:gd name="connsiteX29" fmla="*/ 348796 w 400230"/>
                  <a:gd name="connsiteY29" fmla="*/ 86749 h 354427"/>
                  <a:gd name="connsiteX30" fmla="*/ 147818 w 400230"/>
                  <a:gd name="connsiteY30" fmla="*/ 1977 h 354427"/>
                  <a:gd name="connsiteX31" fmla="*/ 37328 w 400230"/>
                  <a:gd name="connsiteY31" fmla="*/ 11502 h 354427"/>
                  <a:gd name="connsiteX32" fmla="*/ 2086 w 400230"/>
                  <a:gd name="connsiteY32" fmla="*/ 73414 h 354427"/>
                  <a:gd name="connsiteX33" fmla="*/ 63998 w 400230"/>
                  <a:gd name="connsiteY33" fmla="*/ 107704 h 354427"/>
                  <a:gd name="connsiteX34" fmla="*/ 63998 w 400230"/>
                  <a:gd name="connsiteY34" fmla="*/ 107704 h 35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00230" h="354427">
                    <a:moveTo>
                      <a:pt x="63998" y="107704"/>
                    </a:moveTo>
                    <a:cubicBezTo>
                      <a:pt x="68761" y="105799"/>
                      <a:pt x="74476" y="103894"/>
                      <a:pt x="80191" y="102942"/>
                    </a:cubicBezTo>
                    <a:cubicBezTo>
                      <a:pt x="83048" y="101989"/>
                      <a:pt x="85906" y="101989"/>
                      <a:pt x="88763" y="101037"/>
                    </a:cubicBezTo>
                    <a:cubicBezTo>
                      <a:pt x="99241" y="99132"/>
                      <a:pt x="77333" y="101989"/>
                      <a:pt x="88763" y="101037"/>
                    </a:cubicBezTo>
                    <a:cubicBezTo>
                      <a:pt x="103051" y="100084"/>
                      <a:pt x="117338" y="99132"/>
                      <a:pt x="131626" y="100084"/>
                    </a:cubicBezTo>
                    <a:cubicBezTo>
                      <a:pt x="139246" y="100084"/>
                      <a:pt x="146866" y="101037"/>
                      <a:pt x="153533" y="101989"/>
                    </a:cubicBezTo>
                    <a:cubicBezTo>
                      <a:pt x="163058" y="102942"/>
                      <a:pt x="143056" y="100084"/>
                      <a:pt x="152581" y="101989"/>
                    </a:cubicBezTo>
                    <a:cubicBezTo>
                      <a:pt x="157343" y="102942"/>
                      <a:pt x="161153" y="102942"/>
                      <a:pt x="164963" y="103894"/>
                    </a:cubicBezTo>
                    <a:cubicBezTo>
                      <a:pt x="180203" y="106752"/>
                      <a:pt x="195443" y="110562"/>
                      <a:pt x="210683" y="115324"/>
                    </a:cubicBezTo>
                    <a:cubicBezTo>
                      <a:pt x="217351" y="117229"/>
                      <a:pt x="224018" y="120087"/>
                      <a:pt x="230686" y="122944"/>
                    </a:cubicBezTo>
                    <a:cubicBezTo>
                      <a:pt x="236401" y="124849"/>
                      <a:pt x="221161" y="118182"/>
                      <a:pt x="226876" y="121039"/>
                    </a:cubicBezTo>
                    <a:cubicBezTo>
                      <a:pt x="227828" y="121992"/>
                      <a:pt x="229733" y="121992"/>
                      <a:pt x="230686" y="122944"/>
                    </a:cubicBezTo>
                    <a:cubicBezTo>
                      <a:pt x="234496" y="124849"/>
                      <a:pt x="237353" y="125802"/>
                      <a:pt x="241163" y="127707"/>
                    </a:cubicBezTo>
                    <a:cubicBezTo>
                      <a:pt x="246878" y="130564"/>
                      <a:pt x="251641" y="134374"/>
                      <a:pt x="257356" y="137232"/>
                    </a:cubicBezTo>
                    <a:cubicBezTo>
                      <a:pt x="264023" y="141042"/>
                      <a:pt x="247831" y="128659"/>
                      <a:pt x="256403" y="136279"/>
                    </a:cubicBezTo>
                    <a:cubicBezTo>
                      <a:pt x="260213" y="139137"/>
                      <a:pt x="263071" y="141994"/>
                      <a:pt x="266881" y="145804"/>
                    </a:cubicBezTo>
                    <a:cubicBezTo>
                      <a:pt x="269738" y="148662"/>
                      <a:pt x="272596" y="151519"/>
                      <a:pt x="275453" y="154377"/>
                    </a:cubicBezTo>
                    <a:cubicBezTo>
                      <a:pt x="281168" y="161044"/>
                      <a:pt x="269738" y="145804"/>
                      <a:pt x="276406" y="156282"/>
                    </a:cubicBezTo>
                    <a:cubicBezTo>
                      <a:pt x="281168" y="162949"/>
                      <a:pt x="284978" y="169617"/>
                      <a:pt x="288788" y="177237"/>
                    </a:cubicBezTo>
                    <a:cubicBezTo>
                      <a:pt x="292598" y="184857"/>
                      <a:pt x="284978" y="166759"/>
                      <a:pt x="289741" y="178189"/>
                    </a:cubicBezTo>
                    <a:cubicBezTo>
                      <a:pt x="290693" y="181999"/>
                      <a:pt x="292598" y="184857"/>
                      <a:pt x="293551" y="188667"/>
                    </a:cubicBezTo>
                    <a:cubicBezTo>
                      <a:pt x="295456" y="196287"/>
                      <a:pt x="297361" y="202954"/>
                      <a:pt x="298313" y="210574"/>
                    </a:cubicBezTo>
                    <a:cubicBezTo>
                      <a:pt x="298313" y="211527"/>
                      <a:pt x="298313" y="216289"/>
                      <a:pt x="299266" y="217242"/>
                    </a:cubicBezTo>
                    <a:cubicBezTo>
                      <a:pt x="298313" y="215337"/>
                      <a:pt x="298313" y="205812"/>
                      <a:pt x="298313" y="213432"/>
                    </a:cubicBezTo>
                    <a:cubicBezTo>
                      <a:pt x="298313" y="218194"/>
                      <a:pt x="299266" y="222957"/>
                      <a:pt x="299266" y="227719"/>
                    </a:cubicBezTo>
                    <a:cubicBezTo>
                      <a:pt x="299266" y="236292"/>
                      <a:pt x="300218" y="244864"/>
                      <a:pt x="299266" y="253437"/>
                    </a:cubicBezTo>
                    <a:cubicBezTo>
                      <a:pt x="299266" y="270582"/>
                      <a:pt x="297361" y="286774"/>
                      <a:pt x="295456" y="303919"/>
                    </a:cubicBezTo>
                    <a:cubicBezTo>
                      <a:pt x="291646" y="329637"/>
                      <a:pt x="321173" y="355354"/>
                      <a:pt x="345938" y="354402"/>
                    </a:cubicBezTo>
                    <a:cubicBezTo>
                      <a:pt x="376418" y="353449"/>
                      <a:pt x="392611" y="332494"/>
                      <a:pt x="396421" y="303919"/>
                    </a:cubicBezTo>
                    <a:cubicBezTo>
                      <a:pt x="405946" y="227719"/>
                      <a:pt x="400231" y="147709"/>
                      <a:pt x="348796" y="86749"/>
                    </a:cubicBezTo>
                    <a:cubicBezTo>
                      <a:pt x="300218" y="28647"/>
                      <a:pt x="219256" y="8644"/>
                      <a:pt x="147818" y="1977"/>
                    </a:cubicBezTo>
                    <a:cubicBezTo>
                      <a:pt x="111623" y="-1833"/>
                      <a:pt x="71618" y="-881"/>
                      <a:pt x="37328" y="11502"/>
                    </a:cubicBezTo>
                    <a:cubicBezTo>
                      <a:pt x="12563" y="20074"/>
                      <a:pt x="-6487" y="45792"/>
                      <a:pt x="2086" y="73414"/>
                    </a:cubicBezTo>
                    <a:cubicBezTo>
                      <a:pt x="9706" y="96274"/>
                      <a:pt x="37328" y="117229"/>
                      <a:pt x="63998" y="107704"/>
                    </a:cubicBezTo>
                    <a:lnTo>
                      <a:pt x="63998" y="107704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1050A1E-C93F-49E0-967D-CB9AD11A5341}"/>
                  </a:ext>
                </a:extLst>
              </p:cNvPr>
              <p:cNvSpPr/>
              <p:nvPr/>
            </p:nvSpPr>
            <p:spPr>
              <a:xfrm>
                <a:off x="3596458" y="3748313"/>
                <a:ext cx="531675" cy="535105"/>
              </a:xfrm>
              <a:custGeom>
                <a:avLst/>
                <a:gdLst>
                  <a:gd name="connsiteX0" fmla="*/ 63998 w 531675"/>
                  <a:gd name="connsiteY0" fmla="*/ 108359 h 535105"/>
                  <a:gd name="connsiteX1" fmla="*/ 79238 w 531675"/>
                  <a:gd name="connsiteY1" fmla="*/ 104549 h 535105"/>
                  <a:gd name="connsiteX2" fmla="*/ 94478 w 531675"/>
                  <a:gd name="connsiteY2" fmla="*/ 101691 h 535105"/>
                  <a:gd name="connsiteX3" fmla="*/ 90668 w 531675"/>
                  <a:gd name="connsiteY3" fmla="*/ 102644 h 535105"/>
                  <a:gd name="connsiteX4" fmla="*/ 97336 w 531675"/>
                  <a:gd name="connsiteY4" fmla="*/ 101691 h 535105"/>
                  <a:gd name="connsiteX5" fmla="*/ 117338 w 531675"/>
                  <a:gd name="connsiteY5" fmla="*/ 100739 h 535105"/>
                  <a:gd name="connsiteX6" fmla="*/ 147818 w 531675"/>
                  <a:gd name="connsiteY6" fmla="*/ 101691 h 535105"/>
                  <a:gd name="connsiteX7" fmla="*/ 164963 w 531675"/>
                  <a:gd name="connsiteY7" fmla="*/ 103596 h 535105"/>
                  <a:gd name="connsiteX8" fmla="*/ 162106 w 531675"/>
                  <a:gd name="connsiteY8" fmla="*/ 103596 h 535105"/>
                  <a:gd name="connsiteX9" fmla="*/ 172583 w 531675"/>
                  <a:gd name="connsiteY9" fmla="*/ 105501 h 535105"/>
                  <a:gd name="connsiteX10" fmla="*/ 240211 w 531675"/>
                  <a:gd name="connsiteY10" fmla="*/ 124551 h 535105"/>
                  <a:gd name="connsiteX11" fmla="*/ 246878 w 531675"/>
                  <a:gd name="connsiteY11" fmla="*/ 127409 h 535105"/>
                  <a:gd name="connsiteX12" fmla="*/ 247831 w 531675"/>
                  <a:gd name="connsiteY12" fmla="*/ 127409 h 535105"/>
                  <a:gd name="connsiteX13" fmla="*/ 260213 w 531675"/>
                  <a:gd name="connsiteY13" fmla="*/ 133124 h 535105"/>
                  <a:gd name="connsiteX14" fmla="*/ 292598 w 531675"/>
                  <a:gd name="connsiteY14" fmla="*/ 150269 h 535105"/>
                  <a:gd name="connsiteX15" fmla="*/ 319268 w 531675"/>
                  <a:gd name="connsiteY15" fmla="*/ 168366 h 535105"/>
                  <a:gd name="connsiteX16" fmla="*/ 317363 w 531675"/>
                  <a:gd name="connsiteY16" fmla="*/ 166461 h 535105"/>
                  <a:gd name="connsiteX17" fmla="*/ 324031 w 531675"/>
                  <a:gd name="connsiteY17" fmla="*/ 171224 h 535105"/>
                  <a:gd name="connsiteX18" fmla="*/ 337366 w 531675"/>
                  <a:gd name="connsiteY18" fmla="*/ 182654 h 535105"/>
                  <a:gd name="connsiteX19" fmla="*/ 359273 w 531675"/>
                  <a:gd name="connsiteY19" fmla="*/ 204561 h 535105"/>
                  <a:gd name="connsiteX20" fmla="*/ 369751 w 531675"/>
                  <a:gd name="connsiteY20" fmla="*/ 215991 h 535105"/>
                  <a:gd name="connsiteX21" fmla="*/ 371656 w 531675"/>
                  <a:gd name="connsiteY21" fmla="*/ 218849 h 535105"/>
                  <a:gd name="connsiteX22" fmla="*/ 374513 w 531675"/>
                  <a:gd name="connsiteY22" fmla="*/ 223611 h 535105"/>
                  <a:gd name="connsiteX23" fmla="*/ 390706 w 531675"/>
                  <a:gd name="connsiteY23" fmla="*/ 251234 h 535105"/>
                  <a:gd name="connsiteX24" fmla="*/ 398326 w 531675"/>
                  <a:gd name="connsiteY24" fmla="*/ 266474 h 535105"/>
                  <a:gd name="connsiteX25" fmla="*/ 397373 w 531675"/>
                  <a:gd name="connsiteY25" fmla="*/ 263616 h 535105"/>
                  <a:gd name="connsiteX26" fmla="*/ 401183 w 531675"/>
                  <a:gd name="connsiteY26" fmla="*/ 273141 h 535105"/>
                  <a:gd name="connsiteX27" fmla="*/ 420233 w 531675"/>
                  <a:gd name="connsiteY27" fmla="*/ 340769 h 535105"/>
                  <a:gd name="connsiteX28" fmla="*/ 423091 w 531675"/>
                  <a:gd name="connsiteY28" fmla="*/ 357914 h 535105"/>
                  <a:gd name="connsiteX29" fmla="*/ 424043 w 531675"/>
                  <a:gd name="connsiteY29" fmla="*/ 366486 h 535105"/>
                  <a:gd name="connsiteX30" fmla="*/ 424043 w 531675"/>
                  <a:gd name="connsiteY30" fmla="*/ 369344 h 535105"/>
                  <a:gd name="connsiteX31" fmla="*/ 427853 w 531675"/>
                  <a:gd name="connsiteY31" fmla="*/ 406491 h 535105"/>
                  <a:gd name="connsiteX32" fmla="*/ 430711 w 531675"/>
                  <a:gd name="connsiteY32" fmla="*/ 484596 h 535105"/>
                  <a:gd name="connsiteX33" fmla="*/ 481193 w 531675"/>
                  <a:gd name="connsiteY33" fmla="*/ 535079 h 535105"/>
                  <a:gd name="connsiteX34" fmla="*/ 531676 w 531675"/>
                  <a:gd name="connsiteY34" fmla="*/ 484596 h 535105"/>
                  <a:gd name="connsiteX35" fmla="*/ 466906 w 531675"/>
                  <a:gd name="connsiteY35" fmla="*/ 181701 h 535105"/>
                  <a:gd name="connsiteX36" fmla="*/ 212588 w 531675"/>
                  <a:gd name="connsiteY36" fmla="*/ 10251 h 535105"/>
                  <a:gd name="connsiteX37" fmla="*/ 37328 w 531675"/>
                  <a:gd name="connsiteY37" fmla="*/ 11204 h 535105"/>
                  <a:gd name="connsiteX38" fmla="*/ 2086 w 531675"/>
                  <a:gd name="connsiteY38" fmla="*/ 73116 h 535105"/>
                  <a:gd name="connsiteX39" fmla="*/ 63998 w 531675"/>
                  <a:gd name="connsiteY39" fmla="*/ 108359 h 535105"/>
                  <a:gd name="connsiteX40" fmla="*/ 63998 w 531675"/>
                  <a:gd name="connsiteY40" fmla="*/ 108359 h 535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31675" h="535105">
                    <a:moveTo>
                      <a:pt x="63998" y="108359"/>
                    </a:moveTo>
                    <a:cubicBezTo>
                      <a:pt x="68761" y="106454"/>
                      <a:pt x="74476" y="105501"/>
                      <a:pt x="79238" y="104549"/>
                    </a:cubicBezTo>
                    <a:cubicBezTo>
                      <a:pt x="83048" y="103596"/>
                      <a:pt x="92573" y="103596"/>
                      <a:pt x="94478" y="101691"/>
                    </a:cubicBezTo>
                    <a:cubicBezTo>
                      <a:pt x="93526" y="101691"/>
                      <a:pt x="81143" y="103596"/>
                      <a:pt x="90668" y="102644"/>
                    </a:cubicBezTo>
                    <a:cubicBezTo>
                      <a:pt x="92573" y="102644"/>
                      <a:pt x="95431" y="102644"/>
                      <a:pt x="97336" y="101691"/>
                    </a:cubicBezTo>
                    <a:cubicBezTo>
                      <a:pt x="104003" y="100739"/>
                      <a:pt x="110671" y="100739"/>
                      <a:pt x="117338" y="100739"/>
                    </a:cubicBezTo>
                    <a:cubicBezTo>
                      <a:pt x="127816" y="100739"/>
                      <a:pt x="137341" y="100739"/>
                      <a:pt x="147818" y="101691"/>
                    </a:cubicBezTo>
                    <a:cubicBezTo>
                      <a:pt x="150676" y="101691"/>
                      <a:pt x="162106" y="101691"/>
                      <a:pt x="164963" y="103596"/>
                    </a:cubicBezTo>
                    <a:cubicBezTo>
                      <a:pt x="162106" y="101691"/>
                      <a:pt x="155438" y="101691"/>
                      <a:pt x="162106" y="103596"/>
                    </a:cubicBezTo>
                    <a:cubicBezTo>
                      <a:pt x="165916" y="104549"/>
                      <a:pt x="168773" y="104549"/>
                      <a:pt x="172583" y="105501"/>
                    </a:cubicBezTo>
                    <a:cubicBezTo>
                      <a:pt x="195443" y="109311"/>
                      <a:pt x="218303" y="115979"/>
                      <a:pt x="240211" y="124551"/>
                    </a:cubicBezTo>
                    <a:cubicBezTo>
                      <a:pt x="242116" y="125504"/>
                      <a:pt x="244973" y="126456"/>
                      <a:pt x="246878" y="127409"/>
                    </a:cubicBezTo>
                    <a:cubicBezTo>
                      <a:pt x="250688" y="129314"/>
                      <a:pt x="259261" y="130266"/>
                      <a:pt x="247831" y="127409"/>
                    </a:cubicBezTo>
                    <a:cubicBezTo>
                      <a:pt x="251641" y="128361"/>
                      <a:pt x="256403" y="131219"/>
                      <a:pt x="260213" y="133124"/>
                    </a:cubicBezTo>
                    <a:cubicBezTo>
                      <a:pt x="270691" y="137886"/>
                      <a:pt x="282121" y="143601"/>
                      <a:pt x="292598" y="150269"/>
                    </a:cubicBezTo>
                    <a:cubicBezTo>
                      <a:pt x="302123" y="155984"/>
                      <a:pt x="310696" y="161699"/>
                      <a:pt x="319268" y="168366"/>
                    </a:cubicBezTo>
                    <a:cubicBezTo>
                      <a:pt x="326888" y="173129"/>
                      <a:pt x="317363" y="166461"/>
                      <a:pt x="317363" y="166461"/>
                    </a:cubicBezTo>
                    <a:cubicBezTo>
                      <a:pt x="319268" y="167414"/>
                      <a:pt x="322126" y="170271"/>
                      <a:pt x="324031" y="171224"/>
                    </a:cubicBezTo>
                    <a:cubicBezTo>
                      <a:pt x="328793" y="175034"/>
                      <a:pt x="333556" y="178844"/>
                      <a:pt x="337366" y="182654"/>
                    </a:cubicBezTo>
                    <a:cubicBezTo>
                      <a:pt x="344986" y="189321"/>
                      <a:pt x="352606" y="196941"/>
                      <a:pt x="359273" y="204561"/>
                    </a:cubicBezTo>
                    <a:cubicBezTo>
                      <a:pt x="363083" y="208371"/>
                      <a:pt x="365941" y="212181"/>
                      <a:pt x="369751" y="215991"/>
                    </a:cubicBezTo>
                    <a:cubicBezTo>
                      <a:pt x="370703" y="216944"/>
                      <a:pt x="376418" y="225516"/>
                      <a:pt x="371656" y="218849"/>
                    </a:cubicBezTo>
                    <a:cubicBezTo>
                      <a:pt x="367846" y="212181"/>
                      <a:pt x="373561" y="221706"/>
                      <a:pt x="374513" y="223611"/>
                    </a:cubicBezTo>
                    <a:cubicBezTo>
                      <a:pt x="380228" y="232184"/>
                      <a:pt x="385943" y="241709"/>
                      <a:pt x="390706" y="251234"/>
                    </a:cubicBezTo>
                    <a:cubicBezTo>
                      <a:pt x="393563" y="255996"/>
                      <a:pt x="395468" y="261711"/>
                      <a:pt x="398326" y="266474"/>
                    </a:cubicBezTo>
                    <a:cubicBezTo>
                      <a:pt x="399278" y="269331"/>
                      <a:pt x="401183" y="275046"/>
                      <a:pt x="397373" y="263616"/>
                    </a:cubicBezTo>
                    <a:cubicBezTo>
                      <a:pt x="398326" y="266474"/>
                      <a:pt x="400231" y="270284"/>
                      <a:pt x="401183" y="273141"/>
                    </a:cubicBezTo>
                    <a:cubicBezTo>
                      <a:pt x="409756" y="295049"/>
                      <a:pt x="415471" y="317909"/>
                      <a:pt x="420233" y="340769"/>
                    </a:cubicBezTo>
                    <a:cubicBezTo>
                      <a:pt x="421186" y="346484"/>
                      <a:pt x="422138" y="352199"/>
                      <a:pt x="423091" y="357914"/>
                    </a:cubicBezTo>
                    <a:cubicBezTo>
                      <a:pt x="424043" y="360771"/>
                      <a:pt x="424043" y="363629"/>
                      <a:pt x="424043" y="366486"/>
                    </a:cubicBezTo>
                    <a:cubicBezTo>
                      <a:pt x="425948" y="379821"/>
                      <a:pt x="423091" y="358866"/>
                      <a:pt x="424043" y="369344"/>
                    </a:cubicBezTo>
                    <a:cubicBezTo>
                      <a:pt x="425948" y="381726"/>
                      <a:pt x="426901" y="394109"/>
                      <a:pt x="427853" y="406491"/>
                    </a:cubicBezTo>
                    <a:cubicBezTo>
                      <a:pt x="429758" y="432209"/>
                      <a:pt x="430711" y="457926"/>
                      <a:pt x="430711" y="484596"/>
                    </a:cubicBezTo>
                    <a:cubicBezTo>
                      <a:pt x="430711" y="511266"/>
                      <a:pt x="453571" y="536031"/>
                      <a:pt x="481193" y="535079"/>
                    </a:cubicBezTo>
                    <a:cubicBezTo>
                      <a:pt x="508816" y="534126"/>
                      <a:pt x="531676" y="513171"/>
                      <a:pt x="531676" y="484596"/>
                    </a:cubicBezTo>
                    <a:cubicBezTo>
                      <a:pt x="531676" y="382679"/>
                      <a:pt x="522151" y="271236"/>
                      <a:pt x="466906" y="181701"/>
                    </a:cubicBezTo>
                    <a:cubicBezTo>
                      <a:pt x="411661" y="93119"/>
                      <a:pt x="313553" y="33111"/>
                      <a:pt x="212588" y="10251"/>
                    </a:cubicBezTo>
                    <a:cubicBezTo>
                      <a:pt x="155438" y="-2131"/>
                      <a:pt x="94478" y="-4989"/>
                      <a:pt x="37328" y="11204"/>
                    </a:cubicBezTo>
                    <a:cubicBezTo>
                      <a:pt x="12563" y="18824"/>
                      <a:pt x="-6487" y="47399"/>
                      <a:pt x="2086" y="73116"/>
                    </a:cubicBezTo>
                    <a:cubicBezTo>
                      <a:pt x="10658" y="99786"/>
                      <a:pt x="37328" y="116931"/>
                      <a:pt x="63998" y="108359"/>
                    </a:cubicBezTo>
                    <a:lnTo>
                      <a:pt x="63998" y="108359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E7B0699-BC7B-48CE-B0A2-6F1ABE3FCA52}"/>
                </a:ext>
              </a:extLst>
            </p:cNvPr>
            <p:cNvSpPr/>
            <p:nvPr userDrawn="1"/>
          </p:nvSpPr>
          <p:spPr>
            <a:xfrm rot="17139227">
              <a:off x="2969749" y="4662640"/>
              <a:ext cx="799443" cy="445693"/>
            </a:xfrm>
            <a:custGeom>
              <a:avLst/>
              <a:gdLst>
                <a:gd name="connsiteX0" fmla="*/ 31393 w 474948"/>
                <a:gd name="connsiteY0" fmla="*/ 74893 h 237460"/>
                <a:gd name="connsiteX1" fmla="*/ 214273 w 474948"/>
                <a:gd name="connsiteY1" fmla="*/ 52032 h 237460"/>
                <a:gd name="connsiteX2" fmla="*/ 376198 w 474948"/>
                <a:gd name="connsiteY2" fmla="*/ 144425 h 237460"/>
                <a:gd name="connsiteX3" fmla="*/ 428586 w 474948"/>
                <a:gd name="connsiteY3" fmla="*/ 225388 h 237460"/>
                <a:gd name="connsiteX4" fmla="*/ 462876 w 474948"/>
                <a:gd name="connsiteY4" fmla="*/ 233960 h 237460"/>
                <a:gd name="connsiteX5" fmla="*/ 471448 w 474948"/>
                <a:gd name="connsiteY5" fmla="*/ 199670 h 237460"/>
                <a:gd name="connsiteX6" fmla="*/ 342861 w 474948"/>
                <a:gd name="connsiteY6" fmla="*/ 51080 h 237460"/>
                <a:gd name="connsiteX7" fmla="*/ 239038 w 474948"/>
                <a:gd name="connsiteY7" fmla="*/ 6313 h 237460"/>
                <a:gd name="connsiteX8" fmla="*/ 135216 w 474948"/>
                <a:gd name="connsiteY8" fmla="*/ 2503 h 237460"/>
                <a:gd name="connsiteX9" fmla="*/ 18058 w 474948"/>
                <a:gd name="connsiteY9" fmla="*/ 27268 h 237460"/>
                <a:gd name="connsiteX10" fmla="*/ 913 w 474948"/>
                <a:gd name="connsiteY10" fmla="*/ 57747 h 237460"/>
                <a:gd name="connsiteX11" fmla="*/ 31393 w 474948"/>
                <a:gd name="connsiteY11" fmla="*/ 74893 h 237460"/>
                <a:gd name="connsiteX12" fmla="*/ 31393 w 474948"/>
                <a:gd name="connsiteY12" fmla="*/ 74893 h 23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948" h="237460">
                  <a:moveTo>
                    <a:pt x="31393" y="74893"/>
                  </a:moveTo>
                  <a:cubicBezTo>
                    <a:pt x="87591" y="52985"/>
                    <a:pt x="156171" y="43460"/>
                    <a:pt x="214273" y="52032"/>
                  </a:cubicBezTo>
                  <a:cubicBezTo>
                    <a:pt x="275233" y="60605"/>
                    <a:pt x="335241" y="98705"/>
                    <a:pt x="376198" y="144425"/>
                  </a:cubicBezTo>
                  <a:cubicBezTo>
                    <a:pt x="397153" y="168238"/>
                    <a:pt x="414298" y="195860"/>
                    <a:pt x="428586" y="225388"/>
                  </a:cubicBezTo>
                  <a:cubicBezTo>
                    <a:pt x="434301" y="237770"/>
                    <a:pt x="451446" y="240628"/>
                    <a:pt x="462876" y="233960"/>
                  </a:cubicBezTo>
                  <a:cubicBezTo>
                    <a:pt x="475258" y="226340"/>
                    <a:pt x="478116" y="212053"/>
                    <a:pt x="471448" y="199670"/>
                  </a:cubicBezTo>
                  <a:cubicBezTo>
                    <a:pt x="442873" y="139663"/>
                    <a:pt x="399058" y="87275"/>
                    <a:pt x="342861" y="51080"/>
                  </a:cubicBezTo>
                  <a:cubicBezTo>
                    <a:pt x="311428" y="31078"/>
                    <a:pt x="275233" y="13932"/>
                    <a:pt x="239038" y="6313"/>
                  </a:cubicBezTo>
                  <a:cubicBezTo>
                    <a:pt x="204748" y="-1307"/>
                    <a:pt x="169506" y="-1307"/>
                    <a:pt x="135216" y="2503"/>
                  </a:cubicBezTo>
                  <a:cubicBezTo>
                    <a:pt x="95211" y="6313"/>
                    <a:pt x="55206" y="12980"/>
                    <a:pt x="18058" y="27268"/>
                  </a:cubicBezTo>
                  <a:cubicBezTo>
                    <a:pt x="5676" y="32030"/>
                    <a:pt x="-2897" y="44413"/>
                    <a:pt x="913" y="57747"/>
                  </a:cubicBezTo>
                  <a:cubicBezTo>
                    <a:pt x="4723" y="69178"/>
                    <a:pt x="19011" y="79655"/>
                    <a:pt x="31393" y="74893"/>
                  </a:cubicBezTo>
                  <a:lnTo>
                    <a:pt x="31393" y="7489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1" name="Graphic 3">
            <a:extLst>
              <a:ext uri="{FF2B5EF4-FFF2-40B4-BE49-F238E27FC236}">
                <a16:creationId xmlns:a16="http://schemas.microsoft.com/office/drawing/2014/main" id="{4C3086A5-71E2-4F24-9573-18B93227D7AD}"/>
              </a:ext>
            </a:extLst>
          </p:cNvPr>
          <p:cNvGrpSpPr/>
          <p:nvPr userDrawn="1"/>
        </p:nvGrpSpPr>
        <p:grpSpPr>
          <a:xfrm rot="18317994">
            <a:off x="668488" y="4563820"/>
            <a:ext cx="1123797" cy="1191876"/>
            <a:chOff x="5439727" y="1824953"/>
            <a:chExt cx="647292" cy="686504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0BBC5E4-BEF9-4E21-823B-108F6767EC0D}"/>
                </a:ext>
              </a:extLst>
            </p:cNvPr>
            <p:cNvSpPr/>
            <p:nvPr/>
          </p:nvSpPr>
          <p:spPr>
            <a:xfrm>
              <a:off x="5439727" y="2013584"/>
              <a:ext cx="551553" cy="231340"/>
            </a:xfrm>
            <a:custGeom>
              <a:avLst/>
              <a:gdLst>
                <a:gd name="connsiteX0" fmla="*/ 43815 w 551553"/>
                <a:gd name="connsiteY0" fmla="*/ 210503 h 231340"/>
                <a:gd name="connsiteX1" fmla="*/ 131445 w 551553"/>
                <a:gd name="connsiteY1" fmla="*/ 133350 h 231340"/>
                <a:gd name="connsiteX2" fmla="*/ 266700 w 551553"/>
                <a:gd name="connsiteY2" fmla="*/ 180975 h 231340"/>
                <a:gd name="connsiteX3" fmla="*/ 419100 w 551553"/>
                <a:gd name="connsiteY3" fmla="*/ 223838 h 231340"/>
                <a:gd name="connsiteX4" fmla="*/ 511492 w 551553"/>
                <a:gd name="connsiteY4" fmla="*/ 155258 h 231340"/>
                <a:gd name="connsiteX5" fmla="*/ 551497 w 551553"/>
                <a:gd name="connsiteY5" fmla="*/ 21908 h 231340"/>
                <a:gd name="connsiteX6" fmla="*/ 529590 w 551553"/>
                <a:gd name="connsiteY6" fmla="*/ 0 h 231340"/>
                <a:gd name="connsiteX7" fmla="*/ 507682 w 551553"/>
                <a:gd name="connsiteY7" fmla="*/ 21908 h 231340"/>
                <a:gd name="connsiteX8" fmla="*/ 476250 w 551553"/>
                <a:gd name="connsiteY8" fmla="*/ 129540 h 231340"/>
                <a:gd name="connsiteX9" fmla="*/ 445770 w 551553"/>
                <a:gd name="connsiteY9" fmla="*/ 166688 h 231340"/>
                <a:gd name="connsiteX10" fmla="*/ 400050 w 551553"/>
                <a:gd name="connsiteY10" fmla="*/ 182880 h 231340"/>
                <a:gd name="connsiteX11" fmla="*/ 258128 w 551553"/>
                <a:gd name="connsiteY11" fmla="*/ 125730 h 231340"/>
                <a:gd name="connsiteX12" fmla="*/ 106680 w 551553"/>
                <a:gd name="connsiteY12" fmla="*/ 95250 h 231340"/>
                <a:gd name="connsiteX13" fmla="*/ 0 w 551553"/>
                <a:gd name="connsiteY13" fmla="*/ 211455 h 231340"/>
                <a:gd name="connsiteX14" fmla="*/ 43815 w 551553"/>
                <a:gd name="connsiteY14" fmla="*/ 210503 h 231340"/>
                <a:gd name="connsiteX15" fmla="*/ 43815 w 551553"/>
                <a:gd name="connsiteY15" fmla="*/ 210503 h 23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553" h="231340">
                  <a:moveTo>
                    <a:pt x="43815" y="210503"/>
                  </a:moveTo>
                  <a:cubicBezTo>
                    <a:pt x="44767" y="166688"/>
                    <a:pt x="92392" y="140018"/>
                    <a:pt x="131445" y="133350"/>
                  </a:cubicBezTo>
                  <a:cubicBezTo>
                    <a:pt x="182880" y="124778"/>
                    <a:pt x="224790" y="156210"/>
                    <a:pt x="266700" y="180975"/>
                  </a:cubicBezTo>
                  <a:cubicBezTo>
                    <a:pt x="311467" y="207645"/>
                    <a:pt x="365760" y="232410"/>
                    <a:pt x="419100" y="223838"/>
                  </a:cubicBezTo>
                  <a:cubicBezTo>
                    <a:pt x="459105" y="217170"/>
                    <a:pt x="491490" y="189548"/>
                    <a:pt x="511492" y="155258"/>
                  </a:cubicBezTo>
                  <a:cubicBezTo>
                    <a:pt x="535305" y="115253"/>
                    <a:pt x="545782" y="67628"/>
                    <a:pt x="551497" y="21908"/>
                  </a:cubicBezTo>
                  <a:cubicBezTo>
                    <a:pt x="552450" y="10478"/>
                    <a:pt x="541020" y="0"/>
                    <a:pt x="529590" y="0"/>
                  </a:cubicBezTo>
                  <a:cubicBezTo>
                    <a:pt x="517207" y="0"/>
                    <a:pt x="509588" y="9525"/>
                    <a:pt x="507682" y="21908"/>
                  </a:cubicBezTo>
                  <a:cubicBezTo>
                    <a:pt x="503872" y="56198"/>
                    <a:pt x="494347" y="98108"/>
                    <a:pt x="476250" y="129540"/>
                  </a:cubicBezTo>
                  <a:cubicBezTo>
                    <a:pt x="467678" y="143828"/>
                    <a:pt x="457200" y="158115"/>
                    <a:pt x="445770" y="166688"/>
                  </a:cubicBezTo>
                  <a:cubicBezTo>
                    <a:pt x="431482" y="177165"/>
                    <a:pt x="417195" y="181928"/>
                    <a:pt x="400050" y="182880"/>
                  </a:cubicBezTo>
                  <a:cubicBezTo>
                    <a:pt x="347663" y="183833"/>
                    <a:pt x="300038" y="151448"/>
                    <a:pt x="258128" y="125730"/>
                  </a:cubicBezTo>
                  <a:cubicBezTo>
                    <a:pt x="212407" y="97155"/>
                    <a:pt x="160972" y="80010"/>
                    <a:pt x="106680" y="95250"/>
                  </a:cubicBezTo>
                  <a:cubicBezTo>
                    <a:pt x="53340" y="109538"/>
                    <a:pt x="953" y="152400"/>
                    <a:pt x="0" y="211455"/>
                  </a:cubicBezTo>
                  <a:cubicBezTo>
                    <a:pt x="953" y="238125"/>
                    <a:pt x="43815" y="238125"/>
                    <a:pt x="43815" y="210503"/>
                  </a:cubicBezTo>
                  <a:lnTo>
                    <a:pt x="43815" y="21050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9721C6A-9790-4F4D-A26F-2B3A17ABB912}"/>
                </a:ext>
              </a:extLst>
            </p:cNvPr>
            <p:cNvSpPr/>
            <p:nvPr/>
          </p:nvSpPr>
          <p:spPr>
            <a:xfrm>
              <a:off x="5565259" y="2283202"/>
              <a:ext cx="521760" cy="228254"/>
            </a:xfrm>
            <a:custGeom>
              <a:avLst/>
              <a:gdLst>
                <a:gd name="connsiteX0" fmla="*/ 42108 w 521760"/>
                <a:gd name="connsiteY0" fmla="*/ 213300 h 228254"/>
                <a:gd name="connsiteX1" fmla="*/ 72588 w 521760"/>
                <a:gd name="connsiteY1" fmla="*/ 148530 h 228254"/>
                <a:gd name="connsiteX2" fmla="*/ 74493 w 521760"/>
                <a:gd name="connsiteY2" fmla="*/ 146625 h 228254"/>
                <a:gd name="connsiteX3" fmla="*/ 80208 w 521760"/>
                <a:gd name="connsiteY3" fmla="*/ 140910 h 228254"/>
                <a:gd name="connsiteX4" fmla="*/ 90685 w 521760"/>
                <a:gd name="connsiteY4" fmla="*/ 130432 h 228254"/>
                <a:gd name="connsiteX5" fmla="*/ 93543 w 521760"/>
                <a:gd name="connsiteY5" fmla="*/ 128527 h 228254"/>
                <a:gd name="connsiteX6" fmla="*/ 99258 w 521760"/>
                <a:gd name="connsiteY6" fmla="*/ 124717 h 228254"/>
                <a:gd name="connsiteX7" fmla="*/ 112593 w 521760"/>
                <a:gd name="connsiteY7" fmla="*/ 117097 h 228254"/>
                <a:gd name="connsiteX8" fmla="*/ 118308 w 521760"/>
                <a:gd name="connsiteY8" fmla="*/ 114240 h 228254"/>
                <a:gd name="connsiteX9" fmla="*/ 121165 w 521760"/>
                <a:gd name="connsiteY9" fmla="*/ 113287 h 228254"/>
                <a:gd name="connsiteX10" fmla="*/ 134500 w 521760"/>
                <a:gd name="connsiteY10" fmla="*/ 109477 h 228254"/>
                <a:gd name="connsiteX11" fmla="*/ 146883 w 521760"/>
                <a:gd name="connsiteY11" fmla="*/ 106620 h 228254"/>
                <a:gd name="connsiteX12" fmla="*/ 154503 w 521760"/>
                <a:gd name="connsiteY12" fmla="*/ 105667 h 228254"/>
                <a:gd name="connsiteX13" fmla="*/ 158313 w 521760"/>
                <a:gd name="connsiteY13" fmla="*/ 105667 h 228254"/>
                <a:gd name="connsiteX14" fmla="*/ 216415 w 521760"/>
                <a:gd name="connsiteY14" fmla="*/ 106620 h 228254"/>
                <a:gd name="connsiteX15" fmla="*/ 243085 w 521760"/>
                <a:gd name="connsiteY15" fmla="*/ 110430 h 228254"/>
                <a:gd name="connsiteX16" fmla="*/ 272613 w 521760"/>
                <a:gd name="connsiteY16" fmla="*/ 115192 h 228254"/>
                <a:gd name="connsiteX17" fmla="*/ 332620 w 521760"/>
                <a:gd name="connsiteY17" fmla="*/ 125670 h 228254"/>
                <a:gd name="connsiteX18" fmla="*/ 443110 w 521760"/>
                <a:gd name="connsiteY18" fmla="*/ 123765 h 228254"/>
                <a:gd name="connsiteX19" fmla="*/ 521215 w 521760"/>
                <a:gd name="connsiteY19" fmla="*/ 26610 h 228254"/>
                <a:gd name="connsiteX20" fmla="*/ 480258 w 521760"/>
                <a:gd name="connsiteY20" fmla="*/ 15180 h 228254"/>
                <a:gd name="connsiteX21" fmla="*/ 476448 w 521760"/>
                <a:gd name="connsiteY21" fmla="*/ 30420 h 228254"/>
                <a:gd name="connsiteX22" fmla="*/ 473590 w 521760"/>
                <a:gd name="connsiteY22" fmla="*/ 38040 h 228254"/>
                <a:gd name="connsiteX23" fmla="*/ 471685 w 521760"/>
                <a:gd name="connsiteY23" fmla="*/ 41850 h 228254"/>
                <a:gd name="connsiteX24" fmla="*/ 465970 w 521760"/>
                <a:gd name="connsiteY24" fmla="*/ 53280 h 228254"/>
                <a:gd name="connsiteX25" fmla="*/ 463113 w 521760"/>
                <a:gd name="connsiteY25" fmla="*/ 58042 h 228254"/>
                <a:gd name="connsiteX26" fmla="*/ 461208 w 521760"/>
                <a:gd name="connsiteY26" fmla="*/ 60900 h 228254"/>
                <a:gd name="connsiteX27" fmla="*/ 461208 w 521760"/>
                <a:gd name="connsiteY27" fmla="*/ 60900 h 228254"/>
                <a:gd name="connsiteX28" fmla="*/ 453588 w 521760"/>
                <a:gd name="connsiteY28" fmla="*/ 69472 h 228254"/>
                <a:gd name="connsiteX29" fmla="*/ 449778 w 521760"/>
                <a:gd name="connsiteY29" fmla="*/ 73282 h 228254"/>
                <a:gd name="connsiteX30" fmla="*/ 450730 w 521760"/>
                <a:gd name="connsiteY30" fmla="*/ 72330 h 228254"/>
                <a:gd name="connsiteX31" fmla="*/ 447873 w 521760"/>
                <a:gd name="connsiteY31" fmla="*/ 74235 h 228254"/>
                <a:gd name="connsiteX32" fmla="*/ 438348 w 521760"/>
                <a:gd name="connsiteY32" fmla="*/ 79950 h 228254"/>
                <a:gd name="connsiteX33" fmla="*/ 437395 w 521760"/>
                <a:gd name="connsiteY33" fmla="*/ 80902 h 228254"/>
                <a:gd name="connsiteX34" fmla="*/ 430728 w 521760"/>
                <a:gd name="connsiteY34" fmla="*/ 82807 h 228254"/>
                <a:gd name="connsiteX35" fmla="*/ 420250 w 521760"/>
                <a:gd name="connsiteY35" fmla="*/ 85665 h 228254"/>
                <a:gd name="connsiteX36" fmla="*/ 414535 w 521760"/>
                <a:gd name="connsiteY36" fmla="*/ 86617 h 228254"/>
                <a:gd name="connsiteX37" fmla="*/ 411678 w 521760"/>
                <a:gd name="connsiteY37" fmla="*/ 87570 h 228254"/>
                <a:gd name="connsiteX38" fmla="*/ 412630 w 521760"/>
                <a:gd name="connsiteY38" fmla="*/ 87570 h 228254"/>
                <a:gd name="connsiteX39" fmla="*/ 386913 w 521760"/>
                <a:gd name="connsiteY39" fmla="*/ 88522 h 228254"/>
                <a:gd name="connsiteX40" fmla="*/ 359290 w 521760"/>
                <a:gd name="connsiteY40" fmla="*/ 86617 h 228254"/>
                <a:gd name="connsiteX41" fmla="*/ 352623 w 521760"/>
                <a:gd name="connsiteY41" fmla="*/ 85665 h 228254"/>
                <a:gd name="connsiteX42" fmla="*/ 349765 w 521760"/>
                <a:gd name="connsiteY42" fmla="*/ 85665 h 228254"/>
                <a:gd name="connsiteX43" fmla="*/ 335478 w 521760"/>
                <a:gd name="connsiteY43" fmla="*/ 83760 h 228254"/>
                <a:gd name="connsiteX44" fmla="*/ 93543 w 521760"/>
                <a:gd name="connsiteY44" fmla="*/ 80902 h 228254"/>
                <a:gd name="connsiteX45" fmla="*/ 1150 w 521760"/>
                <a:gd name="connsiteY45" fmla="*/ 204727 h 228254"/>
                <a:gd name="connsiteX46" fmla="*/ 42108 w 521760"/>
                <a:gd name="connsiteY46" fmla="*/ 213300 h 228254"/>
                <a:gd name="connsiteX47" fmla="*/ 42108 w 521760"/>
                <a:gd name="connsiteY47" fmla="*/ 213300 h 22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21760" h="228254">
                  <a:moveTo>
                    <a:pt x="42108" y="213300"/>
                  </a:moveTo>
                  <a:cubicBezTo>
                    <a:pt x="48775" y="189487"/>
                    <a:pt x="57348" y="168532"/>
                    <a:pt x="72588" y="148530"/>
                  </a:cubicBezTo>
                  <a:cubicBezTo>
                    <a:pt x="70683" y="150435"/>
                    <a:pt x="73540" y="146625"/>
                    <a:pt x="74493" y="146625"/>
                  </a:cubicBezTo>
                  <a:cubicBezTo>
                    <a:pt x="76398" y="144720"/>
                    <a:pt x="78303" y="142815"/>
                    <a:pt x="80208" y="140910"/>
                  </a:cubicBezTo>
                  <a:cubicBezTo>
                    <a:pt x="84018" y="137100"/>
                    <a:pt x="86875" y="134242"/>
                    <a:pt x="90685" y="130432"/>
                  </a:cubicBezTo>
                  <a:cubicBezTo>
                    <a:pt x="94495" y="127575"/>
                    <a:pt x="90685" y="130432"/>
                    <a:pt x="93543" y="128527"/>
                  </a:cubicBezTo>
                  <a:cubicBezTo>
                    <a:pt x="95448" y="127575"/>
                    <a:pt x="97353" y="125670"/>
                    <a:pt x="99258" y="124717"/>
                  </a:cubicBezTo>
                  <a:cubicBezTo>
                    <a:pt x="103068" y="121860"/>
                    <a:pt x="107830" y="119955"/>
                    <a:pt x="112593" y="117097"/>
                  </a:cubicBezTo>
                  <a:cubicBezTo>
                    <a:pt x="114498" y="116145"/>
                    <a:pt x="116403" y="115192"/>
                    <a:pt x="118308" y="114240"/>
                  </a:cubicBezTo>
                  <a:cubicBezTo>
                    <a:pt x="114498" y="116145"/>
                    <a:pt x="119260" y="114240"/>
                    <a:pt x="121165" y="113287"/>
                  </a:cubicBezTo>
                  <a:cubicBezTo>
                    <a:pt x="125928" y="111382"/>
                    <a:pt x="129738" y="110430"/>
                    <a:pt x="134500" y="109477"/>
                  </a:cubicBezTo>
                  <a:cubicBezTo>
                    <a:pt x="138310" y="108525"/>
                    <a:pt x="143073" y="107572"/>
                    <a:pt x="146883" y="106620"/>
                  </a:cubicBezTo>
                  <a:cubicBezTo>
                    <a:pt x="149740" y="106620"/>
                    <a:pt x="151645" y="105667"/>
                    <a:pt x="154503" y="105667"/>
                  </a:cubicBezTo>
                  <a:cubicBezTo>
                    <a:pt x="149740" y="106620"/>
                    <a:pt x="156408" y="105667"/>
                    <a:pt x="158313" y="105667"/>
                  </a:cubicBezTo>
                  <a:cubicBezTo>
                    <a:pt x="177363" y="103762"/>
                    <a:pt x="197365" y="104715"/>
                    <a:pt x="216415" y="106620"/>
                  </a:cubicBezTo>
                  <a:cubicBezTo>
                    <a:pt x="228798" y="107572"/>
                    <a:pt x="232608" y="108525"/>
                    <a:pt x="243085" y="110430"/>
                  </a:cubicBezTo>
                  <a:cubicBezTo>
                    <a:pt x="252610" y="112335"/>
                    <a:pt x="263088" y="113287"/>
                    <a:pt x="272613" y="115192"/>
                  </a:cubicBezTo>
                  <a:cubicBezTo>
                    <a:pt x="292615" y="119002"/>
                    <a:pt x="312618" y="122812"/>
                    <a:pt x="332620" y="125670"/>
                  </a:cubicBezTo>
                  <a:cubicBezTo>
                    <a:pt x="368815" y="131385"/>
                    <a:pt x="407868" y="135195"/>
                    <a:pt x="443110" y="123765"/>
                  </a:cubicBezTo>
                  <a:cubicBezTo>
                    <a:pt x="487878" y="108525"/>
                    <a:pt x="511690" y="70425"/>
                    <a:pt x="521215" y="26610"/>
                  </a:cubicBezTo>
                  <a:cubicBezTo>
                    <a:pt x="526930" y="-60"/>
                    <a:pt x="485973" y="-11490"/>
                    <a:pt x="480258" y="15180"/>
                  </a:cubicBezTo>
                  <a:cubicBezTo>
                    <a:pt x="479305" y="19942"/>
                    <a:pt x="478353" y="25657"/>
                    <a:pt x="476448" y="30420"/>
                  </a:cubicBezTo>
                  <a:cubicBezTo>
                    <a:pt x="475495" y="33277"/>
                    <a:pt x="474543" y="36135"/>
                    <a:pt x="473590" y="38040"/>
                  </a:cubicBezTo>
                  <a:cubicBezTo>
                    <a:pt x="473590" y="38992"/>
                    <a:pt x="470733" y="45660"/>
                    <a:pt x="471685" y="41850"/>
                  </a:cubicBezTo>
                  <a:cubicBezTo>
                    <a:pt x="469780" y="45660"/>
                    <a:pt x="467875" y="49470"/>
                    <a:pt x="465970" y="53280"/>
                  </a:cubicBezTo>
                  <a:cubicBezTo>
                    <a:pt x="465018" y="55185"/>
                    <a:pt x="464065" y="57090"/>
                    <a:pt x="463113" y="58042"/>
                  </a:cubicBezTo>
                  <a:cubicBezTo>
                    <a:pt x="462160" y="58995"/>
                    <a:pt x="462160" y="59947"/>
                    <a:pt x="461208" y="60900"/>
                  </a:cubicBezTo>
                  <a:cubicBezTo>
                    <a:pt x="459303" y="63757"/>
                    <a:pt x="464065" y="57090"/>
                    <a:pt x="461208" y="60900"/>
                  </a:cubicBezTo>
                  <a:cubicBezTo>
                    <a:pt x="458350" y="63757"/>
                    <a:pt x="456445" y="66615"/>
                    <a:pt x="453588" y="69472"/>
                  </a:cubicBezTo>
                  <a:cubicBezTo>
                    <a:pt x="452635" y="70425"/>
                    <a:pt x="450730" y="72330"/>
                    <a:pt x="449778" y="73282"/>
                  </a:cubicBezTo>
                  <a:cubicBezTo>
                    <a:pt x="447873" y="75187"/>
                    <a:pt x="450730" y="72330"/>
                    <a:pt x="450730" y="72330"/>
                  </a:cubicBezTo>
                  <a:cubicBezTo>
                    <a:pt x="449778" y="73282"/>
                    <a:pt x="448825" y="74235"/>
                    <a:pt x="447873" y="74235"/>
                  </a:cubicBezTo>
                  <a:cubicBezTo>
                    <a:pt x="445015" y="76140"/>
                    <a:pt x="442158" y="78045"/>
                    <a:pt x="438348" y="79950"/>
                  </a:cubicBezTo>
                  <a:cubicBezTo>
                    <a:pt x="436443" y="80902"/>
                    <a:pt x="433585" y="81855"/>
                    <a:pt x="437395" y="80902"/>
                  </a:cubicBezTo>
                  <a:cubicBezTo>
                    <a:pt x="435490" y="81855"/>
                    <a:pt x="433585" y="82807"/>
                    <a:pt x="430728" y="82807"/>
                  </a:cubicBezTo>
                  <a:cubicBezTo>
                    <a:pt x="426918" y="83760"/>
                    <a:pt x="424060" y="84712"/>
                    <a:pt x="420250" y="85665"/>
                  </a:cubicBezTo>
                  <a:cubicBezTo>
                    <a:pt x="418345" y="85665"/>
                    <a:pt x="416440" y="86617"/>
                    <a:pt x="414535" y="86617"/>
                  </a:cubicBezTo>
                  <a:cubicBezTo>
                    <a:pt x="413583" y="86617"/>
                    <a:pt x="412630" y="86617"/>
                    <a:pt x="411678" y="87570"/>
                  </a:cubicBezTo>
                  <a:cubicBezTo>
                    <a:pt x="413583" y="87570"/>
                    <a:pt x="415488" y="87570"/>
                    <a:pt x="412630" y="87570"/>
                  </a:cubicBezTo>
                  <a:cubicBezTo>
                    <a:pt x="404058" y="88522"/>
                    <a:pt x="395485" y="88522"/>
                    <a:pt x="386913" y="88522"/>
                  </a:cubicBezTo>
                  <a:cubicBezTo>
                    <a:pt x="377388" y="88522"/>
                    <a:pt x="368815" y="87570"/>
                    <a:pt x="359290" y="86617"/>
                  </a:cubicBezTo>
                  <a:cubicBezTo>
                    <a:pt x="357385" y="86617"/>
                    <a:pt x="354528" y="85665"/>
                    <a:pt x="352623" y="85665"/>
                  </a:cubicBezTo>
                  <a:cubicBezTo>
                    <a:pt x="351670" y="85665"/>
                    <a:pt x="345955" y="84712"/>
                    <a:pt x="349765" y="85665"/>
                  </a:cubicBezTo>
                  <a:cubicBezTo>
                    <a:pt x="345003" y="84712"/>
                    <a:pt x="340240" y="84712"/>
                    <a:pt x="335478" y="83760"/>
                  </a:cubicBezTo>
                  <a:cubicBezTo>
                    <a:pt x="257373" y="71377"/>
                    <a:pt x="169743" y="44707"/>
                    <a:pt x="93543" y="80902"/>
                  </a:cubicBezTo>
                  <a:cubicBezTo>
                    <a:pt x="44013" y="103762"/>
                    <a:pt x="16390" y="154245"/>
                    <a:pt x="1150" y="204727"/>
                  </a:cubicBezTo>
                  <a:cubicBezTo>
                    <a:pt x="-7422" y="228540"/>
                    <a:pt x="34488" y="239017"/>
                    <a:pt x="42108" y="213300"/>
                  </a:cubicBezTo>
                  <a:lnTo>
                    <a:pt x="42108" y="213300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8EA0172-CC73-4B39-B9C2-DA8EEDFA9543}"/>
                </a:ext>
              </a:extLst>
            </p:cNvPr>
            <p:cNvSpPr/>
            <p:nvPr/>
          </p:nvSpPr>
          <p:spPr>
            <a:xfrm>
              <a:off x="5606550" y="1824953"/>
              <a:ext cx="257208" cy="240181"/>
            </a:xfrm>
            <a:custGeom>
              <a:avLst/>
              <a:gdLst>
                <a:gd name="connsiteX0" fmla="*/ 203699 w 257208"/>
                <a:gd name="connsiteY0" fmla="*/ 32421 h 240181"/>
                <a:gd name="connsiteX1" fmla="*/ 204652 w 257208"/>
                <a:gd name="connsiteY1" fmla="*/ 34326 h 240181"/>
                <a:gd name="connsiteX2" fmla="*/ 206557 w 257208"/>
                <a:gd name="connsiteY2" fmla="*/ 40041 h 240181"/>
                <a:gd name="connsiteX3" fmla="*/ 210367 w 257208"/>
                <a:gd name="connsiteY3" fmla="*/ 55281 h 240181"/>
                <a:gd name="connsiteX4" fmla="*/ 212272 w 257208"/>
                <a:gd name="connsiteY4" fmla="*/ 67664 h 240181"/>
                <a:gd name="connsiteX5" fmla="*/ 213224 w 257208"/>
                <a:gd name="connsiteY5" fmla="*/ 85761 h 240181"/>
                <a:gd name="connsiteX6" fmla="*/ 204652 w 257208"/>
                <a:gd name="connsiteY6" fmla="*/ 153389 h 240181"/>
                <a:gd name="connsiteX7" fmla="*/ 170362 w 257208"/>
                <a:gd name="connsiteY7" fmla="*/ 191489 h 240181"/>
                <a:gd name="connsiteX8" fmla="*/ 104639 w 257208"/>
                <a:gd name="connsiteY8" fmla="*/ 192441 h 240181"/>
                <a:gd name="connsiteX9" fmla="*/ 37012 w 257208"/>
                <a:gd name="connsiteY9" fmla="*/ 159104 h 240181"/>
                <a:gd name="connsiteX10" fmla="*/ 6532 w 257208"/>
                <a:gd name="connsiteY10" fmla="*/ 189584 h 240181"/>
                <a:gd name="connsiteX11" fmla="*/ 174172 w 257208"/>
                <a:gd name="connsiteY11" fmla="*/ 235304 h 240181"/>
                <a:gd name="connsiteX12" fmla="*/ 238942 w 257208"/>
                <a:gd name="connsiteY12" fmla="*/ 182916 h 240181"/>
                <a:gd name="connsiteX13" fmla="*/ 257039 w 257208"/>
                <a:gd name="connsiteY13" fmla="*/ 97191 h 240181"/>
                <a:gd name="connsiteX14" fmla="*/ 242752 w 257208"/>
                <a:gd name="connsiteY14" fmla="*/ 10514 h 240181"/>
                <a:gd name="connsiteX15" fmla="*/ 213224 w 257208"/>
                <a:gd name="connsiteY15" fmla="*/ 2894 h 240181"/>
                <a:gd name="connsiteX16" fmla="*/ 203699 w 257208"/>
                <a:gd name="connsiteY16" fmla="*/ 32421 h 240181"/>
                <a:gd name="connsiteX17" fmla="*/ 203699 w 257208"/>
                <a:gd name="connsiteY17" fmla="*/ 32421 h 24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208" h="240181">
                  <a:moveTo>
                    <a:pt x="203699" y="32421"/>
                  </a:moveTo>
                  <a:cubicBezTo>
                    <a:pt x="201794" y="28611"/>
                    <a:pt x="203699" y="32421"/>
                    <a:pt x="204652" y="34326"/>
                  </a:cubicBezTo>
                  <a:cubicBezTo>
                    <a:pt x="205604" y="36231"/>
                    <a:pt x="205604" y="38136"/>
                    <a:pt x="206557" y="40041"/>
                  </a:cubicBezTo>
                  <a:cubicBezTo>
                    <a:pt x="207509" y="44804"/>
                    <a:pt x="209414" y="49566"/>
                    <a:pt x="210367" y="55281"/>
                  </a:cubicBezTo>
                  <a:cubicBezTo>
                    <a:pt x="211319" y="60996"/>
                    <a:pt x="211319" y="60996"/>
                    <a:pt x="212272" y="67664"/>
                  </a:cubicBezTo>
                  <a:cubicBezTo>
                    <a:pt x="213224" y="73379"/>
                    <a:pt x="213224" y="80046"/>
                    <a:pt x="213224" y="85761"/>
                  </a:cubicBezTo>
                  <a:cubicBezTo>
                    <a:pt x="214177" y="109574"/>
                    <a:pt x="212272" y="130529"/>
                    <a:pt x="204652" y="153389"/>
                  </a:cubicBezTo>
                  <a:cubicBezTo>
                    <a:pt x="198937" y="170534"/>
                    <a:pt x="188459" y="184821"/>
                    <a:pt x="170362" y="191489"/>
                  </a:cubicBezTo>
                  <a:cubicBezTo>
                    <a:pt x="149407" y="199109"/>
                    <a:pt x="126547" y="198156"/>
                    <a:pt x="104639" y="192441"/>
                  </a:cubicBezTo>
                  <a:cubicBezTo>
                    <a:pt x="79874" y="186726"/>
                    <a:pt x="54157" y="174344"/>
                    <a:pt x="37012" y="159104"/>
                  </a:cubicBezTo>
                  <a:cubicBezTo>
                    <a:pt x="17009" y="140054"/>
                    <a:pt x="-13471" y="170534"/>
                    <a:pt x="6532" y="189584"/>
                  </a:cubicBezTo>
                  <a:cubicBezTo>
                    <a:pt x="48442" y="228636"/>
                    <a:pt x="117022" y="250544"/>
                    <a:pt x="174172" y="235304"/>
                  </a:cubicBezTo>
                  <a:cubicBezTo>
                    <a:pt x="202747" y="227684"/>
                    <a:pt x="226559" y="209586"/>
                    <a:pt x="238942" y="182916"/>
                  </a:cubicBezTo>
                  <a:cubicBezTo>
                    <a:pt x="251324" y="156246"/>
                    <a:pt x="256087" y="126719"/>
                    <a:pt x="257039" y="97191"/>
                  </a:cubicBezTo>
                  <a:cubicBezTo>
                    <a:pt x="257992" y="67664"/>
                    <a:pt x="255134" y="37184"/>
                    <a:pt x="242752" y="10514"/>
                  </a:cubicBezTo>
                  <a:cubicBezTo>
                    <a:pt x="237989" y="36"/>
                    <a:pt x="222749" y="-2821"/>
                    <a:pt x="213224" y="2894"/>
                  </a:cubicBezTo>
                  <a:cubicBezTo>
                    <a:pt x="199889" y="9561"/>
                    <a:pt x="198937" y="20991"/>
                    <a:pt x="203699" y="32421"/>
                  </a:cubicBezTo>
                  <a:lnTo>
                    <a:pt x="203699" y="3242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BCF691-C011-43EE-AD63-E7B5FAF10F6D}"/>
              </a:ext>
            </a:extLst>
          </p:cNvPr>
          <p:cNvGrpSpPr/>
          <p:nvPr userDrawn="1"/>
        </p:nvGrpSpPr>
        <p:grpSpPr>
          <a:xfrm>
            <a:off x="5748494" y="2038671"/>
            <a:ext cx="3630271" cy="3977509"/>
            <a:chOff x="4519493" y="2942914"/>
            <a:chExt cx="1754623" cy="1922454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641E620-6D60-4335-AF9B-9159D0E7E70E}"/>
                </a:ext>
              </a:extLst>
            </p:cNvPr>
            <p:cNvSpPr/>
            <p:nvPr/>
          </p:nvSpPr>
          <p:spPr>
            <a:xfrm>
              <a:off x="5457333" y="3871960"/>
              <a:ext cx="456747" cy="401088"/>
            </a:xfrm>
            <a:custGeom>
              <a:avLst/>
              <a:gdLst>
                <a:gd name="connsiteX0" fmla="*/ 438641 w 456747"/>
                <a:gd name="connsiteY0" fmla="*/ 19954 h 401088"/>
                <a:gd name="connsiteX1" fmla="*/ 242426 w 456747"/>
                <a:gd name="connsiteY1" fmla="*/ 180926 h 401088"/>
                <a:gd name="connsiteX2" fmla="*/ 123364 w 456747"/>
                <a:gd name="connsiteY2" fmla="*/ 3761 h 401088"/>
                <a:gd name="connsiteX3" fmla="*/ 198611 w 456747"/>
                <a:gd name="connsiteY3" fmla="*/ 199024 h 401088"/>
                <a:gd name="connsiteX4" fmla="*/ 16684 w 456747"/>
                <a:gd name="connsiteY4" fmla="*/ 369521 h 401088"/>
                <a:gd name="connsiteX5" fmla="*/ 220519 w 456747"/>
                <a:gd name="connsiteY5" fmla="*/ 216169 h 401088"/>
                <a:gd name="connsiteX6" fmla="*/ 331009 w 456747"/>
                <a:gd name="connsiteY6" fmla="*/ 398096 h 401088"/>
                <a:gd name="connsiteX7" fmla="*/ 262429 w 456747"/>
                <a:gd name="connsiteY7" fmla="*/ 198071 h 401088"/>
                <a:gd name="connsiteX8" fmla="*/ 438641 w 456747"/>
                <a:gd name="connsiteY8" fmla="*/ 19954 h 40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747" h="401088">
                  <a:moveTo>
                    <a:pt x="438641" y="19954"/>
                  </a:moveTo>
                  <a:cubicBezTo>
                    <a:pt x="364346" y="-37196"/>
                    <a:pt x="242426" y="180926"/>
                    <a:pt x="242426" y="180926"/>
                  </a:cubicBezTo>
                  <a:cubicBezTo>
                    <a:pt x="242426" y="180926"/>
                    <a:pt x="231949" y="-30529"/>
                    <a:pt x="123364" y="3761"/>
                  </a:cubicBezTo>
                  <a:cubicBezTo>
                    <a:pt x="35734" y="31384"/>
                    <a:pt x="151939" y="154256"/>
                    <a:pt x="198611" y="199024"/>
                  </a:cubicBezTo>
                  <a:cubicBezTo>
                    <a:pt x="80501" y="242839"/>
                    <a:pt x="-46181" y="317134"/>
                    <a:pt x="16684" y="369521"/>
                  </a:cubicBezTo>
                  <a:cubicBezTo>
                    <a:pt x="89074" y="429529"/>
                    <a:pt x="220519" y="216169"/>
                    <a:pt x="220519" y="216169"/>
                  </a:cubicBezTo>
                  <a:cubicBezTo>
                    <a:pt x="220519" y="216169"/>
                    <a:pt x="221471" y="428576"/>
                    <a:pt x="331009" y="398096"/>
                  </a:cubicBezTo>
                  <a:cubicBezTo>
                    <a:pt x="420544" y="373331"/>
                    <a:pt x="306244" y="242839"/>
                    <a:pt x="262429" y="198071"/>
                  </a:cubicBezTo>
                  <a:cubicBezTo>
                    <a:pt x="378634" y="150446"/>
                    <a:pt x="504364" y="70436"/>
                    <a:pt x="438641" y="19954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3">
              <a:extLst>
                <a:ext uri="{FF2B5EF4-FFF2-40B4-BE49-F238E27FC236}">
                  <a16:creationId xmlns:a16="http://schemas.microsoft.com/office/drawing/2014/main" id="{66D93491-DA4F-4543-A1A9-818630568095}"/>
                </a:ext>
              </a:extLst>
            </p:cNvPr>
            <p:cNvGrpSpPr/>
            <p:nvPr/>
          </p:nvGrpSpPr>
          <p:grpSpPr>
            <a:xfrm>
              <a:off x="4519493" y="2942914"/>
              <a:ext cx="1646037" cy="1520499"/>
              <a:chOff x="4519493" y="2942914"/>
              <a:chExt cx="1646037" cy="1520499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2ABDAD0-316D-4C63-B7A7-75CAEEE0CCC9}"/>
                  </a:ext>
                </a:extLst>
              </p:cNvPr>
              <p:cNvSpPr/>
              <p:nvPr/>
            </p:nvSpPr>
            <p:spPr>
              <a:xfrm>
                <a:off x="4519493" y="2942914"/>
                <a:ext cx="1646037" cy="1520499"/>
              </a:xfrm>
              <a:custGeom>
                <a:avLst/>
                <a:gdLst>
                  <a:gd name="connsiteX0" fmla="*/ 1646038 w 1646037"/>
                  <a:gd name="connsiteY0" fmla="*/ 33647 h 1520499"/>
                  <a:gd name="connsiteX1" fmla="*/ 1062156 w 1646037"/>
                  <a:gd name="connsiteY1" fmla="*/ 211765 h 1520499"/>
                  <a:gd name="connsiteX2" fmla="*/ 503991 w 1646037"/>
                  <a:gd name="connsiteY2" fmla="*/ 818507 h 1520499"/>
                  <a:gd name="connsiteX3" fmla="*/ 12501 w 1646037"/>
                  <a:gd name="connsiteY3" fmla="*/ 1520500 h 1520499"/>
                  <a:gd name="connsiteX4" fmla="*/ 214431 w 1646037"/>
                  <a:gd name="connsiteY4" fmla="*/ 1520500 h 1520499"/>
                  <a:gd name="connsiteX5" fmla="*/ 578286 w 1646037"/>
                  <a:gd name="connsiteY5" fmla="*/ 875657 h 1520499"/>
                  <a:gd name="connsiteX6" fmla="*/ 1337428 w 1646037"/>
                  <a:gd name="connsiteY6" fmla="*/ 626102 h 1520499"/>
                  <a:gd name="connsiteX7" fmla="*/ 1646038 w 1646037"/>
                  <a:gd name="connsiteY7" fmla="*/ 486085 h 1520499"/>
                  <a:gd name="connsiteX8" fmla="*/ 1646038 w 1646037"/>
                  <a:gd name="connsiteY8" fmla="*/ 33647 h 1520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46037" h="1520499">
                    <a:moveTo>
                      <a:pt x="1646038" y="33647"/>
                    </a:moveTo>
                    <a:cubicBezTo>
                      <a:pt x="1491733" y="-13978"/>
                      <a:pt x="1220271" y="-50173"/>
                      <a:pt x="1062156" y="211765"/>
                    </a:cubicBezTo>
                    <a:cubicBezTo>
                      <a:pt x="832603" y="592765"/>
                      <a:pt x="840223" y="872800"/>
                      <a:pt x="503991" y="818507"/>
                    </a:cubicBezTo>
                    <a:cubicBezTo>
                      <a:pt x="237291" y="775645"/>
                      <a:pt x="-65604" y="1174742"/>
                      <a:pt x="12501" y="1520500"/>
                    </a:cubicBezTo>
                    <a:lnTo>
                      <a:pt x="214431" y="1520500"/>
                    </a:lnTo>
                    <a:cubicBezTo>
                      <a:pt x="106798" y="1224272"/>
                      <a:pt x="138231" y="839462"/>
                      <a:pt x="578286" y="875657"/>
                    </a:cubicBezTo>
                    <a:cubicBezTo>
                      <a:pt x="1166931" y="924235"/>
                      <a:pt x="1237416" y="980432"/>
                      <a:pt x="1337428" y="626102"/>
                    </a:cubicBezTo>
                    <a:cubicBezTo>
                      <a:pt x="1406008" y="383215"/>
                      <a:pt x="1541263" y="443222"/>
                      <a:pt x="1646038" y="486085"/>
                    </a:cubicBezTo>
                    <a:lnTo>
                      <a:pt x="1646038" y="33647"/>
                    </a:ln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825D92B-6BE4-4F14-8DFE-F611BADCBD31}"/>
                  </a:ext>
                </a:extLst>
              </p:cNvPr>
              <p:cNvSpPr/>
              <p:nvPr/>
            </p:nvSpPr>
            <p:spPr>
              <a:xfrm>
                <a:off x="5758926" y="3228010"/>
                <a:ext cx="328188" cy="275171"/>
              </a:xfrm>
              <a:custGeom>
                <a:avLst/>
                <a:gdLst>
                  <a:gd name="connsiteX0" fmla="*/ 316118 w 328188"/>
                  <a:gd name="connsiteY0" fmla="*/ 7631 h 275171"/>
                  <a:gd name="connsiteX1" fmla="*/ 138000 w 328188"/>
                  <a:gd name="connsiteY1" fmla="*/ 41921 h 275171"/>
                  <a:gd name="connsiteX2" fmla="*/ 47513 w 328188"/>
                  <a:gd name="connsiteY2" fmla="*/ 175271 h 275171"/>
                  <a:gd name="connsiteX3" fmla="*/ 4650 w 328188"/>
                  <a:gd name="connsiteY3" fmla="*/ 246709 h 275171"/>
                  <a:gd name="connsiteX4" fmla="*/ 4650 w 328188"/>
                  <a:gd name="connsiteY4" fmla="*/ 270521 h 275171"/>
                  <a:gd name="connsiteX5" fmla="*/ 28463 w 328188"/>
                  <a:gd name="connsiteY5" fmla="*/ 270521 h 275171"/>
                  <a:gd name="connsiteX6" fmla="*/ 104663 w 328188"/>
                  <a:gd name="connsiteY6" fmla="*/ 139076 h 275171"/>
                  <a:gd name="connsiteX7" fmla="*/ 204675 w 328188"/>
                  <a:gd name="connsiteY7" fmla="*/ 40016 h 275171"/>
                  <a:gd name="connsiteX8" fmla="*/ 307545 w 328188"/>
                  <a:gd name="connsiteY8" fmla="*/ 39064 h 275171"/>
                  <a:gd name="connsiteX9" fmla="*/ 316118 w 328188"/>
                  <a:gd name="connsiteY9" fmla="*/ 7631 h 275171"/>
                  <a:gd name="connsiteX10" fmla="*/ 316118 w 328188"/>
                  <a:gd name="connsiteY10" fmla="*/ 7631 h 275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8188" h="275171">
                    <a:moveTo>
                      <a:pt x="316118" y="7631"/>
                    </a:moveTo>
                    <a:cubicBezTo>
                      <a:pt x="253253" y="-7609"/>
                      <a:pt x="188483" y="-1894"/>
                      <a:pt x="138000" y="41921"/>
                    </a:cubicBezTo>
                    <a:cubicBezTo>
                      <a:pt x="97043" y="77164"/>
                      <a:pt x="72278" y="127646"/>
                      <a:pt x="47513" y="175271"/>
                    </a:cubicBezTo>
                    <a:cubicBezTo>
                      <a:pt x="35130" y="200036"/>
                      <a:pt x="20843" y="225754"/>
                      <a:pt x="4650" y="246709"/>
                    </a:cubicBezTo>
                    <a:cubicBezTo>
                      <a:pt x="-1065" y="253376"/>
                      <a:pt x="-2017" y="262901"/>
                      <a:pt x="4650" y="270521"/>
                    </a:cubicBezTo>
                    <a:cubicBezTo>
                      <a:pt x="10365" y="276236"/>
                      <a:pt x="22748" y="277189"/>
                      <a:pt x="28463" y="270521"/>
                    </a:cubicBezTo>
                    <a:cubicBezTo>
                      <a:pt x="60848" y="230516"/>
                      <a:pt x="79898" y="183844"/>
                      <a:pt x="104663" y="139076"/>
                    </a:cubicBezTo>
                    <a:cubicBezTo>
                      <a:pt x="128475" y="98119"/>
                      <a:pt x="158003" y="56209"/>
                      <a:pt x="204675" y="40016"/>
                    </a:cubicBezTo>
                    <a:cubicBezTo>
                      <a:pt x="238013" y="28586"/>
                      <a:pt x="273255" y="31444"/>
                      <a:pt x="307545" y="39064"/>
                    </a:cubicBezTo>
                    <a:cubicBezTo>
                      <a:pt x="328500" y="44779"/>
                      <a:pt x="337073" y="12394"/>
                      <a:pt x="316118" y="7631"/>
                    </a:cubicBezTo>
                    <a:lnTo>
                      <a:pt x="316118" y="763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273236ED-01AA-4B60-8ABE-B6F1E0FC8641}"/>
                  </a:ext>
                </a:extLst>
              </p:cNvPr>
              <p:cNvSpPr/>
              <p:nvPr/>
            </p:nvSpPr>
            <p:spPr>
              <a:xfrm>
                <a:off x="5374613" y="3090841"/>
                <a:ext cx="649472" cy="695025"/>
              </a:xfrm>
              <a:custGeom>
                <a:avLst/>
                <a:gdLst>
                  <a:gd name="connsiteX0" fmla="*/ 633756 w 649472"/>
                  <a:gd name="connsiteY0" fmla="*/ 20 h 695025"/>
                  <a:gd name="connsiteX1" fmla="*/ 342291 w 649472"/>
                  <a:gd name="connsiteY1" fmla="*/ 239098 h 695025"/>
                  <a:gd name="connsiteX2" fmla="*/ 187034 w 649472"/>
                  <a:gd name="connsiteY2" fmla="*/ 551518 h 695025"/>
                  <a:gd name="connsiteX3" fmla="*/ 8916 w 649472"/>
                  <a:gd name="connsiteY3" fmla="*/ 664865 h 695025"/>
                  <a:gd name="connsiteX4" fmla="*/ 26061 w 649472"/>
                  <a:gd name="connsiteY4" fmla="*/ 693440 h 695025"/>
                  <a:gd name="connsiteX5" fmla="*/ 190844 w 649472"/>
                  <a:gd name="connsiteY5" fmla="*/ 594380 h 695025"/>
                  <a:gd name="connsiteX6" fmla="*/ 286094 w 649472"/>
                  <a:gd name="connsiteY6" fmla="*/ 466745 h 695025"/>
                  <a:gd name="connsiteX7" fmla="*/ 353721 w 649472"/>
                  <a:gd name="connsiteY7" fmla="*/ 295295 h 695025"/>
                  <a:gd name="connsiteX8" fmla="*/ 452781 w 649472"/>
                  <a:gd name="connsiteY8" fmla="*/ 131465 h 695025"/>
                  <a:gd name="connsiteX9" fmla="*/ 633756 w 649472"/>
                  <a:gd name="connsiteY9" fmla="*/ 32405 h 695025"/>
                  <a:gd name="connsiteX10" fmla="*/ 633756 w 649472"/>
                  <a:gd name="connsiteY10" fmla="*/ 20 h 695025"/>
                  <a:gd name="connsiteX11" fmla="*/ 633756 w 649472"/>
                  <a:gd name="connsiteY11" fmla="*/ 20 h 69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9472" h="695025">
                    <a:moveTo>
                      <a:pt x="633756" y="20"/>
                    </a:moveTo>
                    <a:cubicBezTo>
                      <a:pt x="495644" y="7640"/>
                      <a:pt x="399441" y="124798"/>
                      <a:pt x="342291" y="239098"/>
                    </a:cubicBezTo>
                    <a:cubicBezTo>
                      <a:pt x="289904" y="343873"/>
                      <a:pt x="270854" y="464840"/>
                      <a:pt x="187034" y="551518"/>
                    </a:cubicBezTo>
                    <a:cubicBezTo>
                      <a:pt x="137504" y="602952"/>
                      <a:pt x="73686" y="636290"/>
                      <a:pt x="8916" y="664865"/>
                    </a:cubicBezTo>
                    <a:cubicBezTo>
                      <a:pt x="-11086" y="673438"/>
                      <a:pt x="6059" y="702013"/>
                      <a:pt x="26061" y="693440"/>
                    </a:cubicBezTo>
                    <a:cubicBezTo>
                      <a:pt x="85116" y="667723"/>
                      <a:pt x="142266" y="637243"/>
                      <a:pt x="190844" y="594380"/>
                    </a:cubicBezTo>
                    <a:cubicBezTo>
                      <a:pt x="230849" y="559138"/>
                      <a:pt x="262281" y="514370"/>
                      <a:pt x="286094" y="466745"/>
                    </a:cubicBezTo>
                    <a:cubicBezTo>
                      <a:pt x="313716" y="411500"/>
                      <a:pt x="329909" y="352445"/>
                      <a:pt x="353721" y="295295"/>
                    </a:cubicBezTo>
                    <a:cubicBezTo>
                      <a:pt x="378486" y="237192"/>
                      <a:pt x="410871" y="180042"/>
                      <a:pt x="452781" y="131465"/>
                    </a:cubicBezTo>
                    <a:cubicBezTo>
                      <a:pt x="499454" y="78125"/>
                      <a:pt x="561366" y="36215"/>
                      <a:pt x="633756" y="32405"/>
                    </a:cubicBezTo>
                    <a:cubicBezTo>
                      <a:pt x="654711" y="32405"/>
                      <a:pt x="654711" y="-933"/>
                      <a:pt x="633756" y="20"/>
                    </a:cubicBezTo>
                    <a:lnTo>
                      <a:pt x="633756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0CC8180-D182-4992-91BE-AA9AF2336CCF}"/>
                  </a:ext>
                </a:extLst>
              </p:cNvPr>
              <p:cNvSpPr/>
              <p:nvPr/>
            </p:nvSpPr>
            <p:spPr>
              <a:xfrm>
                <a:off x="5651169" y="3021608"/>
                <a:ext cx="256130" cy="209954"/>
              </a:xfrm>
              <a:custGeom>
                <a:avLst/>
                <a:gdLst>
                  <a:gd name="connsiteX0" fmla="*/ 235280 w 256130"/>
                  <a:gd name="connsiteY0" fmla="*/ 673 h 209954"/>
                  <a:gd name="connsiteX1" fmla="*/ 100977 w 256130"/>
                  <a:gd name="connsiteY1" fmla="*/ 59728 h 209954"/>
                  <a:gd name="connsiteX2" fmla="*/ 1917 w 256130"/>
                  <a:gd name="connsiteY2" fmla="*/ 184506 h 209954"/>
                  <a:gd name="connsiteX3" fmla="*/ 30492 w 256130"/>
                  <a:gd name="connsiteY3" fmla="*/ 201651 h 209954"/>
                  <a:gd name="connsiteX4" fmla="*/ 120027 w 256130"/>
                  <a:gd name="connsiteY4" fmla="*/ 87351 h 209954"/>
                  <a:gd name="connsiteX5" fmla="*/ 244805 w 256130"/>
                  <a:gd name="connsiteY5" fmla="*/ 33058 h 209954"/>
                  <a:gd name="connsiteX6" fmla="*/ 235280 w 256130"/>
                  <a:gd name="connsiteY6" fmla="*/ 673 h 209954"/>
                  <a:gd name="connsiteX7" fmla="*/ 235280 w 256130"/>
                  <a:gd name="connsiteY7" fmla="*/ 673 h 20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130" h="209954">
                    <a:moveTo>
                      <a:pt x="235280" y="673"/>
                    </a:moveTo>
                    <a:cubicBezTo>
                      <a:pt x="187655" y="13056"/>
                      <a:pt x="140030" y="30201"/>
                      <a:pt x="100977" y="59728"/>
                    </a:cubicBezTo>
                    <a:cubicBezTo>
                      <a:pt x="57162" y="92113"/>
                      <a:pt x="26682" y="135928"/>
                      <a:pt x="1917" y="184506"/>
                    </a:cubicBezTo>
                    <a:cubicBezTo>
                      <a:pt x="-7608" y="203556"/>
                      <a:pt x="20967" y="220701"/>
                      <a:pt x="30492" y="201651"/>
                    </a:cubicBezTo>
                    <a:cubicBezTo>
                      <a:pt x="52399" y="157836"/>
                      <a:pt x="80022" y="116878"/>
                      <a:pt x="120027" y="87351"/>
                    </a:cubicBezTo>
                    <a:cubicBezTo>
                      <a:pt x="157174" y="59728"/>
                      <a:pt x="200037" y="44488"/>
                      <a:pt x="244805" y="33058"/>
                    </a:cubicBezTo>
                    <a:cubicBezTo>
                      <a:pt x="264807" y="27343"/>
                      <a:pt x="256235" y="-5042"/>
                      <a:pt x="235280" y="673"/>
                    </a:cubicBezTo>
                    <a:lnTo>
                      <a:pt x="235280" y="67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8" name="Graphic 3">
              <a:extLst>
                <a:ext uri="{FF2B5EF4-FFF2-40B4-BE49-F238E27FC236}">
                  <a16:creationId xmlns:a16="http://schemas.microsoft.com/office/drawing/2014/main" id="{AB068E9F-F8AD-4EB1-A1C4-F2104054563E}"/>
                </a:ext>
              </a:extLst>
            </p:cNvPr>
            <p:cNvGrpSpPr/>
            <p:nvPr/>
          </p:nvGrpSpPr>
          <p:grpSpPr>
            <a:xfrm>
              <a:off x="4785359" y="3907154"/>
              <a:ext cx="506847" cy="410304"/>
              <a:chOff x="4785359" y="3907154"/>
              <a:chExt cx="506847" cy="41030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E6D962B-04E9-4322-A13A-36138B13C95A}"/>
                  </a:ext>
                </a:extLst>
              </p:cNvPr>
              <p:cNvSpPr/>
              <p:nvPr/>
            </p:nvSpPr>
            <p:spPr>
              <a:xfrm>
                <a:off x="4785359" y="3907154"/>
                <a:ext cx="506847" cy="410304"/>
              </a:xfrm>
              <a:custGeom>
                <a:avLst/>
                <a:gdLst>
                  <a:gd name="connsiteX0" fmla="*/ 441008 w 506847"/>
                  <a:gd name="connsiteY0" fmla="*/ 27622 h 410304"/>
                  <a:gd name="connsiteX1" fmla="*/ 431483 w 506847"/>
                  <a:gd name="connsiteY1" fmla="*/ 18097 h 410304"/>
                  <a:gd name="connsiteX2" fmla="*/ 416243 w 506847"/>
                  <a:gd name="connsiteY2" fmla="*/ 124777 h 410304"/>
                  <a:gd name="connsiteX3" fmla="*/ 371475 w 506847"/>
                  <a:gd name="connsiteY3" fmla="*/ 33338 h 410304"/>
                  <a:gd name="connsiteX4" fmla="*/ 350520 w 506847"/>
                  <a:gd name="connsiteY4" fmla="*/ 3810 h 410304"/>
                  <a:gd name="connsiteX5" fmla="*/ 301943 w 506847"/>
                  <a:gd name="connsiteY5" fmla="*/ 124777 h 410304"/>
                  <a:gd name="connsiteX6" fmla="*/ 287655 w 506847"/>
                  <a:gd name="connsiteY6" fmla="*/ 85725 h 410304"/>
                  <a:gd name="connsiteX7" fmla="*/ 255270 w 506847"/>
                  <a:gd name="connsiteY7" fmla="*/ 0 h 410304"/>
                  <a:gd name="connsiteX8" fmla="*/ 216218 w 506847"/>
                  <a:gd name="connsiteY8" fmla="*/ 122872 h 410304"/>
                  <a:gd name="connsiteX9" fmla="*/ 177165 w 506847"/>
                  <a:gd name="connsiteY9" fmla="*/ 31432 h 410304"/>
                  <a:gd name="connsiteX10" fmla="*/ 120968 w 506847"/>
                  <a:gd name="connsiteY10" fmla="*/ 110490 h 410304"/>
                  <a:gd name="connsiteX11" fmla="*/ 97155 w 506847"/>
                  <a:gd name="connsiteY11" fmla="*/ 21907 h 410304"/>
                  <a:gd name="connsiteX12" fmla="*/ 0 w 506847"/>
                  <a:gd name="connsiteY12" fmla="*/ 265747 h 410304"/>
                  <a:gd name="connsiteX13" fmla="*/ 182880 w 506847"/>
                  <a:gd name="connsiteY13" fmla="*/ 409575 h 410304"/>
                  <a:gd name="connsiteX14" fmla="*/ 260985 w 506847"/>
                  <a:gd name="connsiteY14" fmla="*/ 390525 h 410304"/>
                  <a:gd name="connsiteX15" fmla="*/ 380048 w 506847"/>
                  <a:gd name="connsiteY15" fmla="*/ 387667 h 410304"/>
                  <a:gd name="connsiteX16" fmla="*/ 441008 w 506847"/>
                  <a:gd name="connsiteY16" fmla="*/ 27622 h 410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06847" h="410304">
                    <a:moveTo>
                      <a:pt x="441008" y="27622"/>
                    </a:moveTo>
                    <a:cubicBezTo>
                      <a:pt x="438150" y="24765"/>
                      <a:pt x="434340" y="20955"/>
                      <a:pt x="431483" y="18097"/>
                    </a:cubicBezTo>
                    <a:cubicBezTo>
                      <a:pt x="432435" y="55245"/>
                      <a:pt x="426720" y="89535"/>
                      <a:pt x="416243" y="124777"/>
                    </a:cubicBezTo>
                    <a:cubicBezTo>
                      <a:pt x="405765" y="92392"/>
                      <a:pt x="390525" y="61913"/>
                      <a:pt x="371475" y="33338"/>
                    </a:cubicBezTo>
                    <a:cubicBezTo>
                      <a:pt x="364808" y="23813"/>
                      <a:pt x="357188" y="13335"/>
                      <a:pt x="350520" y="3810"/>
                    </a:cubicBezTo>
                    <a:cubicBezTo>
                      <a:pt x="330518" y="41910"/>
                      <a:pt x="316230" y="83820"/>
                      <a:pt x="301943" y="124777"/>
                    </a:cubicBezTo>
                    <a:cubicBezTo>
                      <a:pt x="297180" y="111442"/>
                      <a:pt x="292418" y="99060"/>
                      <a:pt x="287655" y="85725"/>
                    </a:cubicBezTo>
                    <a:cubicBezTo>
                      <a:pt x="277178" y="57150"/>
                      <a:pt x="265748" y="28575"/>
                      <a:pt x="255270" y="0"/>
                    </a:cubicBezTo>
                    <a:cubicBezTo>
                      <a:pt x="242888" y="40957"/>
                      <a:pt x="229553" y="81915"/>
                      <a:pt x="216218" y="122872"/>
                    </a:cubicBezTo>
                    <a:cubicBezTo>
                      <a:pt x="208598" y="91440"/>
                      <a:pt x="201930" y="54292"/>
                      <a:pt x="177165" y="31432"/>
                    </a:cubicBezTo>
                    <a:cubicBezTo>
                      <a:pt x="156210" y="56197"/>
                      <a:pt x="137160" y="81915"/>
                      <a:pt x="120968" y="110490"/>
                    </a:cubicBezTo>
                    <a:cubicBezTo>
                      <a:pt x="111443" y="80963"/>
                      <a:pt x="102870" y="51435"/>
                      <a:pt x="97155" y="21907"/>
                    </a:cubicBezTo>
                    <a:cubicBezTo>
                      <a:pt x="47625" y="92392"/>
                      <a:pt x="0" y="179070"/>
                      <a:pt x="0" y="265747"/>
                    </a:cubicBezTo>
                    <a:cubicBezTo>
                      <a:pt x="0" y="364807"/>
                      <a:pt x="86678" y="417195"/>
                      <a:pt x="182880" y="409575"/>
                    </a:cubicBezTo>
                    <a:cubicBezTo>
                      <a:pt x="209550" y="407670"/>
                      <a:pt x="236220" y="400050"/>
                      <a:pt x="260985" y="390525"/>
                    </a:cubicBezTo>
                    <a:cubicBezTo>
                      <a:pt x="300990" y="394335"/>
                      <a:pt x="340995" y="395288"/>
                      <a:pt x="380048" y="387667"/>
                    </a:cubicBezTo>
                    <a:cubicBezTo>
                      <a:pt x="542925" y="351472"/>
                      <a:pt x="532447" y="124777"/>
                      <a:pt x="441008" y="27622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5E24991-374E-4513-B0D5-0D737B175AE7}"/>
                  </a:ext>
                </a:extLst>
              </p:cNvPr>
              <p:cNvSpPr/>
              <p:nvPr/>
            </p:nvSpPr>
            <p:spPr>
              <a:xfrm>
                <a:off x="4847748" y="4076699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0F14833-01D8-49FB-906B-1F92D715D48B}"/>
                  </a:ext>
                </a:extLst>
              </p:cNvPr>
              <p:cNvSpPr/>
              <p:nvPr/>
            </p:nvSpPr>
            <p:spPr>
              <a:xfrm>
                <a:off x="4951570" y="407193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B51F4C5-73AA-499C-8C00-B4079138B7B9}"/>
                  </a:ext>
                </a:extLst>
              </p:cNvPr>
              <p:cNvSpPr/>
              <p:nvPr/>
            </p:nvSpPr>
            <p:spPr>
              <a:xfrm>
                <a:off x="5096706" y="4070031"/>
                <a:ext cx="48221" cy="50482"/>
              </a:xfrm>
              <a:custGeom>
                <a:avLst/>
                <a:gdLst>
                  <a:gd name="connsiteX0" fmla="*/ 23933 w 48221"/>
                  <a:gd name="connsiteY0" fmla="*/ 50483 h 50482"/>
                  <a:gd name="connsiteX1" fmla="*/ 23933 w 48221"/>
                  <a:gd name="connsiteY1" fmla="*/ 0 h 50482"/>
                  <a:gd name="connsiteX2" fmla="*/ 23933 w 48221"/>
                  <a:gd name="connsiteY2" fmla="*/ 50483 h 50482"/>
                  <a:gd name="connsiteX3" fmla="*/ 23933 w 48221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21" h="50482">
                    <a:moveTo>
                      <a:pt x="23933" y="50483"/>
                    </a:moveTo>
                    <a:cubicBezTo>
                      <a:pt x="56318" y="50483"/>
                      <a:pt x="56318" y="0"/>
                      <a:pt x="23933" y="0"/>
                    </a:cubicBezTo>
                    <a:cubicBezTo>
                      <a:pt x="-7500" y="0"/>
                      <a:pt x="-8452" y="50483"/>
                      <a:pt x="23933" y="50483"/>
                    </a:cubicBezTo>
                    <a:lnTo>
                      <a:pt x="23933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76E37D0E-B77D-4BAD-AD9F-E6E4A8FB83F1}"/>
                  </a:ext>
                </a:extLst>
              </p:cNvPr>
              <p:cNvSpPr/>
              <p:nvPr/>
            </p:nvSpPr>
            <p:spPr>
              <a:xfrm>
                <a:off x="5175408" y="416337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924D2F7-FE6C-4BCF-A822-B2B0BBD9C42F}"/>
                  </a:ext>
                </a:extLst>
              </p:cNvPr>
              <p:cNvSpPr/>
              <p:nvPr/>
            </p:nvSpPr>
            <p:spPr>
              <a:xfrm>
                <a:off x="5016340" y="4160519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4811135-070C-447B-950A-9AD821979DCF}"/>
                  </a:ext>
                </a:extLst>
              </p:cNvPr>
              <p:cNvSpPr/>
              <p:nvPr/>
            </p:nvSpPr>
            <p:spPr>
              <a:xfrm>
                <a:off x="4901088" y="416718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3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6F00BB7-92A9-4604-B460-7B81AAAE2AD7}"/>
                </a:ext>
              </a:extLst>
            </p:cNvPr>
            <p:cNvSpPr/>
            <p:nvPr/>
          </p:nvSpPr>
          <p:spPr>
            <a:xfrm>
              <a:off x="5078948" y="3888851"/>
              <a:ext cx="1195168" cy="976517"/>
            </a:xfrm>
            <a:custGeom>
              <a:avLst/>
              <a:gdLst>
                <a:gd name="connsiteX0" fmla="*/ 1195169 w 1195168"/>
                <a:gd name="connsiteY0" fmla="*/ 10683 h 976517"/>
                <a:gd name="connsiteX1" fmla="*/ 853221 w 1195168"/>
                <a:gd name="connsiteY1" fmla="*/ 213566 h 976517"/>
                <a:gd name="connsiteX2" fmla="*/ 445551 w 1195168"/>
                <a:gd name="connsiteY2" fmla="*/ 461216 h 976517"/>
                <a:gd name="connsiteX3" fmla="*/ 3591 w 1195168"/>
                <a:gd name="connsiteY3" fmla="*/ 678386 h 976517"/>
                <a:gd name="connsiteX4" fmla="*/ 1122779 w 1195168"/>
                <a:gd name="connsiteY4" fmla="*/ 976518 h 976517"/>
                <a:gd name="connsiteX5" fmla="*/ 1195169 w 1195168"/>
                <a:gd name="connsiteY5" fmla="*/ 10683 h 9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168" h="976517">
                  <a:moveTo>
                    <a:pt x="1195169" y="10683"/>
                  </a:moveTo>
                  <a:cubicBezTo>
                    <a:pt x="1195169" y="10683"/>
                    <a:pt x="879891" y="-70280"/>
                    <a:pt x="853221" y="213566"/>
                  </a:cubicBezTo>
                  <a:cubicBezTo>
                    <a:pt x="826551" y="497410"/>
                    <a:pt x="679866" y="490743"/>
                    <a:pt x="445551" y="461216"/>
                  </a:cubicBezTo>
                  <a:cubicBezTo>
                    <a:pt x="211236" y="431688"/>
                    <a:pt x="-32604" y="464073"/>
                    <a:pt x="3591" y="678386"/>
                  </a:cubicBezTo>
                  <a:cubicBezTo>
                    <a:pt x="38834" y="892698"/>
                    <a:pt x="1122779" y="976518"/>
                    <a:pt x="1122779" y="976518"/>
                  </a:cubicBezTo>
                  <a:lnTo>
                    <a:pt x="1195169" y="10683"/>
                  </a:ln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0" name="Graphic 3">
              <a:extLst>
                <a:ext uri="{FF2B5EF4-FFF2-40B4-BE49-F238E27FC236}">
                  <a16:creationId xmlns:a16="http://schemas.microsoft.com/office/drawing/2014/main" id="{950604FA-5186-414B-8DE3-7BC5141FC080}"/>
                </a:ext>
              </a:extLst>
            </p:cNvPr>
            <p:cNvGrpSpPr/>
            <p:nvPr/>
          </p:nvGrpSpPr>
          <p:grpSpPr>
            <a:xfrm>
              <a:off x="5329794" y="3166109"/>
              <a:ext cx="312814" cy="446036"/>
              <a:chOff x="5329794" y="3166109"/>
              <a:chExt cx="312814" cy="446036"/>
            </a:xfrm>
            <a:solidFill>
              <a:srgbClr val="273570"/>
            </a:solidFill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A4A116D-6078-493C-8F62-DC0C1F77265E}"/>
                  </a:ext>
                </a:extLst>
              </p:cNvPr>
              <p:cNvSpPr/>
              <p:nvPr/>
            </p:nvSpPr>
            <p:spPr>
              <a:xfrm>
                <a:off x="5509817" y="3166109"/>
                <a:ext cx="132792" cy="190923"/>
              </a:xfrm>
              <a:custGeom>
                <a:avLst/>
                <a:gdLst>
                  <a:gd name="connsiteX0" fmla="*/ 15635 w 132792"/>
                  <a:gd name="connsiteY0" fmla="*/ 0 h 190923"/>
                  <a:gd name="connsiteX1" fmla="*/ 18492 w 132792"/>
                  <a:gd name="connsiteY1" fmla="*/ 10478 h 190923"/>
                  <a:gd name="connsiteX2" fmla="*/ 22302 w 132792"/>
                  <a:gd name="connsiteY2" fmla="*/ 39053 h 190923"/>
                  <a:gd name="connsiteX3" fmla="*/ 24207 w 132792"/>
                  <a:gd name="connsiteY3" fmla="*/ 58103 h 190923"/>
                  <a:gd name="connsiteX4" fmla="*/ 27064 w 132792"/>
                  <a:gd name="connsiteY4" fmla="*/ 78105 h 190923"/>
                  <a:gd name="connsiteX5" fmla="*/ 28970 w 132792"/>
                  <a:gd name="connsiteY5" fmla="*/ 87630 h 190923"/>
                  <a:gd name="connsiteX6" fmla="*/ 31827 w 132792"/>
                  <a:gd name="connsiteY6" fmla="*/ 97155 h 190923"/>
                  <a:gd name="connsiteX7" fmla="*/ 33732 w 132792"/>
                  <a:gd name="connsiteY7" fmla="*/ 100965 h 190923"/>
                  <a:gd name="connsiteX8" fmla="*/ 33732 w 132792"/>
                  <a:gd name="connsiteY8" fmla="*/ 101918 h 190923"/>
                  <a:gd name="connsiteX9" fmla="*/ 33732 w 132792"/>
                  <a:gd name="connsiteY9" fmla="*/ 102870 h 190923"/>
                  <a:gd name="connsiteX10" fmla="*/ 33732 w 132792"/>
                  <a:gd name="connsiteY10" fmla="*/ 102870 h 190923"/>
                  <a:gd name="connsiteX11" fmla="*/ 33732 w 132792"/>
                  <a:gd name="connsiteY11" fmla="*/ 102870 h 190923"/>
                  <a:gd name="connsiteX12" fmla="*/ 33732 w 132792"/>
                  <a:gd name="connsiteY12" fmla="*/ 102870 h 190923"/>
                  <a:gd name="connsiteX13" fmla="*/ 33732 w 132792"/>
                  <a:gd name="connsiteY13" fmla="*/ 101918 h 190923"/>
                  <a:gd name="connsiteX14" fmla="*/ 35637 w 132792"/>
                  <a:gd name="connsiteY14" fmla="*/ 104775 h 190923"/>
                  <a:gd name="connsiteX15" fmla="*/ 41352 w 132792"/>
                  <a:gd name="connsiteY15" fmla="*/ 113347 h 190923"/>
                  <a:gd name="connsiteX16" fmla="*/ 55639 w 132792"/>
                  <a:gd name="connsiteY16" fmla="*/ 129540 h 190923"/>
                  <a:gd name="connsiteX17" fmla="*/ 70880 w 132792"/>
                  <a:gd name="connsiteY17" fmla="*/ 144780 h 190923"/>
                  <a:gd name="connsiteX18" fmla="*/ 86120 w 132792"/>
                  <a:gd name="connsiteY18" fmla="*/ 158115 h 190923"/>
                  <a:gd name="connsiteX19" fmla="*/ 100407 w 132792"/>
                  <a:gd name="connsiteY19" fmla="*/ 169545 h 190923"/>
                  <a:gd name="connsiteX20" fmla="*/ 112789 w 132792"/>
                  <a:gd name="connsiteY20" fmla="*/ 179070 h 190923"/>
                  <a:gd name="connsiteX21" fmla="*/ 123267 w 132792"/>
                  <a:gd name="connsiteY21" fmla="*/ 185738 h 190923"/>
                  <a:gd name="connsiteX22" fmla="*/ 129935 w 132792"/>
                  <a:gd name="connsiteY22" fmla="*/ 189547 h 190923"/>
                  <a:gd name="connsiteX23" fmla="*/ 132792 w 132792"/>
                  <a:gd name="connsiteY23" fmla="*/ 190500 h 190923"/>
                  <a:gd name="connsiteX24" fmla="*/ 129935 w 132792"/>
                  <a:gd name="connsiteY24" fmla="*/ 190500 h 190923"/>
                  <a:gd name="connsiteX25" fmla="*/ 121362 w 132792"/>
                  <a:gd name="connsiteY25" fmla="*/ 190500 h 190923"/>
                  <a:gd name="connsiteX26" fmla="*/ 108027 w 132792"/>
                  <a:gd name="connsiteY26" fmla="*/ 188595 h 190923"/>
                  <a:gd name="connsiteX27" fmla="*/ 91835 w 132792"/>
                  <a:gd name="connsiteY27" fmla="*/ 183833 h 190923"/>
                  <a:gd name="connsiteX28" fmla="*/ 53735 w 132792"/>
                  <a:gd name="connsiteY28" fmla="*/ 163830 h 190923"/>
                  <a:gd name="connsiteX29" fmla="*/ 17539 w 132792"/>
                  <a:gd name="connsiteY29" fmla="*/ 129540 h 190923"/>
                  <a:gd name="connsiteX30" fmla="*/ 9920 w 132792"/>
                  <a:gd name="connsiteY30" fmla="*/ 118110 h 190923"/>
                  <a:gd name="connsiteX31" fmla="*/ 8014 w 132792"/>
                  <a:gd name="connsiteY31" fmla="*/ 115253 h 190923"/>
                  <a:gd name="connsiteX32" fmla="*/ 8014 w 132792"/>
                  <a:gd name="connsiteY32" fmla="*/ 114300 h 190923"/>
                  <a:gd name="connsiteX33" fmla="*/ 8014 w 132792"/>
                  <a:gd name="connsiteY33" fmla="*/ 114300 h 190923"/>
                  <a:gd name="connsiteX34" fmla="*/ 8014 w 132792"/>
                  <a:gd name="connsiteY34" fmla="*/ 114300 h 190923"/>
                  <a:gd name="connsiteX35" fmla="*/ 8014 w 132792"/>
                  <a:gd name="connsiteY35" fmla="*/ 114300 h 190923"/>
                  <a:gd name="connsiteX36" fmla="*/ 8014 w 132792"/>
                  <a:gd name="connsiteY36" fmla="*/ 113347 h 190923"/>
                  <a:gd name="connsiteX37" fmla="*/ 7062 w 132792"/>
                  <a:gd name="connsiteY37" fmla="*/ 111443 h 190923"/>
                  <a:gd name="connsiteX38" fmla="*/ 4205 w 132792"/>
                  <a:gd name="connsiteY38" fmla="*/ 104775 h 190923"/>
                  <a:gd name="connsiteX39" fmla="*/ 1347 w 132792"/>
                  <a:gd name="connsiteY39" fmla="*/ 91440 h 190923"/>
                  <a:gd name="connsiteX40" fmla="*/ 395 w 132792"/>
                  <a:gd name="connsiteY40" fmla="*/ 79058 h 190923"/>
                  <a:gd name="connsiteX41" fmla="*/ 1347 w 132792"/>
                  <a:gd name="connsiteY41" fmla="*/ 56197 h 190923"/>
                  <a:gd name="connsiteX42" fmla="*/ 4205 w 132792"/>
                  <a:gd name="connsiteY42" fmla="*/ 36195 h 190923"/>
                  <a:gd name="connsiteX43" fmla="*/ 10872 w 132792"/>
                  <a:gd name="connsiteY43" fmla="*/ 7620 h 190923"/>
                  <a:gd name="connsiteX44" fmla="*/ 15635 w 132792"/>
                  <a:gd name="connsiteY44" fmla="*/ 0 h 19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32792" h="190923">
                    <a:moveTo>
                      <a:pt x="15635" y="0"/>
                    </a:moveTo>
                    <a:cubicBezTo>
                      <a:pt x="15635" y="0"/>
                      <a:pt x="16587" y="3810"/>
                      <a:pt x="18492" y="10478"/>
                    </a:cubicBezTo>
                    <a:cubicBezTo>
                      <a:pt x="20397" y="17145"/>
                      <a:pt x="21350" y="27622"/>
                      <a:pt x="22302" y="39053"/>
                    </a:cubicBezTo>
                    <a:cubicBezTo>
                      <a:pt x="23255" y="44768"/>
                      <a:pt x="23255" y="51435"/>
                      <a:pt x="24207" y="58103"/>
                    </a:cubicBezTo>
                    <a:cubicBezTo>
                      <a:pt x="25160" y="64770"/>
                      <a:pt x="26112" y="71438"/>
                      <a:pt x="27064" y="78105"/>
                    </a:cubicBezTo>
                    <a:cubicBezTo>
                      <a:pt x="28017" y="81915"/>
                      <a:pt x="28017" y="84772"/>
                      <a:pt x="28970" y="87630"/>
                    </a:cubicBezTo>
                    <a:cubicBezTo>
                      <a:pt x="29922" y="90488"/>
                      <a:pt x="30875" y="94297"/>
                      <a:pt x="31827" y="97155"/>
                    </a:cubicBezTo>
                    <a:lnTo>
                      <a:pt x="33732" y="100965"/>
                    </a:lnTo>
                    <a:lnTo>
                      <a:pt x="33732" y="101918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lnTo>
                      <a:pt x="33732" y="102870"/>
                    </a:lnTo>
                    <a:cubicBezTo>
                      <a:pt x="32780" y="101918"/>
                      <a:pt x="33732" y="102870"/>
                      <a:pt x="33732" y="101918"/>
                    </a:cubicBezTo>
                    <a:lnTo>
                      <a:pt x="35637" y="104775"/>
                    </a:lnTo>
                    <a:cubicBezTo>
                      <a:pt x="37542" y="108585"/>
                      <a:pt x="39447" y="110490"/>
                      <a:pt x="41352" y="113347"/>
                    </a:cubicBezTo>
                    <a:cubicBezTo>
                      <a:pt x="45162" y="119063"/>
                      <a:pt x="49925" y="124778"/>
                      <a:pt x="55639" y="129540"/>
                    </a:cubicBezTo>
                    <a:cubicBezTo>
                      <a:pt x="60402" y="135255"/>
                      <a:pt x="65164" y="140018"/>
                      <a:pt x="70880" y="144780"/>
                    </a:cubicBezTo>
                    <a:cubicBezTo>
                      <a:pt x="75642" y="149543"/>
                      <a:pt x="81357" y="154305"/>
                      <a:pt x="86120" y="158115"/>
                    </a:cubicBezTo>
                    <a:cubicBezTo>
                      <a:pt x="90882" y="161925"/>
                      <a:pt x="95645" y="166688"/>
                      <a:pt x="100407" y="169545"/>
                    </a:cubicBezTo>
                    <a:cubicBezTo>
                      <a:pt x="105170" y="173355"/>
                      <a:pt x="108980" y="176213"/>
                      <a:pt x="112789" y="179070"/>
                    </a:cubicBezTo>
                    <a:cubicBezTo>
                      <a:pt x="116600" y="181928"/>
                      <a:pt x="120410" y="183833"/>
                      <a:pt x="123267" y="185738"/>
                    </a:cubicBezTo>
                    <a:cubicBezTo>
                      <a:pt x="126125" y="187643"/>
                      <a:pt x="128982" y="188595"/>
                      <a:pt x="129935" y="189547"/>
                    </a:cubicBezTo>
                    <a:cubicBezTo>
                      <a:pt x="131839" y="190500"/>
                      <a:pt x="132792" y="190500"/>
                      <a:pt x="132792" y="190500"/>
                    </a:cubicBezTo>
                    <a:cubicBezTo>
                      <a:pt x="132792" y="190500"/>
                      <a:pt x="131839" y="190500"/>
                      <a:pt x="129935" y="190500"/>
                    </a:cubicBezTo>
                    <a:cubicBezTo>
                      <a:pt x="128030" y="190500"/>
                      <a:pt x="125172" y="191453"/>
                      <a:pt x="121362" y="190500"/>
                    </a:cubicBezTo>
                    <a:cubicBezTo>
                      <a:pt x="117552" y="190500"/>
                      <a:pt x="112789" y="189547"/>
                      <a:pt x="108027" y="188595"/>
                    </a:cubicBezTo>
                    <a:cubicBezTo>
                      <a:pt x="103264" y="187643"/>
                      <a:pt x="97550" y="185738"/>
                      <a:pt x="91835" y="183833"/>
                    </a:cubicBezTo>
                    <a:cubicBezTo>
                      <a:pt x="80405" y="180022"/>
                      <a:pt x="67070" y="173355"/>
                      <a:pt x="53735" y="163830"/>
                    </a:cubicBezTo>
                    <a:cubicBezTo>
                      <a:pt x="41352" y="155258"/>
                      <a:pt x="28017" y="143828"/>
                      <a:pt x="17539" y="129540"/>
                    </a:cubicBezTo>
                    <a:cubicBezTo>
                      <a:pt x="14682" y="125730"/>
                      <a:pt x="11825" y="120968"/>
                      <a:pt x="9920" y="118110"/>
                    </a:cubicBezTo>
                    <a:lnTo>
                      <a:pt x="8014" y="115253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4300"/>
                    </a:lnTo>
                    <a:lnTo>
                      <a:pt x="8014" y="113347"/>
                    </a:lnTo>
                    <a:lnTo>
                      <a:pt x="7062" y="111443"/>
                    </a:lnTo>
                    <a:lnTo>
                      <a:pt x="4205" y="104775"/>
                    </a:lnTo>
                    <a:cubicBezTo>
                      <a:pt x="2300" y="100013"/>
                      <a:pt x="1347" y="96203"/>
                      <a:pt x="1347" y="91440"/>
                    </a:cubicBezTo>
                    <a:cubicBezTo>
                      <a:pt x="395" y="86678"/>
                      <a:pt x="-558" y="82868"/>
                      <a:pt x="395" y="79058"/>
                    </a:cubicBezTo>
                    <a:cubicBezTo>
                      <a:pt x="-558" y="70485"/>
                      <a:pt x="395" y="62865"/>
                      <a:pt x="1347" y="56197"/>
                    </a:cubicBezTo>
                    <a:cubicBezTo>
                      <a:pt x="2300" y="49530"/>
                      <a:pt x="3252" y="42863"/>
                      <a:pt x="4205" y="36195"/>
                    </a:cubicBezTo>
                    <a:cubicBezTo>
                      <a:pt x="7062" y="23813"/>
                      <a:pt x="8967" y="15240"/>
                      <a:pt x="10872" y="7620"/>
                    </a:cubicBezTo>
                    <a:cubicBezTo>
                      <a:pt x="14682" y="3810"/>
                      <a:pt x="15635" y="0"/>
                      <a:pt x="15635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A8C8DC3-3072-4A26-84FD-F88703A3D9B9}"/>
                  </a:ext>
                </a:extLst>
              </p:cNvPr>
              <p:cNvSpPr/>
              <p:nvPr/>
            </p:nvSpPr>
            <p:spPr>
              <a:xfrm>
                <a:off x="5414009" y="3290887"/>
                <a:ext cx="105727" cy="166687"/>
              </a:xfrm>
              <a:custGeom>
                <a:avLst/>
                <a:gdLst>
                  <a:gd name="connsiteX0" fmla="*/ 19050 w 105727"/>
                  <a:gd name="connsiteY0" fmla="*/ 0 h 166687"/>
                  <a:gd name="connsiteX1" fmla="*/ 19050 w 105727"/>
                  <a:gd name="connsiteY1" fmla="*/ 9525 h 166687"/>
                  <a:gd name="connsiteX2" fmla="*/ 19050 w 105727"/>
                  <a:gd name="connsiteY2" fmla="*/ 14288 h 166687"/>
                  <a:gd name="connsiteX3" fmla="*/ 19050 w 105727"/>
                  <a:gd name="connsiteY3" fmla="*/ 20003 h 166687"/>
                  <a:gd name="connsiteX4" fmla="*/ 20003 w 105727"/>
                  <a:gd name="connsiteY4" fmla="*/ 32385 h 166687"/>
                  <a:gd name="connsiteX5" fmla="*/ 20955 w 105727"/>
                  <a:gd name="connsiteY5" fmla="*/ 40005 h 166687"/>
                  <a:gd name="connsiteX6" fmla="*/ 21908 w 105727"/>
                  <a:gd name="connsiteY6" fmla="*/ 47625 h 166687"/>
                  <a:gd name="connsiteX7" fmla="*/ 23813 w 105727"/>
                  <a:gd name="connsiteY7" fmla="*/ 55245 h 166687"/>
                  <a:gd name="connsiteX8" fmla="*/ 25718 w 105727"/>
                  <a:gd name="connsiteY8" fmla="*/ 62865 h 166687"/>
                  <a:gd name="connsiteX9" fmla="*/ 28575 w 105727"/>
                  <a:gd name="connsiteY9" fmla="*/ 70485 h 166687"/>
                  <a:gd name="connsiteX10" fmla="*/ 31433 w 105727"/>
                  <a:gd name="connsiteY10" fmla="*/ 78105 h 166687"/>
                  <a:gd name="connsiteX11" fmla="*/ 35243 w 105727"/>
                  <a:gd name="connsiteY11" fmla="*/ 85725 h 166687"/>
                  <a:gd name="connsiteX12" fmla="*/ 39053 w 105727"/>
                  <a:gd name="connsiteY12" fmla="*/ 93345 h 166687"/>
                  <a:gd name="connsiteX13" fmla="*/ 43815 w 105727"/>
                  <a:gd name="connsiteY13" fmla="*/ 100965 h 166687"/>
                  <a:gd name="connsiteX14" fmla="*/ 48578 w 105727"/>
                  <a:gd name="connsiteY14" fmla="*/ 108585 h 166687"/>
                  <a:gd name="connsiteX15" fmla="*/ 59055 w 105727"/>
                  <a:gd name="connsiteY15" fmla="*/ 121920 h 166687"/>
                  <a:gd name="connsiteX16" fmla="*/ 70485 w 105727"/>
                  <a:gd name="connsiteY16" fmla="*/ 134303 h 166687"/>
                  <a:gd name="connsiteX17" fmla="*/ 80963 w 105727"/>
                  <a:gd name="connsiteY17" fmla="*/ 144780 h 166687"/>
                  <a:gd name="connsiteX18" fmla="*/ 90488 w 105727"/>
                  <a:gd name="connsiteY18" fmla="*/ 153353 h 166687"/>
                  <a:gd name="connsiteX19" fmla="*/ 98108 w 105727"/>
                  <a:gd name="connsiteY19" fmla="*/ 160020 h 166687"/>
                  <a:gd name="connsiteX20" fmla="*/ 105728 w 105727"/>
                  <a:gd name="connsiteY20" fmla="*/ 166688 h 166687"/>
                  <a:gd name="connsiteX21" fmla="*/ 96203 w 105727"/>
                  <a:gd name="connsiteY21" fmla="*/ 165735 h 166687"/>
                  <a:gd name="connsiteX22" fmla="*/ 85725 w 105727"/>
                  <a:gd name="connsiteY22" fmla="*/ 163830 h 166687"/>
                  <a:gd name="connsiteX23" fmla="*/ 72390 w 105727"/>
                  <a:gd name="connsiteY23" fmla="*/ 159068 h 166687"/>
                  <a:gd name="connsiteX24" fmla="*/ 57150 w 105727"/>
                  <a:gd name="connsiteY24" fmla="*/ 151447 h 166687"/>
                  <a:gd name="connsiteX25" fmla="*/ 40958 w 105727"/>
                  <a:gd name="connsiteY25" fmla="*/ 140018 h 166687"/>
                  <a:gd name="connsiteX26" fmla="*/ 33338 w 105727"/>
                  <a:gd name="connsiteY26" fmla="*/ 133350 h 166687"/>
                  <a:gd name="connsiteX27" fmla="*/ 25718 w 105727"/>
                  <a:gd name="connsiteY27" fmla="*/ 125730 h 166687"/>
                  <a:gd name="connsiteX28" fmla="*/ 19050 w 105727"/>
                  <a:gd name="connsiteY28" fmla="*/ 117157 h 166687"/>
                  <a:gd name="connsiteX29" fmla="*/ 13335 w 105727"/>
                  <a:gd name="connsiteY29" fmla="*/ 107632 h 166687"/>
                  <a:gd name="connsiteX30" fmla="*/ 8572 w 105727"/>
                  <a:gd name="connsiteY30" fmla="*/ 98107 h 166687"/>
                  <a:gd name="connsiteX31" fmla="*/ 4763 w 105727"/>
                  <a:gd name="connsiteY31" fmla="*/ 87630 h 166687"/>
                  <a:gd name="connsiteX32" fmla="*/ 0 w 105727"/>
                  <a:gd name="connsiteY32" fmla="*/ 66675 h 166687"/>
                  <a:gd name="connsiteX33" fmla="*/ 0 w 105727"/>
                  <a:gd name="connsiteY33" fmla="*/ 56197 h 166687"/>
                  <a:gd name="connsiteX34" fmla="*/ 0 w 105727"/>
                  <a:gd name="connsiteY34" fmla="*/ 46672 h 166687"/>
                  <a:gd name="connsiteX35" fmla="*/ 953 w 105727"/>
                  <a:gd name="connsiteY35" fmla="*/ 37147 h 166687"/>
                  <a:gd name="connsiteX36" fmla="*/ 2858 w 105727"/>
                  <a:gd name="connsiteY36" fmla="*/ 28575 h 166687"/>
                  <a:gd name="connsiteX37" fmla="*/ 8572 w 105727"/>
                  <a:gd name="connsiteY37" fmla="*/ 14288 h 166687"/>
                  <a:gd name="connsiteX38" fmla="*/ 11430 w 105727"/>
                  <a:gd name="connsiteY38" fmla="*/ 8572 h 166687"/>
                  <a:gd name="connsiteX39" fmla="*/ 14288 w 105727"/>
                  <a:gd name="connsiteY39" fmla="*/ 4763 h 166687"/>
                  <a:gd name="connsiteX40" fmla="*/ 19050 w 105727"/>
                  <a:gd name="connsiteY40" fmla="*/ 0 h 166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5727" h="166687">
                    <a:moveTo>
                      <a:pt x="19050" y="0"/>
                    </a:moveTo>
                    <a:cubicBezTo>
                      <a:pt x="19050" y="0"/>
                      <a:pt x="19050" y="3810"/>
                      <a:pt x="19050" y="9525"/>
                    </a:cubicBezTo>
                    <a:cubicBezTo>
                      <a:pt x="19050" y="11430"/>
                      <a:pt x="19050" y="12382"/>
                      <a:pt x="19050" y="14288"/>
                    </a:cubicBezTo>
                    <a:cubicBezTo>
                      <a:pt x="19050" y="16193"/>
                      <a:pt x="19050" y="18097"/>
                      <a:pt x="19050" y="20003"/>
                    </a:cubicBezTo>
                    <a:cubicBezTo>
                      <a:pt x="19050" y="23813"/>
                      <a:pt x="19050" y="27622"/>
                      <a:pt x="20003" y="32385"/>
                    </a:cubicBezTo>
                    <a:cubicBezTo>
                      <a:pt x="20003" y="34290"/>
                      <a:pt x="20003" y="37147"/>
                      <a:pt x="20955" y="40005"/>
                    </a:cubicBezTo>
                    <a:cubicBezTo>
                      <a:pt x="20955" y="42863"/>
                      <a:pt x="21908" y="44768"/>
                      <a:pt x="21908" y="47625"/>
                    </a:cubicBezTo>
                    <a:cubicBezTo>
                      <a:pt x="21908" y="50482"/>
                      <a:pt x="22860" y="52388"/>
                      <a:pt x="23813" y="55245"/>
                    </a:cubicBezTo>
                    <a:cubicBezTo>
                      <a:pt x="24765" y="58103"/>
                      <a:pt x="24765" y="60960"/>
                      <a:pt x="25718" y="62865"/>
                    </a:cubicBezTo>
                    <a:cubicBezTo>
                      <a:pt x="26670" y="65722"/>
                      <a:pt x="27622" y="68580"/>
                      <a:pt x="28575" y="70485"/>
                    </a:cubicBezTo>
                    <a:cubicBezTo>
                      <a:pt x="29528" y="73343"/>
                      <a:pt x="30480" y="75247"/>
                      <a:pt x="31433" y="78105"/>
                    </a:cubicBezTo>
                    <a:cubicBezTo>
                      <a:pt x="32385" y="80963"/>
                      <a:pt x="33338" y="83820"/>
                      <a:pt x="35243" y="85725"/>
                    </a:cubicBezTo>
                    <a:cubicBezTo>
                      <a:pt x="36195" y="88582"/>
                      <a:pt x="38100" y="91440"/>
                      <a:pt x="39053" y="93345"/>
                    </a:cubicBezTo>
                    <a:lnTo>
                      <a:pt x="43815" y="100965"/>
                    </a:lnTo>
                    <a:lnTo>
                      <a:pt x="48578" y="108585"/>
                    </a:lnTo>
                    <a:cubicBezTo>
                      <a:pt x="51435" y="113347"/>
                      <a:pt x="55245" y="118110"/>
                      <a:pt x="59055" y="121920"/>
                    </a:cubicBezTo>
                    <a:cubicBezTo>
                      <a:pt x="62865" y="125730"/>
                      <a:pt x="66675" y="130493"/>
                      <a:pt x="70485" y="134303"/>
                    </a:cubicBezTo>
                    <a:cubicBezTo>
                      <a:pt x="74295" y="138113"/>
                      <a:pt x="78105" y="141922"/>
                      <a:pt x="80963" y="144780"/>
                    </a:cubicBezTo>
                    <a:cubicBezTo>
                      <a:pt x="84772" y="148590"/>
                      <a:pt x="87630" y="151447"/>
                      <a:pt x="90488" y="153353"/>
                    </a:cubicBezTo>
                    <a:cubicBezTo>
                      <a:pt x="93345" y="156210"/>
                      <a:pt x="96203" y="158115"/>
                      <a:pt x="98108" y="160020"/>
                    </a:cubicBezTo>
                    <a:cubicBezTo>
                      <a:pt x="102870" y="163830"/>
                      <a:pt x="105728" y="166688"/>
                      <a:pt x="105728" y="166688"/>
                    </a:cubicBezTo>
                    <a:cubicBezTo>
                      <a:pt x="105728" y="166688"/>
                      <a:pt x="101918" y="166688"/>
                      <a:pt x="96203" y="165735"/>
                    </a:cubicBezTo>
                    <a:cubicBezTo>
                      <a:pt x="93345" y="165735"/>
                      <a:pt x="89535" y="164782"/>
                      <a:pt x="85725" y="163830"/>
                    </a:cubicBezTo>
                    <a:cubicBezTo>
                      <a:pt x="81915" y="162878"/>
                      <a:pt x="77153" y="161925"/>
                      <a:pt x="72390" y="159068"/>
                    </a:cubicBezTo>
                    <a:cubicBezTo>
                      <a:pt x="67628" y="157163"/>
                      <a:pt x="61913" y="154305"/>
                      <a:pt x="57150" y="151447"/>
                    </a:cubicBezTo>
                    <a:cubicBezTo>
                      <a:pt x="51435" y="148590"/>
                      <a:pt x="46672" y="144780"/>
                      <a:pt x="40958" y="140018"/>
                    </a:cubicBezTo>
                    <a:cubicBezTo>
                      <a:pt x="38100" y="138113"/>
                      <a:pt x="36195" y="135255"/>
                      <a:pt x="33338" y="133350"/>
                    </a:cubicBezTo>
                    <a:cubicBezTo>
                      <a:pt x="30480" y="130493"/>
                      <a:pt x="28575" y="128588"/>
                      <a:pt x="25718" y="125730"/>
                    </a:cubicBezTo>
                    <a:cubicBezTo>
                      <a:pt x="23813" y="122872"/>
                      <a:pt x="20955" y="120015"/>
                      <a:pt x="19050" y="117157"/>
                    </a:cubicBezTo>
                    <a:lnTo>
                      <a:pt x="13335" y="107632"/>
                    </a:lnTo>
                    <a:cubicBezTo>
                      <a:pt x="11430" y="104775"/>
                      <a:pt x="10478" y="100965"/>
                      <a:pt x="8572" y="98107"/>
                    </a:cubicBezTo>
                    <a:cubicBezTo>
                      <a:pt x="6668" y="95250"/>
                      <a:pt x="5715" y="91440"/>
                      <a:pt x="4763" y="87630"/>
                    </a:cubicBezTo>
                    <a:cubicBezTo>
                      <a:pt x="1905" y="80963"/>
                      <a:pt x="953" y="73343"/>
                      <a:pt x="0" y="66675"/>
                    </a:cubicBezTo>
                    <a:cubicBezTo>
                      <a:pt x="0" y="62865"/>
                      <a:pt x="0" y="60007"/>
                      <a:pt x="0" y="56197"/>
                    </a:cubicBezTo>
                    <a:cubicBezTo>
                      <a:pt x="0" y="52388"/>
                      <a:pt x="0" y="49530"/>
                      <a:pt x="0" y="46672"/>
                    </a:cubicBezTo>
                    <a:cubicBezTo>
                      <a:pt x="0" y="43815"/>
                      <a:pt x="953" y="40957"/>
                      <a:pt x="953" y="37147"/>
                    </a:cubicBezTo>
                    <a:cubicBezTo>
                      <a:pt x="1905" y="34290"/>
                      <a:pt x="2858" y="31432"/>
                      <a:pt x="2858" y="28575"/>
                    </a:cubicBezTo>
                    <a:cubicBezTo>
                      <a:pt x="3810" y="23813"/>
                      <a:pt x="6668" y="19050"/>
                      <a:pt x="8572" y="14288"/>
                    </a:cubicBezTo>
                    <a:cubicBezTo>
                      <a:pt x="9525" y="12382"/>
                      <a:pt x="10478" y="10478"/>
                      <a:pt x="11430" y="8572"/>
                    </a:cubicBezTo>
                    <a:cubicBezTo>
                      <a:pt x="12383" y="6668"/>
                      <a:pt x="13335" y="5715"/>
                      <a:pt x="14288" y="4763"/>
                    </a:cubicBezTo>
                    <a:cubicBezTo>
                      <a:pt x="16193" y="1905"/>
                      <a:pt x="19050" y="0"/>
                      <a:pt x="1905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B0BDFAC-C1B2-42B9-93BA-558DD8192EB2}"/>
                  </a:ext>
                </a:extLst>
              </p:cNvPr>
              <p:cNvSpPr/>
              <p:nvPr/>
            </p:nvSpPr>
            <p:spPr>
              <a:xfrm>
                <a:off x="5329794" y="3455669"/>
                <a:ext cx="100407" cy="156476"/>
              </a:xfrm>
              <a:custGeom>
                <a:avLst/>
                <a:gdLst>
                  <a:gd name="connsiteX0" fmla="*/ 9920 w 100407"/>
                  <a:gd name="connsiteY0" fmla="*/ 0 h 156476"/>
                  <a:gd name="connsiteX1" fmla="*/ 12777 w 100407"/>
                  <a:gd name="connsiteY1" fmla="*/ 8573 h 156476"/>
                  <a:gd name="connsiteX2" fmla="*/ 19445 w 100407"/>
                  <a:gd name="connsiteY2" fmla="*/ 30480 h 156476"/>
                  <a:gd name="connsiteX3" fmla="*/ 27064 w 100407"/>
                  <a:gd name="connsiteY3" fmla="*/ 60960 h 156476"/>
                  <a:gd name="connsiteX4" fmla="*/ 28970 w 100407"/>
                  <a:gd name="connsiteY4" fmla="*/ 69533 h 156476"/>
                  <a:gd name="connsiteX5" fmla="*/ 31827 w 100407"/>
                  <a:gd name="connsiteY5" fmla="*/ 78105 h 156476"/>
                  <a:gd name="connsiteX6" fmla="*/ 36589 w 100407"/>
                  <a:gd name="connsiteY6" fmla="*/ 94298 h 156476"/>
                  <a:gd name="connsiteX7" fmla="*/ 43257 w 100407"/>
                  <a:gd name="connsiteY7" fmla="*/ 109538 h 156476"/>
                  <a:gd name="connsiteX8" fmla="*/ 50877 w 100407"/>
                  <a:gd name="connsiteY8" fmla="*/ 121920 h 156476"/>
                  <a:gd name="connsiteX9" fmla="*/ 60402 w 100407"/>
                  <a:gd name="connsiteY9" fmla="*/ 131445 h 156476"/>
                  <a:gd name="connsiteX10" fmla="*/ 70880 w 100407"/>
                  <a:gd name="connsiteY10" fmla="*/ 139065 h 156476"/>
                  <a:gd name="connsiteX11" fmla="*/ 76595 w 100407"/>
                  <a:gd name="connsiteY11" fmla="*/ 141923 h 156476"/>
                  <a:gd name="connsiteX12" fmla="*/ 82310 w 100407"/>
                  <a:gd name="connsiteY12" fmla="*/ 143828 h 156476"/>
                  <a:gd name="connsiteX13" fmla="*/ 91835 w 100407"/>
                  <a:gd name="connsiteY13" fmla="*/ 146685 h 156476"/>
                  <a:gd name="connsiteX14" fmla="*/ 100407 w 100407"/>
                  <a:gd name="connsiteY14" fmla="*/ 148590 h 156476"/>
                  <a:gd name="connsiteX15" fmla="*/ 91835 w 100407"/>
                  <a:gd name="connsiteY15" fmla="*/ 152400 h 156476"/>
                  <a:gd name="connsiteX16" fmla="*/ 81357 w 100407"/>
                  <a:gd name="connsiteY16" fmla="*/ 155258 h 156476"/>
                  <a:gd name="connsiteX17" fmla="*/ 67070 w 100407"/>
                  <a:gd name="connsiteY17" fmla="*/ 156210 h 156476"/>
                  <a:gd name="connsiteX18" fmla="*/ 49924 w 100407"/>
                  <a:gd name="connsiteY18" fmla="*/ 151448 h 156476"/>
                  <a:gd name="connsiteX19" fmla="*/ 32780 w 100407"/>
                  <a:gd name="connsiteY19" fmla="*/ 140018 h 156476"/>
                  <a:gd name="connsiteX20" fmla="*/ 25160 w 100407"/>
                  <a:gd name="connsiteY20" fmla="*/ 132398 h 156476"/>
                  <a:gd name="connsiteX21" fmla="*/ 18492 w 100407"/>
                  <a:gd name="connsiteY21" fmla="*/ 123825 h 156476"/>
                  <a:gd name="connsiteX22" fmla="*/ 8967 w 100407"/>
                  <a:gd name="connsiteY22" fmla="*/ 104775 h 156476"/>
                  <a:gd name="connsiteX23" fmla="*/ 3252 w 100407"/>
                  <a:gd name="connsiteY23" fmla="*/ 84773 h 156476"/>
                  <a:gd name="connsiteX24" fmla="*/ 395 w 100407"/>
                  <a:gd name="connsiteY24" fmla="*/ 65723 h 156476"/>
                  <a:gd name="connsiteX25" fmla="*/ 1347 w 100407"/>
                  <a:gd name="connsiteY25" fmla="*/ 32385 h 156476"/>
                  <a:gd name="connsiteX26" fmla="*/ 6110 w 100407"/>
                  <a:gd name="connsiteY26" fmla="*/ 9525 h 156476"/>
                  <a:gd name="connsiteX27" fmla="*/ 9920 w 100407"/>
                  <a:gd name="connsiteY27" fmla="*/ 0 h 156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407" h="156476">
                    <a:moveTo>
                      <a:pt x="9920" y="0"/>
                    </a:moveTo>
                    <a:cubicBezTo>
                      <a:pt x="9920" y="0"/>
                      <a:pt x="10872" y="2858"/>
                      <a:pt x="12777" y="8573"/>
                    </a:cubicBezTo>
                    <a:cubicBezTo>
                      <a:pt x="14682" y="14288"/>
                      <a:pt x="16587" y="21908"/>
                      <a:pt x="19445" y="30480"/>
                    </a:cubicBezTo>
                    <a:cubicBezTo>
                      <a:pt x="21349" y="39053"/>
                      <a:pt x="24207" y="49530"/>
                      <a:pt x="27064" y="60960"/>
                    </a:cubicBezTo>
                    <a:cubicBezTo>
                      <a:pt x="28017" y="63818"/>
                      <a:pt x="28970" y="66675"/>
                      <a:pt x="28970" y="69533"/>
                    </a:cubicBezTo>
                    <a:cubicBezTo>
                      <a:pt x="29922" y="72390"/>
                      <a:pt x="30874" y="75248"/>
                      <a:pt x="31827" y="78105"/>
                    </a:cubicBezTo>
                    <a:cubicBezTo>
                      <a:pt x="32780" y="83820"/>
                      <a:pt x="35637" y="88583"/>
                      <a:pt x="36589" y="94298"/>
                    </a:cubicBezTo>
                    <a:cubicBezTo>
                      <a:pt x="38495" y="99060"/>
                      <a:pt x="40399" y="104775"/>
                      <a:pt x="43257" y="109538"/>
                    </a:cubicBezTo>
                    <a:cubicBezTo>
                      <a:pt x="45162" y="114300"/>
                      <a:pt x="48020" y="118110"/>
                      <a:pt x="50877" y="121920"/>
                    </a:cubicBezTo>
                    <a:cubicBezTo>
                      <a:pt x="53735" y="125730"/>
                      <a:pt x="56592" y="129540"/>
                      <a:pt x="60402" y="131445"/>
                    </a:cubicBezTo>
                    <a:cubicBezTo>
                      <a:pt x="63260" y="134303"/>
                      <a:pt x="67070" y="136208"/>
                      <a:pt x="70880" y="139065"/>
                    </a:cubicBezTo>
                    <a:cubicBezTo>
                      <a:pt x="72785" y="140018"/>
                      <a:pt x="74689" y="140970"/>
                      <a:pt x="76595" y="141923"/>
                    </a:cubicBezTo>
                    <a:cubicBezTo>
                      <a:pt x="78499" y="142875"/>
                      <a:pt x="80405" y="143828"/>
                      <a:pt x="82310" y="143828"/>
                    </a:cubicBezTo>
                    <a:cubicBezTo>
                      <a:pt x="86120" y="145733"/>
                      <a:pt x="88977" y="145733"/>
                      <a:pt x="91835" y="146685"/>
                    </a:cubicBezTo>
                    <a:cubicBezTo>
                      <a:pt x="97549" y="147638"/>
                      <a:pt x="100407" y="148590"/>
                      <a:pt x="100407" y="148590"/>
                    </a:cubicBezTo>
                    <a:cubicBezTo>
                      <a:pt x="100407" y="148590"/>
                      <a:pt x="97549" y="150495"/>
                      <a:pt x="91835" y="152400"/>
                    </a:cubicBezTo>
                    <a:cubicBezTo>
                      <a:pt x="88977" y="153353"/>
                      <a:pt x="85167" y="155258"/>
                      <a:pt x="81357" y="155258"/>
                    </a:cubicBezTo>
                    <a:cubicBezTo>
                      <a:pt x="77547" y="155258"/>
                      <a:pt x="71832" y="157163"/>
                      <a:pt x="67070" y="156210"/>
                    </a:cubicBezTo>
                    <a:cubicBezTo>
                      <a:pt x="61355" y="155258"/>
                      <a:pt x="55639" y="154305"/>
                      <a:pt x="49924" y="151448"/>
                    </a:cubicBezTo>
                    <a:cubicBezTo>
                      <a:pt x="43257" y="149543"/>
                      <a:pt x="38495" y="144780"/>
                      <a:pt x="32780" y="140018"/>
                    </a:cubicBezTo>
                    <a:cubicBezTo>
                      <a:pt x="29922" y="138113"/>
                      <a:pt x="28017" y="135255"/>
                      <a:pt x="25160" y="132398"/>
                    </a:cubicBezTo>
                    <a:cubicBezTo>
                      <a:pt x="22302" y="129540"/>
                      <a:pt x="20397" y="126683"/>
                      <a:pt x="18492" y="123825"/>
                    </a:cubicBezTo>
                    <a:cubicBezTo>
                      <a:pt x="14682" y="118110"/>
                      <a:pt x="11824" y="111443"/>
                      <a:pt x="8967" y="104775"/>
                    </a:cubicBezTo>
                    <a:cubicBezTo>
                      <a:pt x="7062" y="98108"/>
                      <a:pt x="4205" y="91440"/>
                      <a:pt x="3252" y="84773"/>
                    </a:cubicBezTo>
                    <a:cubicBezTo>
                      <a:pt x="2299" y="78105"/>
                      <a:pt x="1347" y="71438"/>
                      <a:pt x="395" y="65723"/>
                    </a:cubicBezTo>
                    <a:cubicBezTo>
                      <a:pt x="-558" y="53340"/>
                      <a:pt x="395" y="41910"/>
                      <a:pt x="1347" y="32385"/>
                    </a:cubicBezTo>
                    <a:cubicBezTo>
                      <a:pt x="2299" y="22860"/>
                      <a:pt x="5157" y="14288"/>
                      <a:pt x="6110" y="9525"/>
                    </a:cubicBezTo>
                    <a:cubicBezTo>
                      <a:pt x="8967" y="2858"/>
                      <a:pt x="9920" y="0"/>
                      <a:pt x="9920" y="0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A85F3F88-CDDC-42A8-AC16-CC7CA04C9245}"/>
              </a:ext>
            </a:extLst>
          </p:cNvPr>
          <p:cNvSpPr/>
          <p:nvPr userDrawn="1"/>
        </p:nvSpPr>
        <p:spPr>
          <a:xfrm rot="19417872">
            <a:off x="5693622" y="3708183"/>
            <a:ext cx="267082" cy="316783"/>
          </a:xfrm>
          <a:custGeom>
            <a:avLst/>
            <a:gdLst>
              <a:gd name="connsiteX0" fmla="*/ 113671 w 178434"/>
              <a:gd name="connsiteY0" fmla="*/ 3012 h 211639"/>
              <a:gd name="connsiteX1" fmla="*/ 16516 w 178434"/>
              <a:gd name="connsiteY1" fmla="*/ 39207 h 211639"/>
              <a:gd name="connsiteX2" fmla="*/ 10801 w 178434"/>
              <a:gd name="connsiteY2" fmla="*/ 151602 h 211639"/>
              <a:gd name="connsiteX3" fmla="*/ 47948 w 178434"/>
              <a:gd name="connsiteY3" fmla="*/ 197322 h 211639"/>
              <a:gd name="connsiteX4" fmla="*/ 94621 w 178434"/>
              <a:gd name="connsiteY4" fmla="*/ 211610 h 211639"/>
              <a:gd name="connsiteX5" fmla="*/ 175583 w 178434"/>
              <a:gd name="connsiteY5" fmla="*/ 154460 h 211639"/>
              <a:gd name="connsiteX6" fmla="*/ 170821 w 178434"/>
              <a:gd name="connsiteY6" fmla="*/ 104930 h 211639"/>
              <a:gd name="connsiteX7" fmla="*/ 122243 w 178434"/>
              <a:gd name="connsiteY7" fmla="*/ 83022 h 211639"/>
              <a:gd name="connsiteX8" fmla="*/ 103193 w 178434"/>
              <a:gd name="connsiteY8" fmla="*/ 102072 h 211639"/>
              <a:gd name="connsiteX9" fmla="*/ 122243 w 178434"/>
              <a:gd name="connsiteY9" fmla="*/ 121122 h 211639"/>
              <a:gd name="connsiteX10" fmla="*/ 131768 w 178434"/>
              <a:gd name="connsiteY10" fmla="*/ 121122 h 211639"/>
              <a:gd name="connsiteX11" fmla="*/ 131768 w 178434"/>
              <a:gd name="connsiteY11" fmla="*/ 121122 h 211639"/>
              <a:gd name="connsiteX12" fmla="*/ 136530 w 178434"/>
              <a:gd name="connsiteY12" fmla="*/ 122074 h 211639"/>
              <a:gd name="connsiteX13" fmla="*/ 138436 w 178434"/>
              <a:gd name="connsiteY13" fmla="*/ 123027 h 211639"/>
              <a:gd name="connsiteX14" fmla="*/ 138436 w 178434"/>
              <a:gd name="connsiteY14" fmla="*/ 123980 h 211639"/>
              <a:gd name="connsiteX15" fmla="*/ 139388 w 178434"/>
              <a:gd name="connsiteY15" fmla="*/ 124932 h 211639"/>
              <a:gd name="connsiteX16" fmla="*/ 138436 w 178434"/>
              <a:gd name="connsiteY16" fmla="*/ 123980 h 211639"/>
              <a:gd name="connsiteX17" fmla="*/ 139388 w 178434"/>
              <a:gd name="connsiteY17" fmla="*/ 126837 h 211639"/>
              <a:gd name="connsiteX18" fmla="*/ 139388 w 178434"/>
              <a:gd name="connsiteY18" fmla="*/ 126837 h 211639"/>
              <a:gd name="connsiteX19" fmla="*/ 140341 w 178434"/>
              <a:gd name="connsiteY19" fmla="*/ 129695 h 211639"/>
              <a:gd name="connsiteX20" fmla="*/ 140341 w 178434"/>
              <a:gd name="connsiteY20" fmla="*/ 137314 h 211639"/>
              <a:gd name="connsiteX21" fmla="*/ 140341 w 178434"/>
              <a:gd name="connsiteY21" fmla="*/ 140172 h 211639"/>
              <a:gd name="connsiteX22" fmla="*/ 140341 w 178434"/>
              <a:gd name="connsiteY22" fmla="*/ 141124 h 211639"/>
              <a:gd name="connsiteX23" fmla="*/ 138436 w 178434"/>
              <a:gd name="connsiteY23" fmla="*/ 148745 h 211639"/>
              <a:gd name="connsiteX24" fmla="*/ 136530 w 178434"/>
              <a:gd name="connsiteY24" fmla="*/ 152555 h 211639"/>
              <a:gd name="connsiteX25" fmla="*/ 132721 w 178434"/>
              <a:gd name="connsiteY25" fmla="*/ 159222 h 211639"/>
              <a:gd name="connsiteX26" fmla="*/ 131768 w 178434"/>
              <a:gd name="connsiteY26" fmla="*/ 160174 h 211639"/>
              <a:gd name="connsiteX27" fmla="*/ 126053 w 178434"/>
              <a:gd name="connsiteY27" fmla="*/ 164937 h 211639"/>
              <a:gd name="connsiteX28" fmla="*/ 121291 w 178434"/>
              <a:gd name="connsiteY28" fmla="*/ 167795 h 211639"/>
              <a:gd name="connsiteX29" fmla="*/ 115576 w 178434"/>
              <a:gd name="connsiteY29" fmla="*/ 170652 h 211639"/>
              <a:gd name="connsiteX30" fmla="*/ 114623 w 178434"/>
              <a:gd name="connsiteY30" fmla="*/ 170652 h 211639"/>
              <a:gd name="connsiteX31" fmla="*/ 105098 w 178434"/>
              <a:gd name="connsiteY31" fmla="*/ 173510 h 211639"/>
              <a:gd name="connsiteX32" fmla="*/ 104146 w 178434"/>
              <a:gd name="connsiteY32" fmla="*/ 173510 h 211639"/>
              <a:gd name="connsiteX33" fmla="*/ 98430 w 178434"/>
              <a:gd name="connsiteY33" fmla="*/ 173510 h 211639"/>
              <a:gd name="connsiteX34" fmla="*/ 88905 w 178434"/>
              <a:gd name="connsiteY34" fmla="*/ 173510 h 211639"/>
              <a:gd name="connsiteX35" fmla="*/ 84143 w 178434"/>
              <a:gd name="connsiteY35" fmla="*/ 172557 h 211639"/>
              <a:gd name="connsiteX36" fmla="*/ 76523 w 178434"/>
              <a:gd name="connsiteY36" fmla="*/ 170652 h 211639"/>
              <a:gd name="connsiteX37" fmla="*/ 75571 w 178434"/>
              <a:gd name="connsiteY37" fmla="*/ 170652 h 211639"/>
              <a:gd name="connsiteX38" fmla="*/ 70808 w 178434"/>
              <a:gd name="connsiteY38" fmla="*/ 167795 h 211639"/>
              <a:gd name="connsiteX39" fmla="*/ 66998 w 178434"/>
              <a:gd name="connsiteY39" fmla="*/ 165889 h 211639"/>
              <a:gd name="connsiteX40" fmla="*/ 66998 w 178434"/>
              <a:gd name="connsiteY40" fmla="*/ 165889 h 211639"/>
              <a:gd name="connsiteX41" fmla="*/ 59378 w 178434"/>
              <a:gd name="connsiteY41" fmla="*/ 158270 h 211639"/>
              <a:gd name="connsiteX42" fmla="*/ 46996 w 178434"/>
              <a:gd name="connsiteY42" fmla="*/ 140172 h 211639"/>
              <a:gd name="connsiteX43" fmla="*/ 38423 w 178434"/>
              <a:gd name="connsiteY43" fmla="*/ 104930 h 211639"/>
              <a:gd name="connsiteX44" fmla="*/ 39376 w 178434"/>
              <a:gd name="connsiteY44" fmla="*/ 85880 h 211639"/>
              <a:gd name="connsiteX45" fmla="*/ 41280 w 178434"/>
              <a:gd name="connsiteY45" fmla="*/ 76355 h 211639"/>
              <a:gd name="connsiteX46" fmla="*/ 44138 w 178434"/>
              <a:gd name="connsiteY46" fmla="*/ 68735 h 211639"/>
              <a:gd name="connsiteX47" fmla="*/ 48901 w 178434"/>
              <a:gd name="connsiteY47" fmla="*/ 60162 h 211639"/>
              <a:gd name="connsiteX48" fmla="*/ 50805 w 178434"/>
              <a:gd name="connsiteY48" fmla="*/ 58257 h 211639"/>
              <a:gd name="connsiteX49" fmla="*/ 54616 w 178434"/>
              <a:gd name="connsiteY49" fmla="*/ 54447 h 211639"/>
              <a:gd name="connsiteX50" fmla="*/ 68903 w 178434"/>
              <a:gd name="connsiteY50" fmla="*/ 44922 h 211639"/>
              <a:gd name="connsiteX51" fmla="*/ 69855 w 178434"/>
              <a:gd name="connsiteY51" fmla="*/ 44922 h 211639"/>
              <a:gd name="connsiteX52" fmla="*/ 75571 w 178434"/>
              <a:gd name="connsiteY52" fmla="*/ 43017 h 211639"/>
              <a:gd name="connsiteX53" fmla="*/ 80333 w 178434"/>
              <a:gd name="connsiteY53" fmla="*/ 42064 h 211639"/>
              <a:gd name="connsiteX54" fmla="*/ 83191 w 178434"/>
              <a:gd name="connsiteY54" fmla="*/ 41112 h 211639"/>
              <a:gd name="connsiteX55" fmla="*/ 83191 w 178434"/>
              <a:gd name="connsiteY55" fmla="*/ 41112 h 211639"/>
              <a:gd name="connsiteX56" fmla="*/ 104146 w 178434"/>
              <a:gd name="connsiteY56" fmla="*/ 43017 h 211639"/>
              <a:gd name="connsiteX57" fmla="*/ 113671 w 178434"/>
              <a:gd name="connsiteY57" fmla="*/ 3012 h 211639"/>
              <a:gd name="connsiteX58" fmla="*/ 113671 w 178434"/>
              <a:gd name="connsiteY58" fmla="*/ 3012 h 21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78434" h="211639">
                <a:moveTo>
                  <a:pt x="113671" y="3012"/>
                </a:moveTo>
                <a:cubicBezTo>
                  <a:pt x="76523" y="-6513"/>
                  <a:pt x="38423" y="6822"/>
                  <a:pt x="16516" y="39207"/>
                </a:cubicBezTo>
                <a:cubicBezTo>
                  <a:pt x="-4439" y="70639"/>
                  <a:pt x="-4439" y="117312"/>
                  <a:pt x="10801" y="151602"/>
                </a:cubicBezTo>
                <a:cubicBezTo>
                  <a:pt x="18420" y="168747"/>
                  <a:pt x="31755" y="186845"/>
                  <a:pt x="47948" y="197322"/>
                </a:cubicBezTo>
                <a:cubicBezTo>
                  <a:pt x="61283" y="206847"/>
                  <a:pt x="78428" y="210657"/>
                  <a:pt x="94621" y="211610"/>
                </a:cubicBezTo>
                <a:cubicBezTo>
                  <a:pt x="130816" y="212562"/>
                  <a:pt x="165105" y="190655"/>
                  <a:pt x="175583" y="154460"/>
                </a:cubicBezTo>
                <a:cubicBezTo>
                  <a:pt x="180346" y="138267"/>
                  <a:pt x="179393" y="120170"/>
                  <a:pt x="170821" y="104930"/>
                </a:cubicBezTo>
                <a:cubicBezTo>
                  <a:pt x="160343" y="87785"/>
                  <a:pt x="141293" y="80164"/>
                  <a:pt x="122243" y="83022"/>
                </a:cubicBezTo>
                <a:cubicBezTo>
                  <a:pt x="111766" y="83974"/>
                  <a:pt x="103193" y="90642"/>
                  <a:pt x="103193" y="102072"/>
                </a:cubicBezTo>
                <a:cubicBezTo>
                  <a:pt x="103193" y="111597"/>
                  <a:pt x="111766" y="122074"/>
                  <a:pt x="122243" y="121122"/>
                </a:cubicBezTo>
                <a:cubicBezTo>
                  <a:pt x="125101" y="121122"/>
                  <a:pt x="127958" y="121122"/>
                  <a:pt x="131768" y="121122"/>
                </a:cubicBezTo>
                <a:cubicBezTo>
                  <a:pt x="135578" y="121122"/>
                  <a:pt x="132721" y="121122"/>
                  <a:pt x="131768" y="121122"/>
                </a:cubicBezTo>
                <a:cubicBezTo>
                  <a:pt x="133673" y="121122"/>
                  <a:pt x="134626" y="122074"/>
                  <a:pt x="136530" y="122074"/>
                </a:cubicBezTo>
                <a:cubicBezTo>
                  <a:pt x="132721" y="121122"/>
                  <a:pt x="136530" y="122074"/>
                  <a:pt x="138436" y="123027"/>
                </a:cubicBezTo>
                <a:cubicBezTo>
                  <a:pt x="134626" y="120170"/>
                  <a:pt x="137483" y="123027"/>
                  <a:pt x="138436" y="123980"/>
                </a:cubicBezTo>
                <a:cubicBezTo>
                  <a:pt x="138436" y="123980"/>
                  <a:pt x="139388" y="124932"/>
                  <a:pt x="139388" y="124932"/>
                </a:cubicBezTo>
                <a:cubicBezTo>
                  <a:pt x="137483" y="123027"/>
                  <a:pt x="137483" y="123027"/>
                  <a:pt x="138436" y="123980"/>
                </a:cubicBezTo>
                <a:cubicBezTo>
                  <a:pt x="138436" y="123980"/>
                  <a:pt x="139388" y="126837"/>
                  <a:pt x="139388" y="126837"/>
                </a:cubicBezTo>
                <a:cubicBezTo>
                  <a:pt x="137483" y="123027"/>
                  <a:pt x="138436" y="124932"/>
                  <a:pt x="139388" y="126837"/>
                </a:cubicBezTo>
                <a:cubicBezTo>
                  <a:pt x="139388" y="127789"/>
                  <a:pt x="140341" y="134457"/>
                  <a:pt x="140341" y="129695"/>
                </a:cubicBezTo>
                <a:cubicBezTo>
                  <a:pt x="140341" y="132552"/>
                  <a:pt x="140341" y="134457"/>
                  <a:pt x="140341" y="137314"/>
                </a:cubicBezTo>
                <a:cubicBezTo>
                  <a:pt x="140341" y="138267"/>
                  <a:pt x="140341" y="139220"/>
                  <a:pt x="140341" y="140172"/>
                </a:cubicBezTo>
                <a:cubicBezTo>
                  <a:pt x="140341" y="135410"/>
                  <a:pt x="140341" y="140172"/>
                  <a:pt x="140341" y="141124"/>
                </a:cubicBezTo>
                <a:cubicBezTo>
                  <a:pt x="139388" y="143982"/>
                  <a:pt x="138436" y="145887"/>
                  <a:pt x="138436" y="148745"/>
                </a:cubicBezTo>
                <a:cubicBezTo>
                  <a:pt x="139388" y="144935"/>
                  <a:pt x="137483" y="151602"/>
                  <a:pt x="136530" y="152555"/>
                </a:cubicBezTo>
                <a:cubicBezTo>
                  <a:pt x="135578" y="154460"/>
                  <a:pt x="133673" y="157317"/>
                  <a:pt x="132721" y="159222"/>
                </a:cubicBezTo>
                <a:cubicBezTo>
                  <a:pt x="134626" y="156364"/>
                  <a:pt x="132721" y="159222"/>
                  <a:pt x="131768" y="160174"/>
                </a:cubicBezTo>
                <a:cubicBezTo>
                  <a:pt x="129863" y="162080"/>
                  <a:pt x="127958" y="163985"/>
                  <a:pt x="126053" y="164937"/>
                </a:cubicBezTo>
                <a:cubicBezTo>
                  <a:pt x="127958" y="163985"/>
                  <a:pt x="122243" y="166842"/>
                  <a:pt x="121291" y="167795"/>
                </a:cubicBezTo>
                <a:cubicBezTo>
                  <a:pt x="119386" y="168747"/>
                  <a:pt x="117480" y="169699"/>
                  <a:pt x="115576" y="170652"/>
                </a:cubicBezTo>
                <a:cubicBezTo>
                  <a:pt x="116528" y="170652"/>
                  <a:pt x="118433" y="169699"/>
                  <a:pt x="114623" y="170652"/>
                </a:cubicBezTo>
                <a:cubicBezTo>
                  <a:pt x="111766" y="171605"/>
                  <a:pt x="107955" y="172557"/>
                  <a:pt x="105098" y="173510"/>
                </a:cubicBezTo>
                <a:cubicBezTo>
                  <a:pt x="104146" y="173510"/>
                  <a:pt x="101288" y="173510"/>
                  <a:pt x="104146" y="173510"/>
                </a:cubicBezTo>
                <a:cubicBezTo>
                  <a:pt x="102241" y="173510"/>
                  <a:pt x="100336" y="173510"/>
                  <a:pt x="98430" y="173510"/>
                </a:cubicBezTo>
                <a:cubicBezTo>
                  <a:pt x="95573" y="173510"/>
                  <a:pt x="91763" y="173510"/>
                  <a:pt x="88905" y="173510"/>
                </a:cubicBezTo>
                <a:cubicBezTo>
                  <a:pt x="91763" y="173510"/>
                  <a:pt x="85096" y="172557"/>
                  <a:pt x="84143" y="172557"/>
                </a:cubicBezTo>
                <a:cubicBezTo>
                  <a:pt x="81286" y="171605"/>
                  <a:pt x="79380" y="170652"/>
                  <a:pt x="76523" y="170652"/>
                </a:cubicBezTo>
                <a:cubicBezTo>
                  <a:pt x="70808" y="168747"/>
                  <a:pt x="78428" y="171605"/>
                  <a:pt x="75571" y="170652"/>
                </a:cubicBezTo>
                <a:cubicBezTo>
                  <a:pt x="73666" y="169699"/>
                  <a:pt x="72713" y="168747"/>
                  <a:pt x="70808" y="167795"/>
                </a:cubicBezTo>
                <a:cubicBezTo>
                  <a:pt x="69855" y="166842"/>
                  <a:pt x="68903" y="165889"/>
                  <a:pt x="66998" y="165889"/>
                </a:cubicBezTo>
                <a:cubicBezTo>
                  <a:pt x="69855" y="167795"/>
                  <a:pt x="67951" y="166842"/>
                  <a:pt x="66998" y="165889"/>
                </a:cubicBezTo>
                <a:cubicBezTo>
                  <a:pt x="64141" y="163032"/>
                  <a:pt x="61283" y="160174"/>
                  <a:pt x="59378" y="158270"/>
                </a:cubicBezTo>
                <a:cubicBezTo>
                  <a:pt x="54616" y="152555"/>
                  <a:pt x="49853" y="146839"/>
                  <a:pt x="46996" y="140172"/>
                </a:cubicBezTo>
                <a:cubicBezTo>
                  <a:pt x="41280" y="128742"/>
                  <a:pt x="38423" y="117312"/>
                  <a:pt x="38423" y="104930"/>
                </a:cubicBezTo>
                <a:cubicBezTo>
                  <a:pt x="38423" y="99214"/>
                  <a:pt x="38423" y="90642"/>
                  <a:pt x="39376" y="85880"/>
                </a:cubicBezTo>
                <a:cubicBezTo>
                  <a:pt x="40328" y="83022"/>
                  <a:pt x="40328" y="79212"/>
                  <a:pt x="41280" y="76355"/>
                </a:cubicBezTo>
                <a:cubicBezTo>
                  <a:pt x="42233" y="72545"/>
                  <a:pt x="43186" y="69687"/>
                  <a:pt x="44138" y="68735"/>
                </a:cubicBezTo>
                <a:cubicBezTo>
                  <a:pt x="46043" y="65877"/>
                  <a:pt x="46996" y="63020"/>
                  <a:pt x="48901" y="60162"/>
                </a:cubicBezTo>
                <a:cubicBezTo>
                  <a:pt x="48901" y="60162"/>
                  <a:pt x="52711" y="55399"/>
                  <a:pt x="50805" y="58257"/>
                </a:cubicBezTo>
                <a:cubicBezTo>
                  <a:pt x="51758" y="56352"/>
                  <a:pt x="53663" y="55399"/>
                  <a:pt x="54616" y="54447"/>
                </a:cubicBezTo>
                <a:cubicBezTo>
                  <a:pt x="59378" y="49685"/>
                  <a:pt x="61283" y="47780"/>
                  <a:pt x="68903" y="44922"/>
                </a:cubicBezTo>
                <a:cubicBezTo>
                  <a:pt x="68903" y="44922"/>
                  <a:pt x="72713" y="43970"/>
                  <a:pt x="69855" y="44922"/>
                </a:cubicBezTo>
                <a:cubicBezTo>
                  <a:pt x="71761" y="43970"/>
                  <a:pt x="73666" y="43970"/>
                  <a:pt x="75571" y="43017"/>
                </a:cubicBezTo>
                <a:cubicBezTo>
                  <a:pt x="77476" y="43017"/>
                  <a:pt x="78428" y="42064"/>
                  <a:pt x="80333" y="42064"/>
                </a:cubicBezTo>
                <a:cubicBezTo>
                  <a:pt x="81286" y="42064"/>
                  <a:pt x="82238" y="42064"/>
                  <a:pt x="83191" y="41112"/>
                </a:cubicBezTo>
                <a:cubicBezTo>
                  <a:pt x="81286" y="41112"/>
                  <a:pt x="81286" y="41112"/>
                  <a:pt x="83191" y="41112"/>
                </a:cubicBezTo>
                <a:cubicBezTo>
                  <a:pt x="91763" y="40160"/>
                  <a:pt x="97478" y="41112"/>
                  <a:pt x="104146" y="43017"/>
                </a:cubicBezTo>
                <a:cubicBezTo>
                  <a:pt x="127005" y="45874"/>
                  <a:pt x="137483" y="9680"/>
                  <a:pt x="113671" y="3012"/>
                </a:cubicBezTo>
                <a:lnTo>
                  <a:pt x="113671" y="3012"/>
                </a:lnTo>
                <a:close/>
              </a:path>
            </a:pathLst>
          </a:custGeom>
          <a:solidFill>
            <a:srgbClr val="27357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6" name="Graphic 3">
            <a:extLst>
              <a:ext uri="{FF2B5EF4-FFF2-40B4-BE49-F238E27FC236}">
                <a16:creationId xmlns:a16="http://schemas.microsoft.com/office/drawing/2014/main" id="{BFB006D5-0CDE-4E5C-A226-03C7CF522330}"/>
              </a:ext>
            </a:extLst>
          </p:cNvPr>
          <p:cNvGrpSpPr/>
          <p:nvPr userDrawn="1"/>
        </p:nvGrpSpPr>
        <p:grpSpPr>
          <a:xfrm rot="16791424">
            <a:off x="3460716" y="3774338"/>
            <a:ext cx="2149152" cy="2383719"/>
            <a:chOff x="2853907" y="1011184"/>
            <a:chExt cx="1019769" cy="1014346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EFFFFD2-06C9-4F56-8B5F-B91819AA6EA8}"/>
                </a:ext>
              </a:extLst>
            </p:cNvPr>
            <p:cNvSpPr/>
            <p:nvPr/>
          </p:nvSpPr>
          <p:spPr>
            <a:xfrm>
              <a:off x="2853907" y="1011184"/>
              <a:ext cx="1019769" cy="1014346"/>
            </a:xfrm>
            <a:custGeom>
              <a:avLst/>
              <a:gdLst>
                <a:gd name="connsiteX0" fmla="*/ 355065 w 1019769"/>
                <a:gd name="connsiteY0" fmla="*/ 1004305 h 1014346"/>
                <a:gd name="connsiteX1" fmla="*/ 576045 w 1019769"/>
                <a:gd name="connsiteY1" fmla="*/ 925248 h 1014346"/>
                <a:gd name="connsiteX2" fmla="*/ 772260 w 1019769"/>
                <a:gd name="connsiteY2" fmla="*/ 914770 h 1014346"/>
                <a:gd name="connsiteX3" fmla="*/ 817980 w 1019769"/>
                <a:gd name="connsiteY3" fmla="*/ 713793 h 1014346"/>
                <a:gd name="connsiteX4" fmla="*/ 1009432 w 1019769"/>
                <a:gd name="connsiteY4" fmla="*/ 611875 h 1014346"/>
                <a:gd name="connsiteX5" fmla="*/ 955140 w 1019769"/>
                <a:gd name="connsiteY5" fmla="*/ 427090 h 1014346"/>
                <a:gd name="connsiteX6" fmla="*/ 989430 w 1019769"/>
                <a:gd name="connsiteY6" fmla="*/ 309933 h 1014346"/>
                <a:gd name="connsiteX7" fmla="*/ 836077 w 1019769"/>
                <a:gd name="connsiteY7" fmla="*/ 172773 h 1014346"/>
                <a:gd name="connsiteX8" fmla="*/ 789405 w 1019769"/>
                <a:gd name="connsiteY8" fmla="*/ 88000 h 1014346"/>
                <a:gd name="connsiteX9" fmla="*/ 510322 w 1019769"/>
                <a:gd name="connsiteY9" fmla="*/ 31803 h 1014346"/>
                <a:gd name="connsiteX10" fmla="*/ 449362 w 1019769"/>
                <a:gd name="connsiteY10" fmla="*/ 147055 h 1014346"/>
                <a:gd name="connsiteX11" fmla="*/ 379830 w 1019769"/>
                <a:gd name="connsiteY11" fmla="*/ 108955 h 1014346"/>
                <a:gd name="connsiteX12" fmla="*/ 106462 w 1019769"/>
                <a:gd name="connsiteY12" fmla="*/ 191823 h 1014346"/>
                <a:gd name="connsiteX13" fmla="*/ 244575 w 1019769"/>
                <a:gd name="connsiteY13" fmla="*/ 428043 h 1014346"/>
                <a:gd name="connsiteX14" fmla="*/ 319822 w 1019769"/>
                <a:gd name="connsiteY14" fmla="*/ 444235 h 1014346"/>
                <a:gd name="connsiteX15" fmla="*/ 306487 w 1019769"/>
                <a:gd name="connsiteY15" fmla="*/ 461380 h 1014346"/>
                <a:gd name="connsiteX16" fmla="*/ 93127 w 1019769"/>
                <a:gd name="connsiteY16" fmla="*/ 504243 h 1014346"/>
                <a:gd name="connsiteX17" fmla="*/ 34072 w 1019769"/>
                <a:gd name="connsiteY17" fmla="*/ 768085 h 1014346"/>
                <a:gd name="connsiteX18" fmla="*/ 250290 w 1019769"/>
                <a:gd name="connsiteY18" fmla="*/ 810948 h 1014346"/>
                <a:gd name="connsiteX19" fmla="*/ 355065 w 1019769"/>
                <a:gd name="connsiteY19" fmla="*/ 1004305 h 101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769" h="1014346">
                  <a:moveTo>
                    <a:pt x="355065" y="1004305"/>
                  </a:moveTo>
                  <a:cubicBezTo>
                    <a:pt x="432217" y="1032880"/>
                    <a:pt x="521752" y="998590"/>
                    <a:pt x="576045" y="925248"/>
                  </a:cubicBezTo>
                  <a:cubicBezTo>
                    <a:pt x="642720" y="956680"/>
                    <a:pt x="718920" y="955728"/>
                    <a:pt x="772260" y="914770"/>
                  </a:cubicBezTo>
                  <a:cubicBezTo>
                    <a:pt x="832267" y="870003"/>
                    <a:pt x="847507" y="789040"/>
                    <a:pt x="817980" y="713793"/>
                  </a:cubicBezTo>
                  <a:cubicBezTo>
                    <a:pt x="903705" y="717603"/>
                    <a:pt x="981810" y="679503"/>
                    <a:pt x="1009432" y="611875"/>
                  </a:cubicBezTo>
                  <a:cubicBezTo>
                    <a:pt x="1035150" y="549010"/>
                    <a:pt x="1011337" y="478525"/>
                    <a:pt x="955140" y="427090"/>
                  </a:cubicBezTo>
                  <a:cubicBezTo>
                    <a:pt x="982762" y="392800"/>
                    <a:pt x="996097" y="351843"/>
                    <a:pt x="989430" y="309933"/>
                  </a:cubicBezTo>
                  <a:cubicBezTo>
                    <a:pt x="978952" y="241353"/>
                    <a:pt x="916087" y="188965"/>
                    <a:pt x="836077" y="172773"/>
                  </a:cubicBezTo>
                  <a:cubicBezTo>
                    <a:pt x="827505" y="143245"/>
                    <a:pt x="812265" y="114670"/>
                    <a:pt x="789405" y="88000"/>
                  </a:cubicBezTo>
                  <a:cubicBezTo>
                    <a:pt x="715110" y="-1535"/>
                    <a:pt x="589380" y="-27252"/>
                    <a:pt x="510322" y="31803"/>
                  </a:cubicBezTo>
                  <a:cubicBezTo>
                    <a:pt x="473175" y="59425"/>
                    <a:pt x="452220" y="101335"/>
                    <a:pt x="449362" y="147055"/>
                  </a:cubicBezTo>
                  <a:cubicBezTo>
                    <a:pt x="429360" y="131815"/>
                    <a:pt x="405547" y="118480"/>
                    <a:pt x="379830" y="108955"/>
                  </a:cubicBezTo>
                  <a:cubicBezTo>
                    <a:pt x="266482" y="67045"/>
                    <a:pt x="143610" y="104193"/>
                    <a:pt x="106462" y="191823"/>
                  </a:cubicBezTo>
                  <a:cubicBezTo>
                    <a:pt x="69315" y="280405"/>
                    <a:pt x="131227" y="386133"/>
                    <a:pt x="244575" y="428043"/>
                  </a:cubicBezTo>
                  <a:cubicBezTo>
                    <a:pt x="269340" y="437568"/>
                    <a:pt x="295057" y="442330"/>
                    <a:pt x="319822" y="444235"/>
                  </a:cubicBezTo>
                  <a:cubicBezTo>
                    <a:pt x="315060" y="449950"/>
                    <a:pt x="310297" y="455665"/>
                    <a:pt x="306487" y="461380"/>
                  </a:cubicBezTo>
                  <a:cubicBezTo>
                    <a:pt x="241717" y="440425"/>
                    <a:pt x="158850" y="454713"/>
                    <a:pt x="93127" y="504243"/>
                  </a:cubicBezTo>
                  <a:cubicBezTo>
                    <a:pt x="-2123" y="575680"/>
                    <a:pt x="-28793" y="693790"/>
                    <a:pt x="34072" y="768085"/>
                  </a:cubicBezTo>
                  <a:cubicBezTo>
                    <a:pt x="82650" y="825235"/>
                    <a:pt x="169327" y="839523"/>
                    <a:pt x="250290" y="810948"/>
                  </a:cubicBezTo>
                  <a:cubicBezTo>
                    <a:pt x="238860" y="897625"/>
                    <a:pt x="279817" y="976683"/>
                    <a:pt x="355065" y="1004305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7948A44-6C36-49D2-99E0-94357D6306DA}"/>
                </a:ext>
              </a:extLst>
            </p:cNvPr>
            <p:cNvSpPr/>
            <p:nvPr/>
          </p:nvSpPr>
          <p:spPr>
            <a:xfrm>
              <a:off x="3662668" y="1274262"/>
              <a:ext cx="94616" cy="158296"/>
            </a:xfrm>
            <a:custGeom>
              <a:avLst/>
              <a:gdLst>
                <a:gd name="connsiteX0" fmla="*/ 8266 w 94616"/>
                <a:gd name="connsiteY0" fmla="*/ 32567 h 158296"/>
                <a:gd name="connsiteX1" fmla="*/ 33031 w 94616"/>
                <a:gd name="connsiteY1" fmla="*/ 46854 h 158296"/>
                <a:gd name="connsiteX2" fmla="*/ 34936 w 94616"/>
                <a:gd name="connsiteY2" fmla="*/ 47807 h 158296"/>
                <a:gd name="connsiteX3" fmla="*/ 39699 w 94616"/>
                <a:gd name="connsiteY3" fmla="*/ 51617 h 158296"/>
                <a:gd name="connsiteX4" fmla="*/ 46366 w 94616"/>
                <a:gd name="connsiteY4" fmla="*/ 59237 h 158296"/>
                <a:gd name="connsiteX5" fmla="*/ 46366 w 94616"/>
                <a:gd name="connsiteY5" fmla="*/ 59237 h 158296"/>
                <a:gd name="connsiteX6" fmla="*/ 48271 w 94616"/>
                <a:gd name="connsiteY6" fmla="*/ 61142 h 158296"/>
                <a:gd name="connsiteX7" fmla="*/ 50176 w 94616"/>
                <a:gd name="connsiteY7" fmla="*/ 63999 h 158296"/>
                <a:gd name="connsiteX8" fmla="*/ 53034 w 94616"/>
                <a:gd name="connsiteY8" fmla="*/ 68762 h 158296"/>
                <a:gd name="connsiteX9" fmla="*/ 53986 w 94616"/>
                <a:gd name="connsiteY9" fmla="*/ 69714 h 158296"/>
                <a:gd name="connsiteX10" fmla="*/ 58749 w 94616"/>
                <a:gd name="connsiteY10" fmla="*/ 85907 h 158296"/>
                <a:gd name="connsiteX11" fmla="*/ 58749 w 94616"/>
                <a:gd name="connsiteY11" fmla="*/ 85907 h 158296"/>
                <a:gd name="connsiteX12" fmla="*/ 58749 w 94616"/>
                <a:gd name="connsiteY12" fmla="*/ 89717 h 158296"/>
                <a:gd name="connsiteX13" fmla="*/ 58749 w 94616"/>
                <a:gd name="connsiteY13" fmla="*/ 97337 h 158296"/>
                <a:gd name="connsiteX14" fmla="*/ 57796 w 94616"/>
                <a:gd name="connsiteY14" fmla="*/ 113529 h 158296"/>
                <a:gd name="connsiteX15" fmla="*/ 54939 w 94616"/>
                <a:gd name="connsiteY15" fmla="*/ 140199 h 158296"/>
                <a:gd name="connsiteX16" fmla="*/ 73036 w 94616"/>
                <a:gd name="connsiteY16" fmla="*/ 158297 h 158296"/>
                <a:gd name="connsiteX17" fmla="*/ 91134 w 94616"/>
                <a:gd name="connsiteY17" fmla="*/ 140199 h 158296"/>
                <a:gd name="connsiteX18" fmla="*/ 93991 w 94616"/>
                <a:gd name="connsiteY18" fmla="*/ 111624 h 158296"/>
                <a:gd name="connsiteX19" fmla="*/ 93039 w 94616"/>
                <a:gd name="connsiteY19" fmla="*/ 74477 h 158296"/>
                <a:gd name="connsiteX20" fmla="*/ 27316 w 94616"/>
                <a:gd name="connsiteY20" fmla="*/ 2087 h 158296"/>
                <a:gd name="connsiteX21" fmla="*/ 2551 w 94616"/>
                <a:gd name="connsiteY21" fmla="*/ 8754 h 158296"/>
                <a:gd name="connsiteX22" fmla="*/ 8266 w 94616"/>
                <a:gd name="connsiteY22" fmla="*/ 32567 h 158296"/>
                <a:gd name="connsiteX23" fmla="*/ 8266 w 94616"/>
                <a:gd name="connsiteY23" fmla="*/ 32567 h 1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616" h="158296">
                  <a:moveTo>
                    <a:pt x="8266" y="32567"/>
                  </a:moveTo>
                  <a:cubicBezTo>
                    <a:pt x="16839" y="36377"/>
                    <a:pt x="25411" y="41139"/>
                    <a:pt x="33031" y="46854"/>
                  </a:cubicBezTo>
                  <a:cubicBezTo>
                    <a:pt x="36841" y="48759"/>
                    <a:pt x="32079" y="45902"/>
                    <a:pt x="34936" y="47807"/>
                  </a:cubicBezTo>
                  <a:cubicBezTo>
                    <a:pt x="36841" y="48759"/>
                    <a:pt x="37794" y="50664"/>
                    <a:pt x="39699" y="51617"/>
                  </a:cubicBezTo>
                  <a:cubicBezTo>
                    <a:pt x="42556" y="53522"/>
                    <a:pt x="44461" y="56379"/>
                    <a:pt x="46366" y="59237"/>
                  </a:cubicBezTo>
                  <a:cubicBezTo>
                    <a:pt x="47319" y="61142"/>
                    <a:pt x="47319" y="61142"/>
                    <a:pt x="46366" y="59237"/>
                  </a:cubicBezTo>
                  <a:cubicBezTo>
                    <a:pt x="47319" y="60189"/>
                    <a:pt x="47319" y="61142"/>
                    <a:pt x="48271" y="61142"/>
                  </a:cubicBezTo>
                  <a:cubicBezTo>
                    <a:pt x="49224" y="62094"/>
                    <a:pt x="50176" y="63047"/>
                    <a:pt x="50176" y="63999"/>
                  </a:cubicBezTo>
                  <a:cubicBezTo>
                    <a:pt x="51129" y="65904"/>
                    <a:pt x="52081" y="66857"/>
                    <a:pt x="53034" y="68762"/>
                  </a:cubicBezTo>
                  <a:cubicBezTo>
                    <a:pt x="53986" y="69714"/>
                    <a:pt x="55891" y="74477"/>
                    <a:pt x="53986" y="69714"/>
                  </a:cubicBezTo>
                  <a:cubicBezTo>
                    <a:pt x="55891" y="74477"/>
                    <a:pt x="56844" y="80192"/>
                    <a:pt x="58749" y="85907"/>
                  </a:cubicBezTo>
                  <a:cubicBezTo>
                    <a:pt x="59701" y="89717"/>
                    <a:pt x="58749" y="82097"/>
                    <a:pt x="58749" y="85907"/>
                  </a:cubicBezTo>
                  <a:cubicBezTo>
                    <a:pt x="58749" y="86859"/>
                    <a:pt x="58749" y="88764"/>
                    <a:pt x="58749" y="89717"/>
                  </a:cubicBezTo>
                  <a:cubicBezTo>
                    <a:pt x="58749" y="92574"/>
                    <a:pt x="58749" y="94479"/>
                    <a:pt x="58749" y="97337"/>
                  </a:cubicBezTo>
                  <a:cubicBezTo>
                    <a:pt x="58749" y="103052"/>
                    <a:pt x="58749" y="107814"/>
                    <a:pt x="57796" y="113529"/>
                  </a:cubicBezTo>
                  <a:cubicBezTo>
                    <a:pt x="56844" y="122102"/>
                    <a:pt x="55891" y="130674"/>
                    <a:pt x="54939" y="140199"/>
                  </a:cubicBezTo>
                  <a:cubicBezTo>
                    <a:pt x="54939" y="149724"/>
                    <a:pt x="63511" y="158297"/>
                    <a:pt x="73036" y="158297"/>
                  </a:cubicBezTo>
                  <a:cubicBezTo>
                    <a:pt x="82561" y="158297"/>
                    <a:pt x="91134" y="149724"/>
                    <a:pt x="91134" y="140199"/>
                  </a:cubicBezTo>
                  <a:cubicBezTo>
                    <a:pt x="91134" y="130674"/>
                    <a:pt x="93039" y="121149"/>
                    <a:pt x="93991" y="111624"/>
                  </a:cubicBezTo>
                  <a:cubicBezTo>
                    <a:pt x="94944" y="99242"/>
                    <a:pt x="94944" y="86859"/>
                    <a:pt x="93039" y="74477"/>
                  </a:cubicBezTo>
                  <a:cubicBezTo>
                    <a:pt x="86371" y="40187"/>
                    <a:pt x="58749" y="15422"/>
                    <a:pt x="27316" y="2087"/>
                  </a:cubicBezTo>
                  <a:cubicBezTo>
                    <a:pt x="18744" y="-1723"/>
                    <a:pt x="8266" y="-771"/>
                    <a:pt x="2551" y="8754"/>
                  </a:cubicBezTo>
                  <a:cubicBezTo>
                    <a:pt x="-2211" y="15422"/>
                    <a:pt x="-306" y="28757"/>
                    <a:pt x="8266" y="32567"/>
                  </a:cubicBezTo>
                  <a:lnTo>
                    <a:pt x="8266" y="3256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3BF0C71-E08F-4C94-8097-B515395FF1FA}"/>
                </a:ext>
              </a:extLst>
            </p:cNvPr>
            <p:cNvSpPr/>
            <p:nvPr/>
          </p:nvSpPr>
          <p:spPr>
            <a:xfrm>
              <a:off x="3674958" y="1516116"/>
              <a:ext cx="71275" cy="127359"/>
            </a:xfrm>
            <a:custGeom>
              <a:avLst/>
              <a:gdLst>
                <a:gd name="connsiteX0" fmla="*/ 22646 w 71275"/>
                <a:gd name="connsiteY0" fmla="*/ 29791 h 127359"/>
                <a:gd name="connsiteX1" fmla="*/ 27408 w 71275"/>
                <a:gd name="connsiteY1" fmla="*/ 34553 h 127359"/>
                <a:gd name="connsiteX2" fmla="*/ 27408 w 71275"/>
                <a:gd name="connsiteY2" fmla="*/ 34553 h 127359"/>
                <a:gd name="connsiteX3" fmla="*/ 28361 w 71275"/>
                <a:gd name="connsiteY3" fmla="*/ 36458 h 127359"/>
                <a:gd name="connsiteX4" fmla="*/ 31218 w 71275"/>
                <a:gd name="connsiteY4" fmla="*/ 42173 h 127359"/>
                <a:gd name="connsiteX5" fmla="*/ 31218 w 71275"/>
                <a:gd name="connsiteY5" fmla="*/ 41221 h 127359"/>
                <a:gd name="connsiteX6" fmla="*/ 32171 w 71275"/>
                <a:gd name="connsiteY6" fmla="*/ 44078 h 127359"/>
                <a:gd name="connsiteX7" fmla="*/ 34076 w 71275"/>
                <a:gd name="connsiteY7" fmla="*/ 50746 h 127359"/>
                <a:gd name="connsiteX8" fmla="*/ 35028 w 71275"/>
                <a:gd name="connsiteY8" fmla="*/ 53603 h 127359"/>
                <a:gd name="connsiteX9" fmla="*/ 35028 w 71275"/>
                <a:gd name="connsiteY9" fmla="*/ 53603 h 127359"/>
                <a:gd name="connsiteX10" fmla="*/ 35028 w 71275"/>
                <a:gd name="connsiteY10" fmla="*/ 67891 h 127359"/>
                <a:gd name="connsiteX11" fmla="*/ 35028 w 71275"/>
                <a:gd name="connsiteY11" fmla="*/ 67891 h 127359"/>
                <a:gd name="connsiteX12" fmla="*/ 34076 w 71275"/>
                <a:gd name="connsiteY12" fmla="*/ 70748 h 127359"/>
                <a:gd name="connsiteX13" fmla="*/ 32171 w 71275"/>
                <a:gd name="connsiteY13" fmla="*/ 77416 h 127359"/>
                <a:gd name="connsiteX14" fmla="*/ 32171 w 71275"/>
                <a:gd name="connsiteY14" fmla="*/ 77416 h 127359"/>
                <a:gd name="connsiteX15" fmla="*/ 31218 w 71275"/>
                <a:gd name="connsiteY15" fmla="*/ 80273 h 127359"/>
                <a:gd name="connsiteX16" fmla="*/ 27408 w 71275"/>
                <a:gd name="connsiteY16" fmla="*/ 85988 h 127359"/>
                <a:gd name="connsiteX17" fmla="*/ 28361 w 71275"/>
                <a:gd name="connsiteY17" fmla="*/ 84083 h 127359"/>
                <a:gd name="connsiteX18" fmla="*/ 27408 w 71275"/>
                <a:gd name="connsiteY18" fmla="*/ 85036 h 127359"/>
                <a:gd name="connsiteX19" fmla="*/ 24551 w 71275"/>
                <a:gd name="connsiteY19" fmla="*/ 87893 h 127359"/>
                <a:gd name="connsiteX20" fmla="*/ 23598 w 71275"/>
                <a:gd name="connsiteY20" fmla="*/ 88846 h 127359"/>
                <a:gd name="connsiteX21" fmla="*/ 25503 w 71275"/>
                <a:gd name="connsiteY21" fmla="*/ 87893 h 127359"/>
                <a:gd name="connsiteX22" fmla="*/ 22646 w 71275"/>
                <a:gd name="connsiteY22" fmla="*/ 89798 h 127359"/>
                <a:gd name="connsiteX23" fmla="*/ 20741 w 71275"/>
                <a:gd name="connsiteY23" fmla="*/ 90751 h 127359"/>
                <a:gd name="connsiteX24" fmla="*/ 20741 w 71275"/>
                <a:gd name="connsiteY24" fmla="*/ 90751 h 127359"/>
                <a:gd name="connsiteX25" fmla="*/ 13121 w 71275"/>
                <a:gd name="connsiteY25" fmla="*/ 92656 h 127359"/>
                <a:gd name="connsiteX26" fmla="*/ 738 w 71275"/>
                <a:gd name="connsiteY26" fmla="*/ 114563 h 127359"/>
                <a:gd name="connsiteX27" fmla="*/ 22646 w 71275"/>
                <a:gd name="connsiteY27" fmla="*/ 126946 h 127359"/>
                <a:gd name="connsiteX28" fmla="*/ 66461 w 71275"/>
                <a:gd name="connsiteY28" fmla="*/ 31696 h 127359"/>
                <a:gd name="connsiteX29" fmla="*/ 49316 w 71275"/>
                <a:gd name="connsiteY29" fmla="*/ 5026 h 127359"/>
                <a:gd name="connsiteX30" fmla="*/ 23598 w 71275"/>
                <a:gd name="connsiteY30" fmla="*/ 5026 h 127359"/>
                <a:gd name="connsiteX31" fmla="*/ 22646 w 71275"/>
                <a:gd name="connsiteY31" fmla="*/ 29791 h 127359"/>
                <a:gd name="connsiteX32" fmla="*/ 22646 w 71275"/>
                <a:gd name="connsiteY32" fmla="*/ 29791 h 12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275" h="127359">
                  <a:moveTo>
                    <a:pt x="22646" y="29791"/>
                  </a:moveTo>
                  <a:cubicBezTo>
                    <a:pt x="24551" y="30743"/>
                    <a:pt x="25503" y="32648"/>
                    <a:pt x="27408" y="34553"/>
                  </a:cubicBezTo>
                  <a:cubicBezTo>
                    <a:pt x="30266" y="37411"/>
                    <a:pt x="25503" y="31696"/>
                    <a:pt x="27408" y="34553"/>
                  </a:cubicBezTo>
                  <a:cubicBezTo>
                    <a:pt x="27408" y="35506"/>
                    <a:pt x="28361" y="35506"/>
                    <a:pt x="28361" y="36458"/>
                  </a:cubicBezTo>
                  <a:cubicBezTo>
                    <a:pt x="29313" y="38363"/>
                    <a:pt x="30266" y="40268"/>
                    <a:pt x="31218" y="42173"/>
                  </a:cubicBezTo>
                  <a:cubicBezTo>
                    <a:pt x="33123" y="45031"/>
                    <a:pt x="29313" y="37411"/>
                    <a:pt x="31218" y="41221"/>
                  </a:cubicBezTo>
                  <a:cubicBezTo>
                    <a:pt x="31218" y="42173"/>
                    <a:pt x="32171" y="43126"/>
                    <a:pt x="32171" y="44078"/>
                  </a:cubicBezTo>
                  <a:cubicBezTo>
                    <a:pt x="33123" y="45983"/>
                    <a:pt x="33123" y="48841"/>
                    <a:pt x="34076" y="50746"/>
                  </a:cubicBezTo>
                  <a:cubicBezTo>
                    <a:pt x="34076" y="51698"/>
                    <a:pt x="34076" y="52651"/>
                    <a:pt x="35028" y="53603"/>
                  </a:cubicBezTo>
                  <a:cubicBezTo>
                    <a:pt x="35981" y="56461"/>
                    <a:pt x="34076" y="48841"/>
                    <a:pt x="35028" y="53603"/>
                  </a:cubicBezTo>
                  <a:cubicBezTo>
                    <a:pt x="35028" y="58366"/>
                    <a:pt x="35028" y="63128"/>
                    <a:pt x="35028" y="67891"/>
                  </a:cubicBezTo>
                  <a:cubicBezTo>
                    <a:pt x="35028" y="70748"/>
                    <a:pt x="35981" y="63128"/>
                    <a:pt x="35028" y="67891"/>
                  </a:cubicBezTo>
                  <a:cubicBezTo>
                    <a:pt x="35028" y="68843"/>
                    <a:pt x="35028" y="69796"/>
                    <a:pt x="34076" y="70748"/>
                  </a:cubicBezTo>
                  <a:cubicBezTo>
                    <a:pt x="33123" y="72653"/>
                    <a:pt x="33123" y="75511"/>
                    <a:pt x="32171" y="77416"/>
                  </a:cubicBezTo>
                  <a:cubicBezTo>
                    <a:pt x="31218" y="82178"/>
                    <a:pt x="34076" y="74558"/>
                    <a:pt x="32171" y="77416"/>
                  </a:cubicBezTo>
                  <a:cubicBezTo>
                    <a:pt x="32171" y="78368"/>
                    <a:pt x="31218" y="79321"/>
                    <a:pt x="31218" y="80273"/>
                  </a:cubicBezTo>
                  <a:cubicBezTo>
                    <a:pt x="30266" y="81226"/>
                    <a:pt x="27408" y="85036"/>
                    <a:pt x="27408" y="85988"/>
                  </a:cubicBezTo>
                  <a:cubicBezTo>
                    <a:pt x="29313" y="83131"/>
                    <a:pt x="29313" y="83131"/>
                    <a:pt x="28361" y="84083"/>
                  </a:cubicBezTo>
                  <a:cubicBezTo>
                    <a:pt x="28361" y="84083"/>
                    <a:pt x="28361" y="84083"/>
                    <a:pt x="27408" y="85036"/>
                  </a:cubicBezTo>
                  <a:cubicBezTo>
                    <a:pt x="26456" y="85988"/>
                    <a:pt x="25503" y="86941"/>
                    <a:pt x="24551" y="87893"/>
                  </a:cubicBezTo>
                  <a:cubicBezTo>
                    <a:pt x="24551" y="87893"/>
                    <a:pt x="23598" y="88846"/>
                    <a:pt x="23598" y="88846"/>
                  </a:cubicBezTo>
                  <a:cubicBezTo>
                    <a:pt x="22646" y="89798"/>
                    <a:pt x="22646" y="89798"/>
                    <a:pt x="25503" y="87893"/>
                  </a:cubicBezTo>
                  <a:cubicBezTo>
                    <a:pt x="25503" y="87893"/>
                    <a:pt x="22646" y="89798"/>
                    <a:pt x="22646" y="89798"/>
                  </a:cubicBezTo>
                  <a:cubicBezTo>
                    <a:pt x="21693" y="89798"/>
                    <a:pt x="20741" y="90751"/>
                    <a:pt x="20741" y="90751"/>
                  </a:cubicBezTo>
                  <a:cubicBezTo>
                    <a:pt x="16931" y="92656"/>
                    <a:pt x="23598" y="89798"/>
                    <a:pt x="20741" y="90751"/>
                  </a:cubicBezTo>
                  <a:cubicBezTo>
                    <a:pt x="17883" y="91703"/>
                    <a:pt x="15978" y="92656"/>
                    <a:pt x="13121" y="92656"/>
                  </a:cubicBezTo>
                  <a:cubicBezTo>
                    <a:pt x="3596" y="94561"/>
                    <a:pt x="-2119" y="105991"/>
                    <a:pt x="738" y="114563"/>
                  </a:cubicBezTo>
                  <a:cubicBezTo>
                    <a:pt x="3596" y="124088"/>
                    <a:pt x="13121" y="128851"/>
                    <a:pt x="22646" y="126946"/>
                  </a:cubicBezTo>
                  <a:cubicBezTo>
                    <a:pt x="65508" y="119326"/>
                    <a:pt x="79796" y="67891"/>
                    <a:pt x="66461" y="31696"/>
                  </a:cubicBezTo>
                  <a:cubicBezTo>
                    <a:pt x="62651" y="22171"/>
                    <a:pt x="56936" y="11693"/>
                    <a:pt x="49316" y="5026"/>
                  </a:cubicBezTo>
                  <a:cubicBezTo>
                    <a:pt x="41696" y="-689"/>
                    <a:pt x="31218" y="-2594"/>
                    <a:pt x="23598" y="5026"/>
                  </a:cubicBezTo>
                  <a:cubicBezTo>
                    <a:pt x="16931" y="10741"/>
                    <a:pt x="15026" y="23123"/>
                    <a:pt x="22646" y="29791"/>
                  </a:cubicBezTo>
                  <a:lnTo>
                    <a:pt x="22646" y="2979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D781D03-DAAD-46D1-AE7C-C61E383B5FEF}"/>
                </a:ext>
              </a:extLst>
            </p:cNvPr>
            <p:cNvSpPr/>
            <p:nvPr/>
          </p:nvSpPr>
          <p:spPr>
            <a:xfrm>
              <a:off x="3477163" y="1702218"/>
              <a:ext cx="130355" cy="178782"/>
            </a:xfrm>
            <a:custGeom>
              <a:avLst/>
              <a:gdLst>
                <a:gd name="connsiteX0" fmla="*/ 75661 w 130355"/>
                <a:gd name="connsiteY0" fmla="*/ 30379 h 178782"/>
                <a:gd name="connsiteX1" fmla="*/ 91854 w 130355"/>
                <a:gd name="connsiteY1" fmla="*/ 51334 h 178782"/>
                <a:gd name="connsiteX2" fmla="*/ 92806 w 130355"/>
                <a:gd name="connsiteY2" fmla="*/ 54191 h 178782"/>
                <a:gd name="connsiteX3" fmla="*/ 92806 w 130355"/>
                <a:gd name="connsiteY3" fmla="*/ 55144 h 178782"/>
                <a:gd name="connsiteX4" fmla="*/ 94711 w 130355"/>
                <a:gd name="connsiteY4" fmla="*/ 61811 h 178782"/>
                <a:gd name="connsiteX5" fmla="*/ 95664 w 130355"/>
                <a:gd name="connsiteY5" fmla="*/ 66574 h 178782"/>
                <a:gd name="connsiteX6" fmla="*/ 95664 w 130355"/>
                <a:gd name="connsiteY6" fmla="*/ 66574 h 178782"/>
                <a:gd name="connsiteX7" fmla="*/ 95664 w 130355"/>
                <a:gd name="connsiteY7" fmla="*/ 69431 h 178782"/>
                <a:gd name="connsiteX8" fmla="*/ 95664 w 130355"/>
                <a:gd name="connsiteY8" fmla="*/ 80861 h 178782"/>
                <a:gd name="connsiteX9" fmla="*/ 95664 w 130355"/>
                <a:gd name="connsiteY9" fmla="*/ 82766 h 178782"/>
                <a:gd name="connsiteX10" fmla="*/ 93759 w 130355"/>
                <a:gd name="connsiteY10" fmla="*/ 89434 h 178782"/>
                <a:gd name="connsiteX11" fmla="*/ 85186 w 130355"/>
                <a:gd name="connsiteY11" fmla="*/ 107531 h 178782"/>
                <a:gd name="connsiteX12" fmla="*/ 71851 w 130355"/>
                <a:gd name="connsiteY12" fmla="*/ 122771 h 178782"/>
                <a:gd name="connsiteX13" fmla="*/ 67089 w 130355"/>
                <a:gd name="connsiteY13" fmla="*/ 127534 h 178782"/>
                <a:gd name="connsiteX14" fmla="*/ 65184 w 130355"/>
                <a:gd name="connsiteY14" fmla="*/ 128486 h 178782"/>
                <a:gd name="connsiteX15" fmla="*/ 55659 w 130355"/>
                <a:gd name="connsiteY15" fmla="*/ 135154 h 178782"/>
                <a:gd name="connsiteX16" fmla="*/ 49944 w 130355"/>
                <a:gd name="connsiteY16" fmla="*/ 138011 h 178782"/>
                <a:gd name="connsiteX17" fmla="*/ 48039 w 130355"/>
                <a:gd name="connsiteY17" fmla="*/ 138964 h 178782"/>
                <a:gd name="connsiteX18" fmla="*/ 37561 w 130355"/>
                <a:gd name="connsiteY18" fmla="*/ 142774 h 178782"/>
                <a:gd name="connsiteX19" fmla="*/ 31846 w 130355"/>
                <a:gd name="connsiteY19" fmla="*/ 143726 h 178782"/>
                <a:gd name="connsiteX20" fmla="*/ 30894 w 130355"/>
                <a:gd name="connsiteY20" fmla="*/ 143726 h 178782"/>
                <a:gd name="connsiteX21" fmla="*/ 25179 w 130355"/>
                <a:gd name="connsiteY21" fmla="*/ 143726 h 178782"/>
                <a:gd name="connsiteX22" fmla="*/ 22321 w 130355"/>
                <a:gd name="connsiteY22" fmla="*/ 143726 h 178782"/>
                <a:gd name="connsiteX23" fmla="*/ 414 w 130355"/>
                <a:gd name="connsiteY23" fmla="*/ 156109 h 178782"/>
                <a:gd name="connsiteX24" fmla="*/ 12796 w 130355"/>
                <a:gd name="connsiteY24" fmla="*/ 178016 h 178782"/>
                <a:gd name="connsiteX25" fmla="*/ 129001 w 130355"/>
                <a:gd name="connsiteY25" fmla="*/ 57049 h 178782"/>
                <a:gd name="connsiteX26" fmla="*/ 98521 w 130355"/>
                <a:gd name="connsiteY26" fmla="*/ 4661 h 178782"/>
                <a:gd name="connsiteX27" fmla="*/ 75661 w 130355"/>
                <a:gd name="connsiteY27" fmla="*/ 30379 h 178782"/>
                <a:gd name="connsiteX28" fmla="*/ 75661 w 130355"/>
                <a:gd name="connsiteY28" fmla="*/ 30379 h 17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0355" h="178782">
                  <a:moveTo>
                    <a:pt x="75661" y="30379"/>
                  </a:moveTo>
                  <a:cubicBezTo>
                    <a:pt x="83281" y="37046"/>
                    <a:pt x="87091" y="42761"/>
                    <a:pt x="91854" y="51334"/>
                  </a:cubicBezTo>
                  <a:cubicBezTo>
                    <a:pt x="91854" y="52286"/>
                    <a:pt x="92806" y="53239"/>
                    <a:pt x="92806" y="54191"/>
                  </a:cubicBezTo>
                  <a:cubicBezTo>
                    <a:pt x="91854" y="52286"/>
                    <a:pt x="91854" y="53239"/>
                    <a:pt x="92806" y="55144"/>
                  </a:cubicBezTo>
                  <a:cubicBezTo>
                    <a:pt x="93759" y="57049"/>
                    <a:pt x="94711" y="59906"/>
                    <a:pt x="94711" y="61811"/>
                  </a:cubicBezTo>
                  <a:cubicBezTo>
                    <a:pt x="94711" y="63716"/>
                    <a:pt x="95664" y="64669"/>
                    <a:pt x="95664" y="66574"/>
                  </a:cubicBezTo>
                  <a:cubicBezTo>
                    <a:pt x="95664" y="68479"/>
                    <a:pt x="95664" y="68479"/>
                    <a:pt x="95664" y="66574"/>
                  </a:cubicBezTo>
                  <a:cubicBezTo>
                    <a:pt x="95664" y="67526"/>
                    <a:pt x="95664" y="68479"/>
                    <a:pt x="95664" y="69431"/>
                  </a:cubicBezTo>
                  <a:cubicBezTo>
                    <a:pt x="95664" y="73241"/>
                    <a:pt x="95664" y="77051"/>
                    <a:pt x="95664" y="80861"/>
                  </a:cubicBezTo>
                  <a:cubicBezTo>
                    <a:pt x="95664" y="77051"/>
                    <a:pt x="95664" y="81814"/>
                    <a:pt x="95664" y="82766"/>
                  </a:cubicBezTo>
                  <a:cubicBezTo>
                    <a:pt x="95664" y="84671"/>
                    <a:pt x="94711" y="86576"/>
                    <a:pt x="93759" y="89434"/>
                  </a:cubicBezTo>
                  <a:cubicBezTo>
                    <a:pt x="91854" y="97054"/>
                    <a:pt x="90901" y="99911"/>
                    <a:pt x="85186" y="107531"/>
                  </a:cubicBezTo>
                  <a:cubicBezTo>
                    <a:pt x="80424" y="114199"/>
                    <a:pt x="78519" y="117056"/>
                    <a:pt x="71851" y="122771"/>
                  </a:cubicBezTo>
                  <a:cubicBezTo>
                    <a:pt x="69946" y="124676"/>
                    <a:pt x="68994" y="125629"/>
                    <a:pt x="67089" y="127534"/>
                  </a:cubicBezTo>
                  <a:cubicBezTo>
                    <a:pt x="66136" y="127534"/>
                    <a:pt x="62326" y="131344"/>
                    <a:pt x="65184" y="128486"/>
                  </a:cubicBezTo>
                  <a:cubicBezTo>
                    <a:pt x="62326" y="130391"/>
                    <a:pt x="58516" y="133249"/>
                    <a:pt x="55659" y="135154"/>
                  </a:cubicBezTo>
                  <a:cubicBezTo>
                    <a:pt x="53754" y="136106"/>
                    <a:pt x="51849" y="137059"/>
                    <a:pt x="49944" y="138011"/>
                  </a:cubicBezTo>
                  <a:cubicBezTo>
                    <a:pt x="49944" y="138011"/>
                    <a:pt x="45181" y="139916"/>
                    <a:pt x="48039" y="138964"/>
                  </a:cubicBezTo>
                  <a:cubicBezTo>
                    <a:pt x="44229" y="139916"/>
                    <a:pt x="41371" y="141821"/>
                    <a:pt x="37561" y="142774"/>
                  </a:cubicBezTo>
                  <a:cubicBezTo>
                    <a:pt x="35656" y="143726"/>
                    <a:pt x="33751" y="143726"/>
                    <a:pt x="31846" y="143726"/>
                  </a:cubicBezTo>
                  <a:cubicBezTo>
                    <a:pt x="35656" y="142774"/>
                    <a:pt x="31846" y="143726"/>
                    <a:pt x="30894" y="143726"/>
                  </a:cubicBezTo>
                  <a:cubicBezTo>
                    <a:pt x="28989" y="143726"/>
                    <a:pt x="27084" y="143726"/>
                    <a:pt x="25179" y="143726"/>
                  </a:cubicBezTo>
                  <a:cubicBezTo>
                    <a:pt x="24226" y="143726"/>
                    <a:pt x="17559" y="142774"/>
                    <a:pt x="22321" y="143726"/>
                  </a:cubicBezTo>
                  <a:cubicBezTo>
                    <a:pt x="12796" y="142774"/>
                    <a:pt x="3271" y="145631"/>
                    <a:pt x="414" y="156109"/>
                  </a:cubicBezTo>
                  <a:cubicBezTo>
                    <a:pt x="-1491" y="164681"/>
                    <a:pt x="3271" y="177064"/>
                    <a:pt x="12796" y="178016"/>
                  </a:cubicBezTo>
                  <a:cubicBezTo>
                    <a:pt x="77566" y="186589"/>
                    <a:pt x="140431" y="121819"/>
                    <a:pt x="129001" y="57049"/>
                  </a:cubicBezTo>
                  <a:cubicBezTo>
                    <a:pt x="125191" y="37046"/>
                    <a:pt x="113761" y="18949"/>
                    <a:pt x="98521" y="4661"/>
                  </a:cubicBezTo>
                  <a:cubicBezTo>
                    <a:pt x="84234" y="-10579"/>
                    <a:pt x="58516" y="15139"/>
                    <a:pt x="75661" y="30379"/>
                  </a:cubicBezTo>
                  <a:lnTo>
                    <a:pt x="75661" y="3037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2853C72-6CAE-4472-B35D-3377E8AA686A}"/>
                </a:ext>
              </a:extLst>
            </p:cNvPr>
            <p:cNvSpPr/>
            <p:nvPr/>
          </p:nvSpPr>
          <p:spPr>
            <a:xfrm>
              <a:off x="3156584" y="1828410"/>
              <a:ext cx="176601" cy="108633"/>
            </a:xfrm>
            <a:custGeom>
              <a:avLst/>
              <a:gdLst>
                <a:gd name="connsiteX0" fmla="*/ 1905 w 176601"/>
                <a:gd name="connsiteY0" fmla="*/ 27059 h 108633"/>
                <a:gd name="connsiteX1" fmla="*/ 167640 w 176601"/>
                <a:gd name="connsiteY1" fmla="*/ 98497 h 108633"/>
                <a:gd name="connsiteX2" fmla="*/ 174308 w 176601"/>
                <a:gd name="connsiteY2" fmla="*/ 73732 h 108633"/>
                <a:gd name="connsiteX3" fmla="*/ 149542 w 176601"/>
                <a:gd name="connsiteY3" fmla="*/ 67064 h 108633"/>
                <a:gd name="connsiteX4" fmla="*/ 142875 w 176601"/>
                <a:gd name="connsiteY4" fmla="*/ 69922 h 108633"/>
                <a:gd name="connsiteX5" fmla="*/ 133350 w 176601"/>
                <a:gd name="connsiteY5" fmla="*/ 72779 h 108633"/>
                <a:gd name="connsiteX6" fmla="*/ 133350 w 176601"/>
                <a:gd name="connsiteY6" fmla="*/ 72779 h 108633"/>
                <a:gd name="connsiteX7" fmla="*/ 131445 w 176601"/>
                <a:gd name="connsiteY7" fmla="*/ 72779 h 108633"/>
                <a:gd name="connsiteX8" fmla="*/ 126683 w 176601"/>
                <a:gd name="connsiteY8" fmla="*/ 72779 h 108633"/>
                <a:gd name="connsiteX9" fmla="*/ 116205 w 176601"/>
                <a:gd name="connsiteY9" fmla="*/ 71827 h 108633"/>
                <a:gd name="connsiteX10" fmla="*/ 115253 w 176601"/>
                <a:gd name="connsiteY10" fmla="*/ 71827 h 108633"/>
                <a:gd name="connsiteX11" fmla="*/ 109538 w 176601"/>
                <a:gd name="connsiteY11" fmla="*/ 70874 h 108633"/>
                <a:gd name="connsiteX12" fmla="*/ 100013 w 176601"/>
                <a:gd name="connsiteY12" fmla="*/ 68017 h 108633"/>
                <a:gd name="connsiteX13" fmla="*/ 83820 w 176601"/>
                <a:gd name="connsiteY13" fmla="*/ 60397 h 108633"/>
                <a:gd name="connsiteX14" fmla="*/ 32385 w 176601"/>
                <a:gd name="connsiteY14" fmla="*/ 8962 h 108633"/>
                <a:gd name="connsiteX15" fmla="*/ 7620 w 176601"/>
                <a:gd name="connsiteY15" fmla="*/ 2294 h 108633"/>
                <a:gd name="connsiteX16" fmla="*/ 1905 w 176601"/>
                <a:gd name="connsiteY16" fmla="*/ 27059 h 108633"/>
                <a:gd name="connsiteX17" fmla="*/ 1905 w 176601"/>
                <a:gd name="connsiteY17" fmla="*/ 27059 h 1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6601" h="108633">
                  <a:moveTo>
                    <a:pt x="1905" y="27059"/>
                  </a:moveTo>
                  <a:cubicBezTo>
                    <a:pt x="29528" y="83257"/>
                    <a:pt x="106680" y="129929"/>
                    <a:pt x="167640" y="98497"/>
                  </a:cubicBezTo>
                  <a:cubicBezTo>
                    <a:pt x="176213" y="93734"/>
                    <a:pt x="179070" y="82304"/>
                    <a:pt x="174308" y="73732"/>
                  </a:cubicBezTo>
                  <a:cubicBezTo>
                    <a:pt x="169545" y="65159"/>
                    <a:pt x="158115" y="63254"/>
                    <a:pt x="149542" y="67064"/>
                  </a:cubicBezTo>
                  <a:cubicBezTo>
                    <a:pt x="145733" y="68969"/>
                    <a:pt x="147638" y="68969"/>
                    <a:pt x="142875" y="69922"/>
                  </a:cubicBezTo>
                  <a:cubicBezTo>
                    <a:pt x="140017" y="70874"/>
                    <a:pt x="136208" y="71827"/>
                    <a:pt x="133350" y="72779"/>
                  </a:cubicBezTo>
                  <a:cubicBezTo>
                    <a:pt x="132398" y="72779"/>
                    <a:pt x="132398" y="72779"/>
                    <a:pt x="133350" y="72779"/>
                  </a:cubicBezTo>
                  <a:cubicBezTo>
                    <a:pt x="132398" y="72779"/>
                    <a:pt x="132398" y="72779"/>
                    <a:pt x="131445" y="72779"/>
                  </a:cubicBezTo>
                  <a:cubicBezTo>
                    <a:pt x="129540" y="72779"/>
                    <a:pt x="128588" y="72779"/>
                    <a:pt x="126683" y="72779"/>
                  </a:cubicBezTo>
                  <a:cubicBezTo>
                    <a:pt x="122872" y="72779"/>
                    <a:pt x="120015" y="72779"/>
                    <a:pt x="116205" y="71827"/>
                  </a:cubicBezTo>
                  <a:cubicBezTo>
                    <a:pt x="118110" y="71827"/>
                    <a:pt x="116205" y="71827"/>
                    <a:pt x="115253" y="71827"/>
                  </a:cubicBezTo>
                  <a:cubicBezTo>
                    <a:pt x="113347" y="71827"/>
                    <a:pt x="111442" y="70874"/>
                    <a:pt x="109538" y="70874"/>
                  </a:cubicBezTo>
                  <a:cubicBezTo>
                    <a:pt x="106680" y="69922"/>
                    <a:pt x="102870" y="68969"/>
                    <a:pt x="100013" y="68017"/>
                  </a:cubicBezTo>
                  <a:cubicBezTo>
                    <a:pt x="94297" y="66112"/>
                    <a:pt x="89535" y="64207"/>
                    <a:pt x="83820" y="60397"/>
                  </a:cubicBezTo>
                  <a:cubicBezTo>
                    <a:pt x="61913" y="48014"/>
                    <a:pt x="43815" y="30869"/>
                    <a:pt x="32385" y="8962"/>
                  </a:cubicBezTo>
                  <a:cubicBezTo>
                    <a:pt x="27622" y="389"/>
                    <a:pt x="16192" y="-2468"/>
                    <a:pt x="7620" y="2294"/>
                  </a:cubicBezTo>
                  <a:cubicBezTo>
                    <a:pt x="0" y="8009"/>
                    <a:pt x="-1905" y="18487"/>
                    <a:pt x="1905" y="27059"/>
                  </a:cubicBezTo>
                  <a:lnTo>
                    <a:pt x="1905" y="2705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CCB815-72FD-4E5C-8C15-E406FCAF9EED}"/>
                </a:ext>
              </a:extLst>
            </p:cNvPr>
            <p:cNvSpPr/>
            <p:nvPr/>
          </p:nvSpPr>
          <p:spPr>
            <a:xfrm>
              <a:off x="3409107" y="1132397"/>
              <a:ext cx="161333" cy="109447"/>
            </a:xfrm>
            <a:custGeom>
              <a:avLst/>
              <a:gdLst>
                <a:gd name="connsiteX0" fmla="*/ 31322 w 161333"/>
                <a:gd name="connsiteY0" fmla="*/ 48702 h 109447"/>
                <a:gd name="connsiteX1" fmla="*/ 35132 w 161333"/>
                <a:gd name="connsiteY1" fmla="*/ 44892 h 109447"/>
                <a:gd name="connsiteX2" fmla="*/ 37989 w 161333"/>
                <a:gd name="connsiteY2" fmla="*/ 42987 h 109447"/>
                <a:gd name="connsiteX3" fmla="*/ 37989 w 161333"/>
                <a:gd name="connsiteY3" fmla="*/ 42987 h 109447"/>
                <a:gd name="connsiteX4" fmla="*/ 47514 w 161333"/>
                <a:gd name="connsiteY4" fmla="*/ 37272 h 109447"/>
                <a:gd name="connsiteX5" fmla="*/ 49419 w 161333"/>
                <a:gd name="connsiteY5" fmla="*/ 36319 h 109447"/>
                <a:gd name="connsiteX6" fmla="*/ 54182 w 161333"/>
                <a:gd name="connsiteY6" fmla="*/ 35367 h 109447"/>
                <a:gd name="connsiteX7" fmla="*/ 58944 w 161333"/>
                <a:gd name="connsiteY7" fmla="*/ 34414 h 109447"/>
                <a:gd name="connsiteX8" fmla="*/ 59897 w 161333"/>
                <a:gd name="connsiteY8" fmla="*/ 34414 h 109447"/>
                <a:gd name="connsiteX9" fmla="*/ 68469 w 161333"/>
                <a:gd name="connsiteY9" fmla="*/ 34414 h 109447"/>
                <a:gd name="connsiteX10" fmla="*/ 69422 w 161333"/>
                <a:gd name="connsiteY10" fmla="*/ 34414 h 109447"/>
                <a:gd name="connsiteX11" fmla="*/ 74184 w 161333"/>
                <a:gd name="connsiteY11" fmla="*/ 35367 h 109447"/>
                <a:gd name="connsiteX12" fmla="*/ 83709 w 161333"/>
                <a:gd name="connsiteY12" fmla="*/ 38224 h 109447"/>
                <a:gd name="connsiteX13" fmla="*/ 84662 w 161333"/>
                <a:gd name="connsiteY13" fmla="*/ 39177 h 109447"/>
                <a:gd name="connsiteX14" fmla="*/ 88472 w 161333"/>
                <a:gd name="connsiteY14" fmla="*/ 41082 h 109447"/>
                <a:gd name="connsiteX15" fmla="*/ 96092 w 161333"/>
                <a:gd name="connsiteY15" fmla="*/ 45844 h 109447"/>
                <a:gd name="connsiteX16" fmla="*/ 99902 w 161333"/>
                <a:gd name="connsiteY16" fmla="*/ 48702 h 109447"/>
                <a:gd name="connsiteX17" fmla="*/ 100854 w 161333"/>
                <a:gd name="connsiteY17" fmla="*/ 49654 h 109447"/>
                <a:gd name="connsiteX18" fmla="*/ 108474 w 161333"/>
                <a:gd name="connsiteY18" fmla="*/ 57274 h 109447"/>
                <a:gd name="connsiteX19" fmla="*/ 111332 w 161333"/>
                <a:gd name="connsiteY19" fmla="*/ 61084 h 109447"/>
                <a:gd name="connsiteX20" fmla="*/ 113237 w 161333"/>
                <a:gd name="connsiteY20" fmla="*/ 62989 h 109447"/>
                <a:gd name="connsiteX21" fmla="*/ 113237 w 161333"/>
                <a:gd name="connsiteY21" fmla="*/ 62989 h 109447"/>
                <a:gd name="connsiteX22" fmla="*/ 122762 w 161333"/>
                <a:gd name="connsiteY22" fmla="*/ 79182 h 109447"/>
                <a:gd name="connsiteX23" fmla="*/ 123714 w 161333"/>
                <a:gd name="connsiteY23" fmla="*/ 81087 h 109447"/>
                <a:gd name="connsiteX24" fmla="*/ 124667 w 161333"/>
                <a:gd name="connsiteY24" fmla="*/ 85849 h 109447"/>
                <a:gd name="connsiteX25" fmla="*/ 126572 w 161333"/>
                <a:gd name="connsiteY25" fmla="*/ 96327 h 109447"/>
                <a:gd name="connsiteX26" fmla="*/ 148479 w 161333"/>
                <a:gd name="connsiteY26" fmla="*/ 108709 h 109447"/>
                <a:gd name="connsiteX27" fmla="*/ 160862 w 161333"/>
                <a:gd name="connsiteY27" fmla="*/ 86802 h 109447"/>
                <a:gd name="connsiteX28" fmla="*/ 102759 w 161333"/>
                <a:gd name="connsiteY28" fmla="*/ 9649 h 109447"/>
                <a:gd name="connsiteX29" fmla="*/ 4652 w 161333"/>
                <a:gd name="connsiteY29" fmla="*/ 23937 h 109447"/>
                <a:gd name="connsiteX30" fmla="*/ 31322 w 161333"/>
                <a:gd name="connsiteY30" fmla="*/ 48702 h 109447"/>
                <a:gd name="connsiteX31" fmla="*/ 31322 w 161333"/>
                <a:gd name="connsiteY31" fmla="*/ 48702 h 1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1333" h="109447">
                  <a:moveTo>
                    <a:pt x="31322" y="48702"/>
                  </a:moveTo>
                  <a:cubicBezTo>
                    <a:pt x="32274" y="47749"/>
                    <a:pt x="34179" y="45844"/>
                    <a:pt x="35132" y="44892"/>
                  </a:cubicBezTo>
                  <a:cubicBezTo>
                    <a:pt x="36084" y="43939"/>
                    <a:pt x="37037" y="42987"/>
                    <a:pt x="37989" y="42987"/>
                  </a:cubicBezTo>
                  <a:cubicBezTo>
                    <a:pt x="37037" y="43939"/>
                    <a:pt x="37037" y="43939"/>
                    <a:pt x="37989" y="42987"/>
                  </a:cubicBezTo>
                  <a:cubicBezTo>
                    <a:pt x="40847" y="41082"/>
                    <a:pt x="43704" y="39177"/>
                    <a:pt x="47514" y="37272"/>
                  </a:cubicBezTo>
                  <a:cubicBezTo>
                    <a:pt x="44657" y="38224"/>
                    <a:pt x="48467" y="37272"/>
                    <a:pt x="49419" y="36319"/>
                  </a:cubicBezTo>
                  <a:cubicBezTo>
                    <a:pt x="51324" y="35367"/>
                    <a:pt x="52277" y="35367"/>
                    <a:pt x="54182" y="35367"/>
                  </a:cubicBezTo>
                  <a:cubicBezTo>
                    <a:pt x="56087" y="35367"/>
                    <a:pt x="57039" y="34414"/>
                    <a:pt x="58944" y="34414"/>
                  </a:cubicBezTo>
                  <a:cubicBezTo>
                    <a:pt x="63707" y="33462"/>
                    <a:pt x="55134" y="34414"/>
                    <a:pt x="59897" y="34414"/>
                  </a:cubicBezTo>
                  <a:cubicBezTo>
                    <a:pt x="62754" y="34414"/>
                    <a:pt x="65612" y="34414"/>
                    <a:pt x="68469" y="34414"/>
                  </a:cubicBezTo>
                  <a:cubicBezTo>
                    <a:pt x="70374" y="34414"/>
                    <a:pt x="73232" y="35367"/>
                    <a:pt x="69422" y="34414"/>
                  </a:cubicBezTo>
                  <a:cubicBezTo>
                    <a:pt x="71327" y="34414"/>
                    <a:pt x="73232" y="35367"/>
                    <a:pt x="74184" y="35367"/>
                  </a:cubicBezTo>
                  <a:cubicBezTo>
                    <a:pt x="77042" y="36319"/>
                    <a:pt x="80852" y="37272"/>
                    <a:pt x="83709" y="38224"/>
                  </a:cubicBezTo>
                  <a:cubicBezTo>
                    <a:pt x="87519" y="39177"/>
                    <a:pt x="81804" y="37272"/>
                    <a:pt x="84662" y="39177"/>
                  </a:cubicBezTo>
                  <a:cubicBezTo>
                    <a:pt x="85614" y="40129"/>
                    <a:pt x="87519" y="40129"/>
                    <a:pt x="88472" y="41082"/>
                  </a:cubicBezTo>
                  <a:cubicBezTo>
                    <a:pt x="91329" y="42987"/>
                    <a:pt x="94187" y="43939"/>
                    <a:pt x="96092" y="45844"/>
                  </a:cubicBezTo>
                  <a:cubicBezTo>
                    <a:pt x="97044" y="46797"/>
                    <a:pt x="98949" y="47749"/>
                    <a:pt x="99902" y="48702"/>
                  </a:cubicBezTo>
                  <a:cubicBezTo>
                    <a:pt x="97044" y="46797"/>
                    <a:pt x="100854" y="49654"/>
                    <a:pt x="100854" y="49654"/>
                  </a:cubicBezTo>
                  <a:cubicBezTo>
                    <a:pt x="103712" y="51559"/>
                    <a:pt x="105617" y="54417"/>
                    <a:pt x="108474" y="57274"/>
                  </a:cubicBezTo>
                  <a:cubicBezTo>
                    <a:pt x="109427" y="58227"/>
                    <a:pt x="110379" y="59179"/>
                    <a:pt x="111332" y="61084"/>
                  </a:cubicBezTo>
                  <a:cubicBezTo>
                    <a:pt x="112284" y="62037"/>
                    <a:pt x="112284" y="62037"/>
                    <a:pt x="113237" y="62989"/>
                  </a:cubicBezTo>
                  <a:cubicBezTo>
                    <a:pt x="112284" y="61084"/>
                    <a:pt x="112284" y="61084"/>
                    <a:pt x="113237" y="62989"/>
                  </a:cubicBezTo>
                  <a:cubicBezTo>
                    <a:pt x="117047" y="67752"/>
                    <a:pt x="119904" y="73467"/>
                    <a:pt x="122762" y="79182"/>
                  </a:cubicBezTo>
                  <a:cubicBezTo>
                    <a:pt x="120857" y="75372"/>
                    <a:pt x="122762" y="80134"/>
                    <a:pt x="123714" y="81087"/>
                  </a:cubicBezTo>
                  <a:cubicBezTo>
                    <a:pt x="124667" y="82992"/>
                    <a:pt x="124667" y="83944"/>
                    <a:pt x="124667" y="85849"/>
                  </a:cubicBezTo>
                  <a:cubicBezTo>
                    <a:pt x="125619" y="89659"/>
                    <a:pt x="126572" y="92517"/>
                    <a:pt x="126572" y="96327"/>
                  </a:cubicBezTo>
                  <a:cubicBezTo>
                    <a:pt x="127524" y="105852"/>
                    <a:pt x="139907" y="111567"/>
                    <a:pt x="148479" y="108709"/>
                  </a:cubicBezTo>
                  <a:cubicBezTo>
                    <a:pt x="158957" y="105852"/>
                    <a:pt x="162767" y="96327"/>
                    <a:pt x="160862" y="86802"/>
                  </a:cubicBezTo>
                  <a:cubicBezTo>
                    <a:pt x="156099" y="54417"/>
                    <a:pt x="132287" y="23937"/>
                    <a:pt x="102759" y="9649"/>
                  </a:cubicBezTo>
                  <a:cubicBezTo>
                    <a:pt x="69422" y="-6543"/>
                    <a:pt x="31322" y="-2733"/>
                    <a:pt x="4652" y="23937"/>
                  </a:cubicBezTo>
                  <a:cubicBezTo>
                    <a:pt x="-10588" y="40129"/>
                    <a:pt x="15129" y="64894"/>
                    <a:pt x="31322" y="48702"/>
                  </a:cubicBezTo>
                  <a:lnTo>
                    <a:pt x="31322" y="4870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94A34F5-8043-49F8-9DA6-DCCD732AB9E4}"/>
                </a:ext>
              </a:extLst>
            </p:cNvPr>
            <p:cNvSpPr/>
            <p:nvPr/>
          </p:nvSpPr>
          <p:spPr>
            <a:xfrm>
              <a:off x="3417569" y="1273491"/>
              <a:ext cx="34289" cy="36195"/>
            </a:xfrm>
            <a:custGeom>
              <a:avLst/>
              <a:gdLst>
                <a:gd name="connsiteX0" fmla="*/ 17145 w 34289"/>
                <a:gd name="connsiteY0" fmla="*/ 36195 h 36195"/>
                <a:gd name="connsiteX1" fmla="*/ 17145 w 34289"/>
                <a:gd name="connsiteY1" fmla="*/ 0 h 36195"/>
                <a:gd name="connsiteX2" fmla="*/ 17145 w 34289"/>
                <a:gd name="connsiteY2" fmla="*/ 36195 h 36195"/>
                <a:gd name="connsiteX3" fmla="*/ 17145 w 34289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20BCC92-2879-43FF-B272-9A40623B3303}"/>
                </a:ext>
              </a:extLst>
            </p:cNvPr>
            <p:cNvSpPr/>
            <p:nvPr/>
          </p:nvSpPr>
          <p:spPr>
            <a:xfrm>
              <a:off x="3584256" y="1399222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AA077E16-BB53-46A3-AC13-1AEE44DE2307}"/>
                </a:ext>
              </a:extLst>
            </p:cNvPr>
            <p:cNvSpPr/>
            <p:nvPr/>
          </p:nvSpPr>
          <p:spPr>
            <a:xfrm>
              <a:off x="3569969" y="1545907"/>
              <a:ext cx="34290" cy="36195"/>
            </a:xfrm>
            <a:custGeom>
              <a:avLst/>
              <a:gdLst>
                <a:gd name="connsiteX0" fmla="*/ 17145 w 34290"/>
                <a:gd name="connsiteY0" fmla="*/ 36195 h 36195"/>
                <a:gd name="connsiteX1" fmla="*/ 17145 w 34290"/>
                <a:gd name="connsiteY1" fmla="*/ 0 h 36195"/>
                <a:gd name="connsiteX2" fmla="*/ 17145 w 34290"/>
                <a:gd name="connsiteY2" fmla="*/ 36195 h 36195"/>
                <a:gd name="connsiteX3" fmla="*/ 17145 w 34290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809AE90-D1C0-40A0-BCFB-AE82A470BBFA}"/>
                </a:ext>
              </a:extLst>
            </p:cNvPr>
            <p:cNvSpPr/>
            <p:nvPr/>
          </p:nvSpPr>
          <p:spPr>
            <a:xfrm>
              <a:off x="3436459" y="1698339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7187FF4-3D07-47EB-81BF-4ADE156D787A}"/>
                </a:ext>
              </a:extLst>
            </p:cNvPr>
            <p:cNvSpPr/>
            <p:nvPr/>
          </p:nvSpPr>
          <p:spPr>
            <a:xfrm>
              <a:off x="3262312" y="1763077"/>
              <a:ext cx="34289" cy="36194"/>
            </a:xfrm>
            <a:custGeom>
              <a:avLst/>
              <a:gdLst>
                <a:gd name="connsiteX0" fmla="*/ 17145 w 34289"/>
                <a:gd name="connsiteY0" fmla="*/ 36195 h 36194"/>
                <a:gd name="connsiteX1" fmla="*/ 17145 w 34289"/>
                <a:gd name="connsiteY1" fmla="*/ 0 h 36194"/>
                <a:gd name="connsiteX2" fmla="*/ 17145 w 34289"/>
                <a:gd name="connsiteY2" fmla="*/ 36195 h 36194"/>
                <a:gd name="connsiteX3" fmla="*/ 17145 w 34289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952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6178E1-0A3D-4E46-9741-78701CD4C69C}"/>
                </a:ext>
              </a:extLst>
            </p:cNvPr>
            <p:cNvSpPr/>
            <p:nvPr/>
          </p:nvSpPr>
          <p:spPr>
            <a:xfrm>
              <a:off x="3372475" y="1498978"/>
              <a:ext cx="74481" cy="91050"/>
            </a:xfrm>
            <a:custGeom>
              <a:avLst/>
              <a:gdLst>
                <a:gd name="connsiteX0" fmla="*/ 4763 w 74481"/>
                <a:gd name="connsiteY0" fmla="*/ 8539 h 91050"/>
                <a:gd name="connsiteX1" fmla="*/ 0 w 74481"/>
                <a:gd name="connsiteY1" fmla="*/ 27589 h 91050"/>
                <a:gd name="connsiteX2" fmla="*/ 1905 w 74481"/>
                <a:gd name="connsiteY2" fmla="*/ 47591 h 91050"/>
                <a:gd name="connsiteX3" fmla="*/ 27623 w 74481"/>
                <a:gd name="connsiteY3" fmla="*/ 84739 h 91050"/>
                <a:gd name="connsiteX4" fmla="*/ 57150 w 74481"/>
                <a:gd name="connsiteY4" fmla="*/ 90454 h 91050"/>
                <a:gd name="connsiteX5" fmla="*/ 69533 w 74481"/>
                <a:gd name="connsiteY5" fmla="*/ 85691 h 91050"/>
                <a:gd name="connsiteX6" fmla="*/ 74295 w 74481"/>
                <a:gd name="connsiteY6" fmla="*/ 73309 h 91050"/>
                <a:gd name="connsiteX7" fmla="*/ 69533 w 74481"/>
                <a:gd name="connsiteY7" fmla="*/ 60926 h 91050"/>
                <a:gd name="connsiteX8" fmla="*/ 57150 w 74481"/>
                <a:gd name="connsiteY8" fmla="*/ 56164 h 91050"/>
                <a:gd name="connsiteX9" fmla="*/ 46673 w 74481"/>
                <a:gd name="connsiteY9" fmla="*/ 56164 h 91050"/>
                <a:gd name="connsiteX10" fmla="*/ 51435 w 74481"/>
                <a:gd name="connsiteY10" fmla="*/ 57116 h 91050"/>
                <a:gd name="connsiteX11" fmla="*/ 43815 w 74481"/>
                <a:gd name="connsiteY11" fmla="*/ 55211 h 91050"/>
                <a:gd name="connsiteX12" fmla="*/ 47625 w 74481"/>
                <a:gd name="connsiteY12" fmla="*/ 57116 h 91050"/>
                <a:gd name="connsiteX13" fmla="*/ 40958 w 74481"/>
                <a:gd name="connsiteY13" fmla="*/ 53306 h 91050"/>
                <a:gd name="connsiteX14" fmla="*/ 44768 w 74481"/>
                <a:gd name="connsiteY14" fmla="*/ 56164 h 91050"/>
                <a:gd name="connsiteX15" fmla="*/ 39053 w 74481"/>
                <a:gd name="connsiteY15" fmla="*/ 50449 h 91050"/>
                <a:gd name="connsiteX16" fmla="*/ 41910 w 74481"/>
                <a:gd name="connsiteY16" fmla="*/ 54259 h 91050"/>
                <a:gd name="connsiteX17" fmla="*/ 36195 w 74481"/>
                <a:gd name="connsiteY17" fmla="*/ 44734 h 91050"/>
                <a:gd name="connsiteX18" fmla="*/ 38100 w 74481"/>
                <a:gd name="connsiteY18" fmla="*/ 48544 h 91050"/>
                <a:gd name="connsiteX19" fmla="*/ 34290 w 74481"/>
                <a:gd name="connsiteY19" fmla="*/ 34256 h 91050"/>
                <a:gd name="connsiteX20" fmla="*/ 35243 w 74481"/>
                <a:gd name="connsiteY20" fmla="*/ 39019 h 91050"/>
                <a:gd name="connsiteX21" fmla="*/ 35243 w 74481"/>
                <a:gd name="connsiteY21" fmla="*/ 25684 h 91050"/>
                <a:gd name="connsiteX22" fmla="*/ 34290 w 74481"/>
                <a:gd name="connsiteY22" fmla="*/ 30446 h 91050"/>
                <a:gd name="connsiteX23" fmla="*/ 36195 w 74481"/>
                <a:gd name="connsiteY23" fmla="*/ 24731 h 91050"/>
                <a:gd name="connsiteX24" fmla="*/ 34290 w 74481"/>
                <a:gd name="connsiteY24" fmla="*/ 28541 h 91050"/>
                <a:gd name="connsiteX25" fmla="*/ 35243 w 74481"/>
                <a:gd name="connsiteY25" fmla="*/ 26636 h 91050"/>
                <a:gd name="connsiteX26" fmla="*/ 28575 w 74481"/>
                <a:gd name="connsiteY26" fmla="*/ 1871 h 91050"/>
                <a:gd name="connsiteX27" fmla="*/ 4763 w 74481"/>
                <a:gd name="connsiteY27" fmla="*/ 8539 h 91050"/>
                <a:gd name="connsiteX28" fmla="*/ 4763 w 74481"/>
                <a:gd name="connsiteY28" fmla="*/ 8539 h 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4481" h="91050">
                  <a:moveTo>
                    <a:pt x="4763" y="8539"/>
                  </a:moveTo>
                  <a:cubicBezTo>
                    <a:pt x="953" y="14254"/>
                    <a:pt x="0" y="20921"/>
                    <a:pt x="0" y="27589"/>
                  </a:cubicBezTo>
                  <a:cubicBezTo>
                    <a:pt x="0" y="34256"/>
                    <a:pt x="0" y="40924"/>
                    <a:pt x="1905" y="47591"/>
                  </a:cubicBezTo>
                  <a:cubicBezTo>
                    <a:pt x="4763" y="62831"/>
                    <a:pt x="14288" y="77119"/>
                    <a:pt x="27623" y="84739"/>
                  </a:cubicBezTo>
                  <a:cubicBezTo>
                    <a:pt x="36195" y="89501"/>
                    <a:pt x="47625" y="92359"/>
                    <a:pt x="57150" y="90454"/>
                  </a:cubicBezTo>
                  <a:cubicBezTo>
                    <a:pt x="61913" y="89501"/>
                    <a:pt x="65723" y="88549"/>
                    <a:pt x="69533" y="85691"/>
                  </a:cubicBezTo>
                  <a:cubicBezTo>
                    <a:pt x="72390" y="82834"/>
                    <a:pt x="75248" y="77119"/>
                    <a:pt x="74295" y="73309"/>
                  </a:cubicBezTo>
                  <a:cubicBezTo>
                    <a:pt x="74295" y="68546"/>
                    <a:pt x="72390" y="63784"/>
                    <a:pt x="69533" y="60926"/>
                  </a:cubicBezTo>
                  <a:cubicBezTo>
                    <a:pt x="66675" y="58069"/>
                    <a:pt x="61913" y="55211"/>
                    <a:pt x="57150" y="56164"/>
                  </a:cubicBezTo>
                  <a:cubicBezTo>
                    <a:pt x="53340" y="56164"/>
                    <a:pt x="50483" y="57116"/>
                    <a:pt x="46673" y="56164"/>
                  </a:cubicBezTo>
                  <a:cubicBezTo>
                    <a:pt x="48577" y="56164"/>
                    <a:pt x="49530" y="56164"/>
                    <a:pt x="51435" y="57116"/>
                  </a:cubicBezTo>
                  <a:cubicBezTo>
                    <a:pt x="48577" y="57116"/>
                    <a:pt x="46673" y="56164"/>
                    <a:pt x="43815" y="55211"/>
                  </a:cubicBezTo>
                  <a:cubicBezTo>
                    <a:pt x="44768" y="56164"/>
                    <a:pt x="46673" y="56164"/>
                    <a:pt x="47625" y="57116"/>
                  </a:cubicBezTo>
                  <a:cubicBezTo>
                    <a:pt x="45720" y="56164"/>
                    <a:pt x="42863" y="55211"/>
                    <a:pt x="40958" y="53306"/>
                  </a:cubicBezTo>
                  <a:cubicBezTo>
                    <a:pt x="41910" y="54259"/>
                    <a:pt x="43815" y="55211"/>
                    <a:pt x="44768" y="56164"/>
                  </a:cubicBezTo>
                  <a:cubicBezTo>
                    <a:pt x="42863" y="54259"/>
                    <a:pt x="40958" y="52354"/>
                    <a:pt x="39053" y="50449"/>
                  </a:cubicBezTo>
                  <a:cubicBezTo>
                    <a:pt x="40005" y="51401"/>
                    <a:pt x="40958" y="53306"/>
                    <a:pt x="41910" y="54259"/>
                  </a:cubicBezTo>
                  <a:cubicBezTo>
                    <a:pt x="40005" y="51401"/>
                    <a:pt x="38100" y="48544"/>
                    <a:pt x="36195" y="44734"/>
                  </a:cubicBezTo>
                  <a:cubicBezTo>
                    <a:pt x="37148" y="45686"/>
                    <a:pt x="37148" y="47591"/>
                    <a:pt x="38100" y="48544"/>
                  </a:cubicBezTo>
                  <a:cubicBezTo>
                    <a:pt x="36195" y="43781"/>
                    <a:pt x="35243" y="39019"/>
                    <a:pt x="34290" y="34256"/>
                  </a:cubicBezTo>
                  <a:cubicBezTo>
                    <a:pt x="34290" y="36161"/>
                    <a:pt x="34290" y="37114"/>
                    <a:pt x="35243" y="39019"/>
                  </a:cubicBezTo>
                  <a:cubicBezTo>
                    <a:pt x="34290" y="34256"/>
                    <a:pt x="34290" y="30446"/>
                    <a:pt x="35243" y="25684"/>
                  </a:cubicBezTo>
                  <a:cubicBezTo>
                    <a:pt x="35243" y="27589"/>
                    <a:pt x="35243" y="28541"/>
                    <a:pt x="34290" y="30446"/>
                  </a:cubicBezTo>
                  <a:cubicBezTo>
                    <a:pt x="34290" y="28541"/>
                    <a:pt x="35243" y="26636"/>
                    <a:pt x="36195" y="24731"/>
                  </a:cubicBezTo>
                  <a:cubicBezTo>
                    <a:pt x="35243" y="25684"/>
                    <a:pt x="35243" y="27589"/>
                    <a:pt x="34290" y="28541"/>
                  </a:cubicBezTo>
                  <a:cubicBezTo>
                    <a:pt x="34290" y="27589"/>
                    <a:pt x="35243" y="27589"/>
                    <a:pt x="35243" y="26636"/>
                  </a:cubicBezTo>
                  <a:cubicBezTo>
                    <a:pt x="40005" y="19016"/>
                    <a:pt x="37148" y="6634"/>
                    <a:pt x="28575" y="1871"/>
                  </a:cubicBezTo>
                  <a:cubicBezTo>
                    <a:pt x="20955" y="-1939"/>
                    <a:pt x="9525" y="-34"/>
                    <a:pt x="4763" y="8539"/>
                  </a:cubicBezTo>
                  <a:lnTo>
                    <a:pt x="4763" y="85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D9AAA3-E539-4466-A847-B2B54B912CC4}"/>
                </a:ext>
              </a:extLst>
            </p:cNvPr>
            <p:cNvSpPr/>
            <p:nvPr/>
          </p:nvSpPr>
          <p:spPr>
            <a:xfrm>
              <a:off x="3421437" y="1410952"/>
              <a:ext cx="95623" cy="46733"/>
            </a:xfrm>
            <a:custGeom>
              <a:avLst/>
              <a:gdLst>
                <a:gd name="connsiteX0" fmla="*/ 73343 w 95623"/>
                <a:gd name="connsiteY0" fmla="*/ 1013 h 46733"/>
                <a:gd name="connsiteX1" fmla="*/ 34290 w 95623"/>
                <a:gd name="connsiteY1" fmla="*/ 10538 h 46733"/>
                <a:gd name="connsiteX2" fmla="*/ 39053 w 95623"/>
                <a:gd name="connsiteY2" fmla="*/ 9586 h 46733"/>
                <a:gd name="connsiteX3" fmla="*/ 18098 w 95623"/>
                <a:gd name="connsiteY3" fmla="*/ 10538 h 46733"/>
                <a:gd name="connsiteX4" fmla="*/ 0 w 95623"/>
                <a:gd name="connsiteY4" fmla="*/ 28636 h 46733"/>
                <a:gd name="connsiteX5" fmla="*/ 18098 w 95623"/>
                <a:gd name="connsiteY5" fmla="*/ 46733 h 46733"/>
                <a:gd name="connsiteX6" fmla="*/ 82868 w 95623"/>
                <a:gd name="connsiteY6" fmla="*/ 34351 h 46733"/>
                <a:gd name="connsiteX7" fmla="*/ 93345 w 95623"/>
                <a:gd name="connsiteY7" fmla="*/ 25778 h 46733"/>
                <a:gd name="connsiteX8" fmla="*/ 95250 w 95623"/>
                <a:gd name="connsiteY8" fmla="*/ 12443 h 46733"/>
                <a:gd name="connsiteX9" fmla="*/ 73343 w 95623"/>
                <a:gd name="connsiteY9" fmla="*/ 1013 h 46733"/>
                <a:gd name="connsiteX10" fmla="*/ 73343 w 95623"/>
                <a:gd name="connsiteY10" fmla="*/ 1013 h 4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623" h="46733">
                  <a:moveTo>
                    <a:pt x="73343" y="1013"/>
                  </a:moveTo>
                  <a:cubicBezTo>
                    <a:pt x="60960" y="5776"/>
                    <a:pt x="47625" y="9586"/>
                    <a:pt x="34290" y="10538"/>
                  </a:cubicBezTo>
                  <a:cubicBezTo>
                    <a:pt x="36195" y="10538"/>
                    <a:pt x="37147" y="10538"/>
                    <a:pt x="39053" y="9586"/>
                  </a:cubicBezTo>
                  <a:cubicBezTo>
                    <a:pt x="32385" y="10538"/>
                    <a:pt x="24765" y="10538"/>
                    <a:pt x="18098" y="10538"/>
                  </a:cubicBezTo>
                  <a:cubicBezTo>
                    <a:pt x="8573" y="10538"/>
                    <a:pt x="0" y="19111"/>
                    <a:pt x="0" y="28636"/>
                  </a:cubicBezTo>
                  <a:cubicBezTo>
                    <a:pt x="0" y="38161"/>
                    <a:pt x="7620" y="46733"/>
                    <a:pt x="18098" y="46733"/>
                  </a:cubicBezTo>
                  <a:cubicBezTo>
                    <a:pt x="40005" y="46733"/>
                    <a:pt x="62865" y="42923"/>
                    <a:pt x="82868" y="34351"/>
                  </a:cubicBezTo>
                  <a:cubicBezTo>
                    <a:pt x="87630" y="32446"/>
                    <a:pt x="91440" y="30541"/>
                    <a:pt x="93345" y="25778"/>
                  </a:cubicBezTo>
                  <a:cubicBezTo>
                    <a:pt x="95250" y="21968"/>
                    <a:pt x="96203" y="16253"/>
                    <a:pt x="95250" y="12443"/>
                  </a:cubicBezTo>
                  <a:cubicBezTo>
                    <a:pt x="92393" y="4823"/>
                    <a:pt x="82868" y="-2797"/>
                    <a:pt x="73343" y="1013"/>
                  </a:cubicBezTo>
                  <a:lnTo>
                    <a:pt x="73343" y="10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185C2F2-BB31-4473-A64E-686ED7CE37C1}"/>
                </a:ext>
              </a:extLst>
            </p:cNvPr>
            <p:cNvSpPr/>
            <p:nvPr/>
          </p:nvSpPr>
          <p:spPr>
            <a:xfrm>
              <a:off x="3515481" y="1295546"/>
              <a:ext cx="96234" cy="63092"/>
            </a:xfrm>
            <a:custGeom>
              <a:avLst/>
              <a:gdLst>
                <a:gd name="connsiteX0" fmla="*/ 95445 w 96234"/>
                <a:gd name="connsiteY0" fmla="*/ 38906 h 63092"/>
                <a:gd name="connsiteX1" fmla="*/ 78301 w 96234"/>
                <a:gd name="connsiteY1" fmla="*/ 14141 h 63092"/>
                <a:gd name="connsiteX2" fmla="*/ 52583 w 96234"/>
                <a:gd name="connsiteY2" fmla="*/ 1758 h 63092"/>
                <a:gd name="connsiteX3" fmla="*/ 8768 w 96234"/>
                <a:gd name="connsiteY3" fmla="*/ 6521 h 63092"/>
                <a:gd name="connsiteX4" fmla="*/ 2101 w 96234"/>
                <a:gd name="connsiteY4" fmla="*/ 31286 h 63092"/>
                <a:gd name="connsiteX5" fmla="*/ 26865 w 96234"/>
                <a:gd name="connsiteY5" fmla="*/ 37953 h 63092"/>
                <a:gd name="connsiteX6" fmla="*/ 26865 w 96234"/>
                <a:gd name="connsiteY6" fmla="*/ 37953 h 63092"/>
                <a:gd name="connsiteX7" fmla="*/ 27818 w 96234"/>
                <a:gd name="connsiteY7" fmla="*/ 37953 h 63092"/>
                <a:gd name="connsiteX8" fmla="*/ 34485 w 96234"/>
                <a:gd name="connsiteY8" fmla="*/ 37001 h 63092"/>
                <a:gd name="connsiteX9" fmla="*/ 29723 w 96234"/>
                <a:gd name="connsiteY9" fmla="*/ 37953 h 63092"/>
                <a:gd name="connsiteX10" fmla="*/ 44010 w 96234"/>
                <a:gd name="connsiteY10" fmla="*/ 37953 h 63092"/>
                <a:gd name="connsiteX11" fmla="*/ 39248 w 96234"/>
                <a:gd name="connsiteY11" fmla="*/ 37001 h 63092"/>
                <a:gd name="connsiteX12" fmla="*/ 48773 w 96234"/>
                <a:gd name="connsiteY12" fmla="*/ 38906 h 63092"/>
                <a:gd name="connsiteX13" fmla="*/ 51630 w 96234"/>
                <a:gd name="connsiteY13" fmla="*/ 39858 h 63092"/>
                <a:gd name="connsiteX14" fmla="*/ 49726 w 96234"/>
                <a:gd name="connsiteY14" fmla="*/ 38906 h 63092"/>
                <a:gd name="connsiteX15" fmla="*/ 54488 w 96234"/>
                <a:gd name="connsiteY15" fmla="*/ 41763 h 63092"/>
                <a:gd name="connsiteX16" fmla="*/ 56393 w 96234"/>
                <a:gd name="connsiteY16" fmla="*/ 43668 h 63092"/>
                <a:gd name="connsiteX17" fmla="*/ 55441 w 96234"/>
                <a:gd name="connsiteY17" fmla="*/ 42716 h 63092"/>
                <a:gd name="connsiteX18" fmla="*/ 59251 w 96234"/>
                <a:gd name="connsiteY18" fmla="*/ 46526 h 63092"/>
                <a:gd name="connsiteX19" fmla="*/ 58298 w 96234"/>
                <a:gd name="connsiteY19" fmla="*/ 45573 h 63092"/>
                <a:gd name="connsiteX20" fmla="*/ 60203 w 96234"/>
                <a:gd name="connsiteY20" fmla="*/ 48431 h 63092"/>
                <a:gd name="connsiteX21" fmla="*/ 61155 w 96234"/>
                <a:gd name="connsiteY21" fmla="*/ 50336 h 63092"/>
                <a:gd name="connsiteX22" fmla="*/ 69728 w 96234"/>
                <a:gd name="connsiteY22" fmla="*/ 60813 h 63092"/>
                <a:gd name="connsiteX23" fmla="*/ 83063 w 96234"/>
                <a:gd name="connsiteY23" fmla="*/ 62718 h 63092"/>
                <a:gd name="connsiteX24" fmla="*/ 93541 w 96234"/>
                <a:gd name="connsiteY24" fmla="*/ 54146 h 63092"/>
                <a:gd name="connsiteX25" fmla="*/ 95445 w 96234"/>
                <a:gd name="connsiteY25" fmla="*/ 38906 h 63092"/>
                <a:gd name="connsiteX26" fmla="*/ 95445 w 96234"/>
                <a:gd name="connsiteY26" fmla="*/ 38906 h 6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234" h="63092">
                  <a:moveTo>
                    <a:pt x="95445" y="38906"/>
                  </a:moveTo>
                  <a:cubicBezTo>
                    <a:pt x="91635" y="29381"/>
                    <a:pt x="86873" y="20808"/>
                    <a:pt x="78301" y="14141"/>
                  </a:cubicBezTo>
                  <a:cubicBezTo>
                    <a:pt x="70680" y="8426"/>
                    <a:pt x="62108" y="3663"/>
                    <a:pt x="52583" y="1758"/>
                  </a:cubicBezTo>
                  <a:cubicBezTo>
                    <a:pt x="38295" y="-1099"/>
                    <a:pt x="21151" y="-1099"/>
                    <a:pt x="8768" y="6521"/>
                  </a:cubicBezTo>
                  <a:cubicBezTo>
                    <a:pt x="1148" y="11283"/>
                    <a:pt x="-2662" y="22713"/>
                    <a:pt x="2101" y="31286"/>
                  </a:cubicBezTo>
                  <a:cubicBezTo>
                    <a:pt x="6863" y="38906"/>
                    <a:pt x="18293" y="42716"/>
                    <a:pt x="26865" y="37953"/>
                  </a:cubicBezTo>
                  <a:cubicBezTo>
                    <a:pt x="27818" y="37001"/>
                    <a:pt x="30676" y="36048"/>
                    <a:pt x="26865" y="37953"/>
                  </a:cubicBezTo>
                  <a:cubicBezTo>
                    <a:pt x="23055" y="39858"/>
                    <a:pt x="26865" y="37953"/>
                    <a:pt x="27818" y="37953"/>
                  </a:cubicBezTo>
                  <a:cubicBezTo>
                    <a:pt x="29723" y="37001"/>
                    <a:pt x="31628" y="37001"/>
                    <a:pt x="34485" y="37001"/>
                  </a:cubicBezTo>
                  <a:cubicBezTo>
                    <a:pt x="32580" y="37001"/>
                    <a:pt x="31628" y="37001"/>
                    <a:pt x="29723" y="37953"/>
                  </a:cubicBezTo>
                  <a:cubicBezTo>
                    <a:pt x="34485" y="37001"/>
                    <a:pt x="39248" y="37001"/>
                    <a:pt x="44010" y="37953"/>
                  </a:cubicBezTo>
                  <a:cubicBezTo>
                    <a:pt x="42105" y="37953"/>
                    <a:pt x="41153" y="37953"/>
                    <a:pt x="39248" y="37001"/>
                  </a:cubicBezTo>
                  <a:cubicBezTo>
                    <a:pt x="43058" y="37001"/>
                    <a:pt x="45916" y="37953"/>
                    <a:pt x="48773" y="38906"/>
                  </a:cubicBezTo>
                  <a:cubicBezTo>
                    <a:pt x="49726" y="38906"/>
                    <a:pt x="50678" y="39858"/>
                    <a:pt x="51630" y="39858"/>
                  </a:cubicBezTo>
                  <a:cubicBezTo>
                    <a:pt x="50678" y="39858"/>
                    <a:pt x="46868" y="37953"/>
                    <a:pt x="49726" y="38906"/>
                  </a:cubicBezTo>
                  <a:cubicBezTo>
                    <a:pt x="51630" y="39858"/>
                    <a:pt x="52583" y="40811"/>
                    <a:pt x="54488" y="41763"/>
                  </a:cubicBezTo>
                  <a:cubicBezTo>
                    <a:pt x="55441" y="42716"/>
                    <a:pt x="56393" y="42716"/>
                    <a:pt x="56393" y="43668"/>
                  </a:cubicBezTo>
                  <a:cubicBezTo>
                    <a:pt x="51630" y="39858"/>
                    <a:pt x="54488" y="41763"/>
                    <a:pt x="55441" y="42716"/>
                  </a:cubicBezTo>
                  <a:cubicBezTo>
                    <a:pt x="56393" y="43668"/>
                    <a:pt x="57345" y="44621"/>
                    <a:pt x="59251" y="46526"/>
                  </a:cubicBezTo>
                  <a:cubicBezTo>
                    <a:pt x="62108" y="49383"/>
                    <a:pt x="57345" y="43668"/>
                    <a:pt x="58298" y="45573"/>
                  </a:cubicBezTo>
                  <a:cubicBezTo>
                    <a:pt x="59251" y="46526"/>
                    <a:pt x="59251" y="47478"/>
                    <a:pt x="60203" y="48431"/>
                  </a:cubicBezTo>
                  <a:cubicBezTo>
                    <a:pt x="61155" y="50336"/>
                    <a:pt x="64013" y="57003"/>
                    <a:pt x="61155" y="50336"/>
                  </a:cubicBezTo>
                  <a:cubicBezTo>
                    <a:pt x="63060" y="55098"/>
                    <a:pt x="64966" y="58908"/>
                    <a:pt x="69728" y="60813"/>
                  </a:cubicBezTo>
                  <a:cubicBezTo>
                    <a:pt x="73538" y="62718"/>
                    <a:pt x="79253" y="63671"/>
                    <a:pt x="83063" y="62718"/>
                  </a:cubicBezTo>
                  <a:cubicBezTo>
                    <a:pt x="87826" y="61766"/>
                    <a:pt x="91635" y="58908"/>
                    <a:pt x="93541" y="54146"/>
                  </a:cubicBezTo>
                  <a:cubicBezTo>
                    <a:pt x="95445" y="49383"/>
                    <a:pt x="97351" y="43668"/>
                    <a:pt x="95445" y="38906"/>
                  </a:cubicBezTo>
                  <a:lnTo>
                    <a:pt x="95445" y="389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4B9DE30-77F6-4C4D-B552-6A0E0664919B}"/>
                </a:ext>
              </a:extLst>
            </p:cNvPr>
            <p:cNvSpPr/>
            <p:nvPr/>
          </p:nvSpPr>
          <p:spPr>
            <a:xfrm>
              <a:off x="3240381" y="1296622"/>
              <a:ext cx="95375" cy="104298"/>
            </a:xfrm>
            <a:custGeom>
              <a:avLst/>
              <a:gdLst>
                <a:gd name="connsiteX0" fmla="*/ 4650 w 95375"/>
                <a:gd name="connsiteY0" fmla="*/ 30718 h 104298"/>
                <a:gd name="connsiteX1" fmla="*/ 64658 w 95375"/>
                <a:gd name="connsiteY1" fmla="*/ 99298 h 104298"/>
                <a:gd name="connsiteX2" fmla="*/ 90375 w 95375"/>
                <a:gd name="connsiteY2" fmla="*/ 99298 h 104298"/>
                <a:gd name="connsiteX3" fmla="*/ 90375 w 95375"/>
                <a:gd name="connsiteY3" fmla="*/ 73581 h 104298"/>
                <a:gd name="connsiteX4" fmla="*/ 30368 w 95375"/>
                <a:gd name="connsiteY4" fmla="*/ 5001 h 104298"/>
                <a:gd name="connsiteX5" fmla="*/ 4650 w 95375"/>
                <a:gd name="connsiteY5" fmla="*/ 5001 h 104298"/>
                <a:gd name="connsiteX6" fmla="*/ 4650 w 95375"/>
                <a:gd name="connsiteY6" fmla="*/ 30718 h 104298"/>
                <a:gd name="connsiteX7" fmla="*/ 4650 w 95375"/>
                <a:gd name="connsiteY7" fmla="*/ 30718 h 1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375" h="104298">
                  <a:moveTo>
                    <a:pt x="4650" y="30718"/>
                  </a:moveTo>
                  <a:cubicBezTo>
                    <a:pt x="24653" y="53578"/>
                    <a:pt x="44655" y="76438"/>
                    <a:pt x="64658" y="99298"/>
                  </a:cubicBezTo>
                  <a:cubicBezTo>
                    <a:pt x="71325" y="105966"/>
                    <a:pt x="83708" y="105966"/>
                    <a:pt x="90375" y="99298"/>
                  </a:cubicBezTo>
                  <a:cubicBezTo>
                    <a:pt x="97043" y="91678"/>
                    <a:pt x="97043" y="81201"/>
                    <a:pt x="90375" y="73581"/>
                  </a:cubicBezTo>
                  <a:cubicBezTo>
                    <a:pt x="70373" y="50721"/>
                    <a:pt x="50370" y="27861"/>
                    <a:pt x="30368" y="5001"/>
                  </a:cubicBezTo>
                  <a:cubicBezTo>
                    <a:pt x="23700" y="-1667"/>
                    <a:pt x="11318" y="-1667"/>
                    <a:pt x="4650" y="5001"/>
                  </a:cubicBezTo>
                  <a:cubicBezTo>
                    <a:pt x="-2017" y="12621"/>
                    <a:pt x="-1065" y="23098"/>
                    <a:pt x="4650" y="30718"/>
                  </a:cubicBezTo>
                  <a:lnTo>
                    <a:pt x="4650" y="307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60E5F2F-F485-4C6D-B8E1-DFF370C1E3FA}"/>
                </a:ext>
              </a:extLst>
            </p:cNvPr>
            <p:cNvSpPr/>
            <p:nvPr/>
          </p:nvSpPr>
          <p:spPr>
            <a:xfrm>
              <a:off x="3273518" y="1618722"/>
              <a:ext cx="66861" cy="88199"/>
            </a:xfrm>
            <a:custGeom>
              <a:avLst/>
              <a:gdLst>
                <a:gd name="connsiteX0" fmla="*/ 1905 w 66861"/>
                <a:gd name="connsiteY0" fmla="*/ 27240 h 88199"/>
                <a:gd name="connsiteX1" fmla="*/ 37148 w 66861"/>
                <a:gd name="connsiteY1" fmla="*/ 83437 h 88199"/>
                <a:gd name="connsiteX2" fmla="*/ 49530 w 66861"/>
                <a:gd name="connsiteY2" fmla="*/ 88200 h 88199"/>
                <a:gd name="connsiteX3" fmla="*/ 61913 w 66861"/>
                <a:gd name="connsiteY3" fmla="*/ 83437 h 88199"/>
                <a:gd name="connsiteX4" fmla="*/ 66675 w 66861"/>
                <a:gd name="connsiteY4" fmla="*/ 71055 h 88199"/>
                <a:gd name="connsiteX5" fmla="*/ 61913 w 66861"/>
                <a:gd name="connsiteY5" fmla="*/ 58672 h 88199"/>
                <a:gd name="connsiteX6" fmla="*/ 60008 w 66861"/>
                <a:gd name="connsiteY6" fmla="*/ 55815 h 88199"/>
                <a:gd name="connsiteX7" fmla="*/ 62865 w 66861"/>
                <a:gd name="connsiteY7" fmla="*/ 59625 h 88199"/>
                <a:gd name="connsiteX8" fmla="*/ 33338 w 66861"/>
                <a:gd name="connsiteY8" fmla="*/ 9142 h 88199"/>
                <a:gd name="connsiteX9" fmla="*/ 22860 w 66861"/>
                <a:gd name="connsiteY9" fmla="*/ 570 h 88199"/>
                <a:gd name="connsiteX10" fmla="*/ 9525 w 66861"/>
                <a:gd name="connsiteY10" fmla="*/ 2475 h 88199"/>
                <a:gd name="connsiteX11" fmla="*/ 953 w 66861"/>
                <a:gd name="connsiteY11" fmla="*/ 12952 h 88199"/>
                <a:gd name="connsiteX12" fmla="*/ 0 w 66861"/>
                <a:gd name="connsiteY12" fmla="*/ 17715 h 88199"/>
                <a:gd name="connsiteX13" fmla="*/ 1905 w 66861"/>
                <a:gd name="connsiteY13" fmla="*/ 27240 h 88199"/>
                <a:gd name="connsiteX14" fmla="*/ 1905 w 66861"/>
                <a:gd name="connsiteY14" fmla="*/ 27240 h 8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861" h="88199">
                  <a:moveTo>
                    <a:pt x="1905" y="27240"/>
                  </a:moveTo>
                  <a:cubicBezTo>
                    <a:pt x="10478" y="48195"/>
                    <a:pt x="22860" y="66292"/>
                    <a:pt x="37148" y="83437"/>
                  </a:cubicBezTo>
                  <a:cubicBezTo>
                    <a:pt x="40005" y="87247"/>
                    <a:pt x="45720" y="88200"/>
                    <a:pt x="49530" y="88200"/>
                  </a:cubicBezTo>
                  <a:cubicBezTo>
                    <a:pt x="54293" y="88200"/>
                    <a:pt x="59055" y="86295"/>
                    <a:pt x="61913" y="83437"/>
                  </a:cubicBezTo>
                  <a:cubicBezTo>
                    <a:pt x="64770" y="79627"/>
                    <a:pt x="67628" y="75817"/>
                    <a:pt x="66675" y="71055"/>
                  </a:cubicBezTo>
                  <a:cubicBezTo>
                    <a:pt x="66675" y="66292"/>
                    <a:pt x="64770" y="62482"/>
                    <a:pt x="61913" y="58672"/>
                  </a:cubicBezTo>
                  <a:cubicBezTo>
                    <a:pt x="60960" y="57720"/>
                    <a:pt x="60008" y="56767"/>
                    <a:pt x="60008" y="55815"/>
                  </a:cubicBezTo>
                  <a:cubicBezTo>
                    <a:pt x="60960" y="56767"/>
                    <a:pt x="61913" y="58672"/>
                    <a:pt x="62865" y="59625"/>
                  </a:cubicBezTo>
                  <a:cubicBezTo>
                    <a:pt x="51435" y="44385"/>
                    <a:pt x="40958" y="27240"/>
                    <a:pt x="33338" y="9142"/>
                  </a:cubicBezTo>
                  <a:cubicBezTo>
                    <a:pt x="31433" y="5332"/>
                    <a:pt x="26670" y="1522"/>
                    <a:pt x="22860" y="570"/>
                  </a:cubicBezTo>
                  <a:cubicBezTo>
                    <a:pt x="19050" y="-383"/>
                    <a:pt x="13335" y="-383"/>
                    <a:pt x="9525" y="2475"/>
                  </a:cubicBezTo>
                  <a:cubicBezTo>
                    <a:pt x="5715" y="5332"/>
                    <a:pt x="1905" y="8190"/>
                    <a:pt x="953" y="12952"/>
                  </a:cubicBezTo>
                  <a:cubicBezTo>
                    <a:pt x="953" y="14857"/>
                    <a:pt x="953" y="15810"/>
                    <a:pt x="0" y="17715"/>
                  </a:cubicBezTo>
                  <a:cubicBezTo>
                    <a:pt x="0" y="21525"/>
                    <a:pt x="0" y="24382"/>
                    <a:pt x="1905" y="27240"/>
                  </a:cubicBezTo>
                  <a:lnTo>
                    <a:pt x="1905" y="27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3" name="Graphic 6">
            <a:extLst>
              <a:ext uri="{FF2B5EF4-FFF2-40B4-BE49-F238E27FC236}">
                <a16:creationId xmlns:a16="http://schemas.microsoft.com/office/drawing/2014/main" id="{593FE691-748A-48EE-8D14-103B33FE936F}"/>
              </a:ext>
            </a:extLst>
          </p:cNvPr>
          <p:cNvGrpSpPr/>
          <p:nvPr userDrawn="1"/>
        </p:nvGrpSpPr>
        <p:grpSpPr>
          <a:xfrm rot="21168637">
            <a:off x="7363940" y="1551080"/>
            <a:ext cx="896645" cy="712888"/>
            <a:chOff x="4152962" y="1233487"/>
            <a:chExt cx="651973" cy="518359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CDC2052-08AC-4A1F-AD6E-532D11FD8D83}"/>
                </a:ext>
              </a:extLst>
            </p:cNvPr>
            <p:cNvSpPr/>
            <p:nvPr/>
          </p:nvSpPr>
          <p:spPr>
            <a:xfrm>
              <a:off x="4349114" y="1233487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7 w 210502"/>
                <a:gd name="connsiteY5" fmla="*/ 81915 h 199072"/>
                <a:gd name="connsiteX6" fmla="*/ 153352 w 210502"/>
                <a:gd name="connsiteY6" fmla="*/ 89535 h 199072"/>
                <a:gd name="connsiteX7" fmla="*/ 210502 w 210502"/>
                <a:gd name="connsiteY7" fmla="*/ 134302 h 199072"/>
                <a:gd name="connsiteX8" fmla="*/ 124777 w 210502"/>
                <a:gd name="connsiteY8" fmla="*/ 138113 h 199072"/>
                <a:gd name="connsiteX9" fmla="*/ 99060 w 210502"/>
                <a:gd name="connsiteY9" fmla="*/ 199072 h 199072"/>
                <a:gd name="connsiteX10" fmla="*/ 82867 w 210502"/>
                <a:gd name="connsiteY10" fmla="*/ 194310 h 199072"/>
                <a:gd name="connsiteX11" fmla="*/ 67627 w 210502"/>
                <a:gd name="connsiteY11" fmla="*/ 131445 h 199072"/>
                <a:gd name="connsiteX12" fmla="*/ 0 w 210502"/>
                <a:gd name="connsiteY12" fmla="*/ 137160 h 199072"/>
                <a:gd name="connsiteX13" fmla="*/ 18097 w 210502"/>
                <a:gd name="connsiteY13" fmla="*/ 107633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8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7" y="43815"/>
                    <a:pt x="109538" y="37148"/>
                    <a:pt x="114300" y="30480"/>
                  </a:cubicBezTo>
                  <a:cubicBezTo>
                    <a:pt x="122872" y="17145"/>
                    <a:pt x="135255" y="4763"/>
                    <a:pt x="152400" y="0"/>
                  </a:cubicBezTo>
                  <a:cubicBezTo>
                    <a:pt x="151447" y="27623"/>
                    <a:pt x="145732" y="54292"/>
                    <a:pt x="140017" y="81915"/>
                  </a:cubicBezTo>
                  <a:cubicBezTo>
                    <a:pt x="144780" y="83820"/>
                    <a:pt x="148590" y="86677"/>
                    <a:pt x="153352" y="89535"/>
                  </a:cubicBezTo>
                  <a:cubicBezTo>
                    <a:pt x="173355" y="102870"/>
                    <a:pt x="192405" y="118110"/>
                    <a:pt x="210502" y="134302"/>
                  </a:cubicBezTo>
                  <a:cubicBezTo>
                    <a:pt x="182880" y="140970"/>
                    <a:pt x="153352" y="143827"/>
                    <a:pt x="124777" y="138113"/>
                  </a:cubicBezTo>
                  <a:cubicBezTo>
                    <a:pt x="120967" y="160020"/>
                    <a:pt x="111442" y="180975"/>
                    <a:pt x="99060" y="199072"/>
                  </a:cubicBezTo>
                  <a:cubicBezTo>
                    <a:pt x="92392" y="199072"/>
                    <a:pt x="86677" y="198120"/>
                    <a:pt x="82867" y="194310"/>
                  </a:cubicBezTo>
                  <a:cubicBezTo>
                    <a:pt x="66675" y="180022"/>
                    <a:pt x="66675" y="152400"/>
                    <a:pt x="67627" y="131445"/>
                  </a:cubicBezTo>
                  <a:cubicBezTo>
                    <a:pt x="46672" y="139065"/>
                    <a:pt x="21907" y="145733"/>
                    <a:pt x="0" y="137160"/>
                  </a:cubicBezTo>
                  <a:cubicBezTo>
                    <a:pt x="2857" y="125730"/>
                    <a:pt x="9525" y="115252"/>
                    <a:pt x="18097" y="107633"/>
                  </a:cubicBezTo>
                  <a:cubicBezTo>
                    <a:pt x="28575" y="99060"/>
                    <a:pt x="40957" y="91440"/>
                    <a:pt x="55245" y="85725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DC6F33C-2DF5-461B-B50A-F42C3B50E0A1}"/>
                </a:ext>
              </a:extLst>
            </p:cNvPr>
            <p:cNvSpPr/>
            <p:nvPr/>
          </p:nvSpPr>
          <p:spPr>
            <a:xfrm>
              <a:off x="4152962" y="1552774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8 w 210502"/>
                <a:gd name="connsiteY5" fmla="*/ 81915 h 199072"/>
                <a:gd name="connsiteX6" fmla="*/ 153353 w 210502"/>
                <a:gd name="connsiteY6" fmla="*/ 89535 h 199072"/>
                <a:gd name="connsiteX7" fmla="*/ 210503 w 210502"/>
                <a:gd name="connsiteY7" fmla="*/ 134302 h 199072"/>
                <a:gd name="connsiteX8" fmla="*/ 124778 w 210502"/>
                <a:gd name="connsiteY8" fmla="*/ 138113 h 199072"/>
                <a:gd name="connsiteX9" fmla="*/ 99060 w 210502"/>
                <a:gd name="connsiteY9" fmla="*/ 199072 h 199072"/>
                <a:gd name="connsiteX10" fmla="*/ 82868 w 210502"/>
                <a:gd name="connsiteY10" fmla="*/ 194310 h 199072"/>
                <a:gd name="connsiteX11" fmla="*/ 67628 w 210502"/>
                <a:gd name="connsiteY11" fmla="*/ 131445 h 199072"/>
                <a:gd name="connsiteX12" fmla="*/ 0 w 210502"/>
                <a:gd name="connsiteY12" fmla="*/ 137160 h 199072"/>
                <a:gd name="connsiteX13" fmla="*/ 18098 w 210502"/>
                <a:gd name="connsiteY13" fmla="*/ 107632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7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8" y="43815"/>
                    <a:pt x="109538" y="37147"/>
                    <a:pt x="114300" y="30480"/>
                  </a:cubicBezTo>
                  <a:cubicBezTo>
                    <a:pt x="122873" y="17145"/>
                    <a:pt x="136208" y="4763"/>
                    <a:pt x="152400" y="0"/>
                  </a:cubicBezTo>
                  <a:cubicBezTo>
                    <a:pt x="151448" y="27622"/>
                    <a:pt x="145733" y="54292"/>
                    <a:pt x="140018" y="81915"/>
                  </a:cubicBezTo>
                  <a:cubicBezTo>
                    <a:pt x="144780" y="83820"/>
                    <a:pt x="148590" y="86677"/>
                    <a:pt x="153353" y="89535"/>
                  </a:cubicBezTo>
                  <a:cubicBezTo>
                    <a:pt x="174308" y="102870"/>
                    <a:pt x="192405" y="118110"/>
                    <a:pt x="210503" y="134302"/>
                  </a:cubicBezTo>
                  <a:cubicBezTo>
                    <a:pt x="182880" y="140970"/>
                    <a:pt x="153353" y="143827"/>
                    <a:pt x="124778" y="138113"/>
                  </a:cubicBezTo>
                  <a:cubicBezTo>
                    <a:pt x="120968" y="160020"/>
                    <a:pt x="111443" y="180975"/>
                    <a:pt x="99060" y="199072"/>
                  </a:cubicBezTo>
                  <a:cubicBezTo>
                    <a:pt x="92393" y="199072"/>
                    <a:pt x="86678" y="198120"/>
                    <a:pt x="82868" y="194310"/>
                  </a:cubicBezTo>
                  <a:cubicBezTo>
                    <a:pt x="66675" y="180022"/>
                    <a:pt x="66675" y="152400"/>
                    <a:pt x="67628" y="131445"/>
                  </a:cubicBezTo>
                  <a:cubicBezTo>
                    <a:pt x="46673" y="139065"/>
                    <a:pt x="21908" y="145732"/>
                    <a:pt x="0" y="137160"/>
                  </a:cubicBezTo>
                  <a:cubicBezTo>
                    <a:pt x="2858" y="125730"/>
                    <a:pt x="9525" y="115252"/>
                    <a:pt x="18098" y="107632"/>
                  </a:cubicBezTo>
                  <a:cubicBezTo>
                    <a:pt x="28575" y="99060"/>
                    <a:pt x="40958" y="91440"/>
                    <a:pt x="55245" y="85725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1F4EF13-5E8F-4D3A-A7A4-4EAFB190291F}"/>
                </a:ext>
              </a:extLst>
            </p:cNvPr>
            <p:cNvSpPr/>
            <p:nvPr/>
          </p:nvSpPr>
          <p:spPr>
            <a:xfrm>
              <a:off x="4594433" y="1373813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7 w 210502"/>
                <a:gd name="connsiteY5" fmla="*/ 81915 h 199072"/>
                <a:gd name="connsiteX6" fmla="*/ 153353 w 210502"/>
                <a:gd name="connsiteY6" fmla="*/ 89535 h 199072"/>
                <a:gd name="connsiteX7" fmla="*/ 210503 w 210502"/>
                <a:gd name="connsiteY7" fmla="*/ 134303 h 199072"/>
                <a:gd name="connsiteX8" fmla="*/ 124778 w 210502"/>
                <a:gd name="connsiteY8" fmla="*/ 138113 h 199072"/>
                <a:gd name="connsiteX9" fmla="*/ 99060 w 210502"/>
                <a:gd name="connsiteY9" fmla="*/ 199072 h 199072"/>
                <a:gd name="connsiteX10" fmla="*/ 82867 w 210502"/>
                <a:gd name="connsiteY10" fmla="*/ 194310 h 199072"/>
                <a:gd name="connsiteX11" fmla="*/ 67628 w 210502"/>
                <a:gd name="connsiteY11" fmla="*/ 131445 h 199072"/>
                <a:gd name="connsiteX12" fmla="*/ 0 w 210502"/>
                <a:gd name="connsiteY12" fmla="*/ 137160 h 199072"/>
                <a:gd name="connsiteX13" fmla="*/ 18097 w 210502"/>
                <a:gd name="connsiteY13" fmla="*/ 107633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8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8" y="43815"/>
                    <a:pt x="109538" y="37147"/>
                    <a:pt x="114300" y="30480"/>
                  </a:cubicBezTo>
                  <a:cubicBezTo>
                    <a:pt x="122872" y="17145"/>
                    <a:pt x="136208" y="4763"/>
                    <a:pt x="152400" y="0"/>
                  </a:cubicBezTo>
                  <a:cubicBezTo>
                    <a:pt x="151447" y="27622"/>
                    <a:pt x="145733" y="54292"/>
                    <a:pt x="140017" y="81915"/>
                  </a:cubicBezTo>
                  <a:cubicBezTo>
                    <a:pt x="144780" y="83820"/>
                    <a:pt x="148590" y="86678"/>
                    <a:pt x="153353" y="89535"/>
                  </a:cubicBezTo>
                  <a:cubicBezTo>
                    <a:pt x="173355" y="102870"/>
                    <a:pt x="192405" y="118110"/>
                    <a:pt x="210503" y="134303"/>
                  </a:cubicBezTo>
                  <a:cubicBezTo>
                    <a:pt x="182880" y="140970"/>
                    <a:pt x="153353" y="143828"/>
                    <a:pt x="124778" y="138113"/>
                  </a:cubicBezTo>
                  <a:cubicBezTo>
                    <a:pt x="120967" y="160020"/>
                    <a:pt x="111442" y="180975"/>
                    <a:pt x="99060" y="199072"/>
                  </a:cubicBezTo>
                  <a:cubicBezTo>
                    <a:pt x="92392" y="199072"/>
                    <a:pt x="86678" y="198120"/>
                    <a:pt x="82867" y="194310"/>
                  </a:cubicBezTo>
                  <a:cubicBezTo>
                    <a:pt x="66675" y="180022"/>
                    <a:pt x="67628" y="152400"/>
                    <a:pt x="67628" y="131445"/>
                  </a:cubicBezTo>
                  <a:cubicBezTo>
                    <a:pt x="46672" y="139065"/>
                    <a:pt x="21908" y="145733"/>
                    <a:pt x="0" y="137160"/>
                  </a:cubicBezTo>
                  <a:cubicBezTo>
                    <a:pt x="2858" y="125730"/>
                    <a:pt x="9525" y="115253"/>
                    <a:pt x="18097" y="107633"/>
                  </a:cubicBezTo>
                  <a:cubicBezTo>
                    <a:pt x="28575" y="99060"/>
                    <a:pt x="40958" y="90488"/>
                    <a:pt x="55245" y="85725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FC39D5A-E884-4CFE-A24A-E9959D07A4F7}"/>
              </a:ext>
            </a:extLst>
          </p:cNvPr>
          <p:cNvGrpSpPr/>
          <p:nvPr userDrawn="1"/>
        </p:nvGrpSpPr>
        <p:grpSpPr>
          <a:xfrm rot="8409785" flipH="1">
            <a:off x="8806595" y="837575"/>
            <a:ext cx="917782" cy="1507878"/>
            <a:chOff x="115080" y="2215167"/>
            <a:chExt cx="853517" cy="1402294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D8FC839-A35C-41AC-9317-142583DF23E8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EB03A4E-3A24-4E64-ABBB-F63AD47F6B8B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1F467C2-71DD-465B-8B87-C07614A87A01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D70A2CD-B627-40BF-B96B-BB4623013D94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F9F5BD3-00F6-48DB-940B-4548E709713F}"/>
              </a:ext>
            </a:extLst>
          </p:cNvPr>
          <p:cNvGrpSpPr/>
          <p:nvPr userDrawn="1"/>
        </p:nvGrpSpPr>
        <p:grpSpPr>
          <a:xfrm rot="20805159">
            <a:off x="5928652" y="2709828"/>
            <a:ext cx="1529203" cy="852363"/>
            <a:chOff x="2594259" y="1311677"/>
            <a:chExt cx="2178519" cy="1214285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4DD1BB7-3E4D-4F2D-B3DB-3BEB4A032EA2}"/>
                </a:ext>
              </a:extLst>
            </p:cNvPr>
            <p:cNvSpPr/>
            <p:nvPr/>
          </p:nvSpPr>
          <p:spPr>
            <a:xfrm flipH="1">
              <a:off x="2594259" y="1311677"/>
              <a:ext cx="2058894" cy="976747"/>
            </a:xfrm>
            <a:custGeom>
              <a:avLst/>
              <a:gdLst>
                <a:gd name="connsiteX0" fmla="*/ 150646 w 909669"/>
                <a:gd name="connsiteY0" fmla="*/ 69703 h 431550"/>
                <a:gd name="connsiteX1" fmla="*/ 846923 w 909669"/>
                <a:gd name="connsiteY1" fmla="*/ 274490 h 431550"/>
                <a:gd name="connsiteX2" fmla="*/ 902168 w 909669"/>
                <a:gd name="connsiteY2" fmla="*/ 344975 h 431550"/>
                <a:gd name="connsiteX3" fmla="*/ 106831 w 909669"/>
                <a:gd name="connsiteY3" fmla="*/ 240200 h 431550"/>
                <a:gd name="connsiteX4" fmla="*/ 150646 w 909669"/>
                <a:gd name="connsiteY4" fmla="*/ 69703 h 43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69" h="431550">
                  <a:moveTo>
                    <a:pt x="150646" y="69703"/>
                  </a:moveTo>
                  <a:cubicBezTo>
                    <a:pt x="150646" y="69703"/>
                    <a:pt x="324953" y="442130"/>
                    <a:pt x="846923" y="274490"/>
                  </a:cubicBezTo>
                  <a:cubicBezTo>
                    <a:pt x="846923" y="274490"/>
                    <a:pt x="935506" y="245915"/>
                    <a:pt x="902168" y="344975"/>
                  </a:cubicBezTo>
                  <a:cubicBezTo>
                    <a:pt x="868831" y="444035"/>
                    <a:pt x="359243" y="510710"/>
                    <a:pt x="106831" y="240200"/>
                  </a:cubicBezTo>
                  <a:cubicBezTo>
                    <a:pt x="-144629" y="-30310"/>
                    <a:pt x="123023" y="-49360"/>
                    <a:pt x="150646" y="69703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562E8E-D3EB-4D70-A4DA-AC18EA703413}"/>
                </a:ext>
              </a:extLst>
            </p:cNvPr>
            <p:cNvSpPr/>
            <p:nvPr/>
          </p:nvSpPr>
          <p:spPr>
            <a:xfrm flipH="1">
              <a:off x="2887183" y="1496719"/>
              <a:ext cx="1885595" cy="1029243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8420109-8ECC-492A-BE27-B5AE4349EA31}"/>
                </a:ext>
              </a:extLst>
            </p:cNvPr>
            <p:cNvSpPr/>
            <p:nvPr/>
          </p:nvSpPr>
          <p:spPr>
            <a:xfrm flipH="1">
              <a:off x="2730885" y="1960970"/>
              <a:ext cx="109141" cy="114258"/>
            </a:xfrm>
            <a:custGeom>
              <a:avLst/>
              <a:gdLst>
                <a:gd name="connsiteX0" fmla="*/ 23933 w 48221"/>
                <a:gd name="connsiteY0" fmla="*/ 50483 h 50482"/>
                <a:gd name="connsiteX1" fmla="*/ 23933 w 48221"/>
                <a:gd name="connsiteY1" fmla="*/ 0 h 50482"/>
                <a:gd name="connsiteX2" fmla="*/ 23933 w 48221"/>
                <a:gd name="connsiteY2" fmla="*/ 50483 h 50482"/>
                <a:gd name="connsiteX3" fmla="*/ 23933 w 48221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3"/>
                  </a:moveTo>
                  <a:cubicBezTo>
                    <a:pt x="56318" y="50483"/>
                    <a:pt x="56318" y="0"/>
                    <a:pt x="23933" y="0"/>
                  </a:cubicBezTo>
                  <a:cubicBezTo>
                    <a:pt x="-7500" y="0"/>
                    <a:pt x="-8452" y="50483"/>
                    <a:pt x="23933" y="50483"/>
                  </a:cubicBezTo>
                  <a:lnTo>
                    <a:pt x="23933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5EF1E61-8984-42B3-A9C4-3D62DB6CB9DC}"/>
                </a:ext>
              </a:extLst>
            </p:cNvPr>
            <p:cNvSpPr/>
            <p:nvPr/>
          </p:nvSpPr>
          <p:spPr>
            <a:xfrm flipH="1">
              <a:off x="3164210" y="2081697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5390D10-5441-4D22-9677-CA4CADBE684B}"/>
                </a:ext>
              </a:extLst>
            </p:cNvPr>
            <p:cNvSpPr/>
            <p:nvPr/>
          </p:nvSpPr>
          <p:spPr>
            <a:xfrm flipH="1">
              <a:off x="3679453" y="2060138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8BC7E81-B80F-48DE-BEE2-7D4A08B52819}"/>
                </a:ext>
              </a:extLst>
            </p:cNvPr>
            <p:cNvSpPr/>
            <p:nvPr/>
          </p:nvSpPr>
          <p:spPr>
            <a:xfrm flipH="1">
              <a:off x="4324049" y="1674245"/>
              <a:ext cx="109946" cy="114258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9" name="Graphic 6">
            <a:extLst>
              <a:ext uri="{FF2B5EF4-FFF2-40B4-BE49-F238E27FC236}">
                <a16:creationId xmlns:a16="http://schemas.microsoft.com/office/drawing/2014/main" id="{E6083DF9-704B-4BA3-B5E5-386891920E9C}"/>
              </a:ext>
            </a:extLst>
          </p:cNvPr>
          <p:cNvGrpSpPr/>
          <p:nvPr userDrawn="1"/>
        </p:nvGrpSpPr>
        <p:grpSpPr>
          <a:xfrm rot="20859034">
            <a:off x="7706639" y="-358434"/>
            <a:ext cx="1350836" cy="1501615"/>
            <a:chOff x="4082249" y="1732597"/>
            <a:chExt cx="448382" cy="498430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4456165-82FD-4D13-8BAD-CE3B8C5A060A}"/>
                </a:ext>
              </a:extLst>
            </p:cNvPr>
            <p:cNvSpPr/>
            <p:nvPr/>
          </p:nvSpPr>
          <p:spPr>
            <a:xfrm>
              <a:off x="4082249" y="1732597"/>
              <a:ext cx="448382" cy="498430"/>
            </a:xfrm>
            <a:custGeom>
              <a:avLst/>
              <a:gdLst>
                <a:gd name="connsiteX0" fmla="*/ 360210 w 448382"/>
                <a:gd name="connsiteY0" fmla="*/ 0 h 498430"/>
                <a:gd name="connsiteX1" fmla="*/ 396405 w 448382"/>
                <a:gd name="connsiteY1" fmla="*/ 385763 h 498430"/>
                <a:gd name="connsiteX2" fmla="*/ 72555 w 448382"/>
                <a:gd name="connsiteY2" fmla="*/ 470535 h 498430"/>
                <a:gd name="connsiteX3" fmla="*/ 122085 w 448382"/>
                <a:gd name="connsiteY3" fmla="*/ 269558 h 498430"/>
                <a:gd name="connsiteX4" fmla="*/ 360210 w 448382"/>
                <a:gd name="connsiteY4" fmla="*/ 0 h 4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382" h="498430">
                  <a:moveTo>
                    <a:pt x="360210" y="0"/>
                  </a:moveTo>
                  <a:cubicBezTo>
                    <a:pt x="360210" y="0"/>
                    <a:pt x="531660" y="264795"/>
                    <a:pt x="396405" y="385763"/>
                  </a:cubicBezTo>
                  <a:cubicBezTo>
                    <a:pt x="291630" y="479108"/>
                    <a:pt x="202095" y="535305"/>
                    <a:pt x="72555" y="470535"/>
                  </a:cubicBezTo>
                  <a:cubicBezTo>
                    <a:pt x="-56985" y="405765"/>
                    <a:pt x="3975" y="241935"/>
                    <a:pt x="122085" y="269558"/>
                  </a:cubicBezTo>
                  <a:cubicBezTo>
                    <a:pt x="240195" y="297180"/>
                    <a:pt x="432600" y="179070"/>
                    <a:pt x="360210" y="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E555261-BD34-41BC-A2B3-B2B2C71E026F}"/>
                </a:ext>
              </a:extLst>
            </p:cNvPr>
            <p:cNvSpPr/>
            <p:nvPr/>
          </p:nvSpPr>
          <p:spPr>
            <a:xfrm>
              <a:off x="4361973" y="2065020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2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9B56211-F9F8-4793-87DD-55707D880884}"/>
                </a:ext>
              </a:extLst>
            </p:cNvPr>
            <p:cNvSpPr/>
            <p:nvPr/>
          </p:nvSpPr>
          <p:spPr>
            <a:xfrm>
              <a:off x="4386738" y="198500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4938422-D105-411F-8E1C-22DBAFAAA73D}"/>
                </a:ext>
              </a:extLst>
            </p:cNvPr>
            <p:cNvSpPr/>
            <p:nvPr/>
          </p:nvSpPr>
          <p:spPr>
            <a:xfrm>
              <a:off x="4205763" y="204882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23769C5-45E3-46A6-AD22-3DC64196D78F}"/>
                </a:ext>
              </a:extLst>
            </p:cNvPr>
            <p:cNvSpPr/>
            <p:nvPr/>
          </p:nvSpPr>
          <p:spPr>
            <a:xfrm>
              <a:off x="4140396" y="2105977"/>
              <a:ext cx="48221" cy="50482"/>
            </a:xfrm>
            <a:custGeom>
              <a:avLst/>
              <a:gdLst>
                <a:gd name="connsiteX0" fmla="*/ 23933 w 48221"/>
                <a:gd name="connsiteY0" fmla="*/ 50482 h 50482"/>
                <a:gd name="connsiteX1" fmla="*/ 23933 w 48221"/>
                <a:gd name="connsiteY1" fmla="*/ 0 h 50482"/>
                <a:gd name="connsiteX2" fmla="*/ 23933 w 48221"/>
                <a:gd name="connsiteY2" fmla="*/ 50482 h 50482"/>
                <a:gd name="connsiteX3" fmla="*/ 23933 w 48221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2"/>
                  </a:moveTo>
                  <a:cubicBezTo>
                    <a:pt x="56318" y="50482"/>
                    <a:pt x="56318" y="0"/>
                    <a:pt x="23933" y="0"/>
                  </a:cubicBezTo>
                  <a:cubicBezTo>
                    <a:pt x="-7500" y="0"/>
                    <a:pt x="-8452" y="50482"/>
                    <a:pt x="23933" y="50482"/>
                  </a:cubicBezTo>
                  <a:lnTo>
                    <a:pt x="23933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D09C970-1F4A-43AF-82F5-E059F9CD236C}"/>
                </a:ext>
              </a:extLst>
            </p:cNvPr>
            <p:cNvSpPr/>
            <p:nvPr/>
          </p:nvSpPr>
          <p:spPr>
            <a:xfrm>
              <a:off x="4272438" y="213074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9FE7C9C7-2EBB-461E-A06C-2FB46848B20D}"/>
              </a:ext>
            </a:extLst>
          </p:cNvPr>
          <p:cNvSpPr/>
          <p:nvPr userDrawn="1"/>
        </p:nvSpPr>
        <p:spPr>
          <a:xfrm rot="11561513">
            <a:off x="7921754" y="114650"/>
            <a:ext cx="178434" cy="211639"/>
          </a:xfrm>
          <a:custGeom>
            <a:avLst/>
            <a:gdLst>
              <a:gd name="connsiteX0" fmla="*/ 113671 w 178434"/>
              <a:gd name="connsiteY0" fmla="*/ 3012 h 211639"/>
              <a:gd name="connsiteX1" fmla="*/ 16516 w 178434"/>
              <a:gd name="connsiteY1" fmla="*/ 39207 h 211639"/>
              <a:gd name="connsiteX2" fmla="*/ 10801 w 178434"/>
              <a:gd name="connsiteY2" fmla="*/ 151602 h 211639"/>
              <a:gd name="connsiteX3" fmla="*/ 47948 w 178434"/>
              <a:gd name="connsiteY3" fmla="*/ 197322 h 211639"/>
              <a:gd name="connsiteX4" fmla="*/ 94621 w 178434"/>
              <a:gd name="connsiteY4" fmla="*/ 211610 h 211639"/>
              <a:gd name="connsiteX5" fmla="*/ 175583 w 178434"/>
              <a:gd name="connsiteY5" fmla="*/ 154460 h 211639"/>
              <a:gd name="connsiteX6" fmla="*/ 170821 w 178434"/>
              <a:gd name="connsiteY6" fmla="*/ 104930 h 211639"/>
              <a:gd name="connsiteX7" fmla="*/ 122243 w 178434"/>
              <a:gd name="connsiteY7" fmla="*/ 83022 h 211639"/>
              <a:gd name="connsiteX8" fmla="*/ 103193 w 178434"/>
              <a:gd name="connsiteY8" fmla="*/ 102072 h 211639"/>
              <a:gd name="connsiteX9" fmla="*/ 122243 w 178434"/>
              <a:gd name="connsiteY9" fmla="*/ 121122 h 211639"/>
              <a:gd name="connsiteX10" fmla="*/ 131768 w 178434"/>
              <a:gd name="connsiteY10" fmla="*/ 121122 h 211639"/>
              <a:gd name="connsiteX11" fmla="*/ 131768 w 178434"/>
              <a:gd name="connsiteY11" fmla="*/ 121122 h 211639"/>
              <a:gd name="connsiteX12" fmla="*/ 136530 w 178434"/>
              <a:gd name="connsiteY12" fmla="*/ 122074 h 211639"/>
              <a:gd name="connsiteX13" fmla="*/ 138436 w 178434"/>
              <a:gd name="connsiteY13" fmla="*/ 123027 h 211639"/>
              <a:gd name="connsiteX14" fmla="*/ 138436 w 178434"/>
              <a:gd name="connsiteY14" fmla="*/ 123980 h 211639"/>
              <a:gd name="connsiteX15" fmla="*/ 139388 w 178434"/>
              <a:gd name="connsiteY15" fmla="*/ 124932 h 211639"/>
              <a:gd name="connsiteX16" fmla="*/ 138436 w 178434"/>
              <a:gd name="connsiteY16" fmla="*/ 123980 h 211639"/>
              <a:gd name="connsiteX17" fmla="*/ 139388 w 178434"/>
              <a:gd name="connsiteY17" fmla="*/ 126837 h 211639"/>
              <a:gd name="connsiteX18" fmla="*/ 139388 w 178434"/>
              <a:gd name="connsiteY18" fmla="*/ 126837 h 211639"/>
              <a:gd name="connsiteX19" fmla="*/ 140341 w 178434"/>
              <a:gd name="connsiteY19" fmla="*/ 129695 h 211639"/>
              <a:gd name="connsiteX20" fmla="*/ 140341 w 178434"/>
              <a:gd name="connsiteY20" fmla="*/ 137314 h 211639"/>
              <a:gd name="connsiteX21" fmla="*/ 140341 w 178434"/>
              <a:gd name="connsiteY21" fmla="*/ 140172 h 211639"/>
              <a:gd name="connsiteX22" fmla="*/ 140341 w 178434"/>
              <a:gd name="connsiteY22" fmla="*/ 141124 h 211639"/>
              <a:gd name="connsiteX23" fmla="*/ 138436 w 178434"/>
              <a:gd name="connsiteY23" fmla="*/ 148745 h 211639"/>
              <a:gd name="connsiteX24" fmla="*/ 136530 w 178434"/>
              <a:gd name="connsiteY24" fmla="*/ 152555 h 211639"/>
              <a:gd name="connsiteX25" fmla="*/ 132721 w 178434"/>
              <a:gd name="connsiteY25" fmla="*/ 159222 h 211639"/>
              <a:gd name="connsiteX26" fmla="*/ 131768 w 178434"/>
              <a:gd name="connsiteY26" fmla="*/ 160174 h 211639"/>
              <a:gd name="connsiteX27" fmla="*/ 126053 w 178434"/>
              <a:gd name="connsiteY27" fmla="*/ 164937 h 211639"/>
              <a:gd name="connsiteX28" fmla="*/ 121291 w 178434"/>
              <a:gd name="connsiteY28" fmla="*/ 167795 h 211639"/>
              <a:gd name="connsiteX29" fmla="*/ 115576 w 178434"/>
              <a:gd name="connsiteY29" fmla="*/ 170652 h 211639"/>
              <a:gd name="connsiteX30" fmla="*/ 114623 w 178434"/>
              <a:gd name="connsiteY30" fmla="*/ 170652 h 211639"/>
              <a:gd name="connsiteX31" fmla="*/ 105098 w 178434"/>
              <a:gd name="connsiteY31" fmla="*/ 173510 h 211639"/>
              <a:gd name="connsiteX32" fmla="*/ 104146 w 178434"/>
              <a:gd name="connsiteY32" fmla="*/ 173510 h 211639"/>
              <a:gd name="connsiteX33" fmla="*/ 98430 w 178434"/>
              <a:gd name="connsiteY33" fmla="*/ 173510 h 211639"/>
              <a:gd name="connsiteX34" fmla="*/ 88905 w 178434"/>
              <a:gd name="connsiteY34" fmla="*/ 173510 h 211639"/>
              <a:gd name="connsiteX35" fmla="*/ 84143 w 178434"/>
              <a:gd name="connsiteY35" fmla="*/ 172557 h 211639"/>
              <a:gd name="connsiteX36" fmla="*/ 76523 w 178434"/>
              <a:gd name="connsiteY36" fmla="*/ 170652 h 211639"/>
              <a:gd name="connsiteX37" fmla="*/ 75571 w 178434"/>
              <a:gd name="connsiteY37" fmla="*/ 170652 h 211639"/>
              <a:gd name="connsiteX38" fmla="*/ 70808 w 178434"/>
              <a:gd name="connsiteY38" fmla="*/ 167795 h 211639"/>
              <a:gd name="connsiteX39" fmla="*/ 66998 w 178434"/>
              <a:gd name="connsiteY39" fmla="*/ 165889 h 211639"/>
              <a:gd name="connsiteX40" fmla="*/ 66998 w 178434"/>
              <a:gd name="connsiteY40" fmla="*/ 165889 h 211639"/>
              <a:gd name="connsiteX41" fmla="*/ 59378 w 178434"/>
              <a:gd name="connsiteY41" fmla="*/ 158270 h 211639"/>
              <a:gd name="connsiteX42" fmla="*/ 46996 w 178434"/>
              <a:gd name="connsiteY42" fmla="*/ 140172 h 211639"/>
              <a:gd name="connsiteX43" fmla="*/ 38423 w 178434"/>
              <a:gd name="connsiteY43" fmla="*/ 104930 h 211639"/>
              <a:gd name="connsiteX44" fmla="*/ 39376 w 178434"/>
              <a:gd name="connsiteY44" fmla="*/ 85880 h 211639"/>
              <a:gd name="connsiteX45" fmla="*/ 41280 w 178434"/>
              <a:gd name="connsiteY45" fmla="*/ 76355 h 211639"/>
              <a:gd name="connsiteX46" fmla="*/ 44138 w 178434"/>
              <a:gd name="connsiteY46" fmla="*/ 68735 h 211639"/>
              <a:gd name="connsiteX47" fmla="*/ 48901 w 178434"/>
              <a:gd name="connsiteY47" fmla="*/ 60162 h 211639"/>
              <a:gd name="connsiteX48" fmla="*/ 50805 w 178434"/>
              <a:gd name="connsiteY48" fmla="*/ 58257 h 211639"/>
              <a:gd name="connsiteX49" fmla="*/ 54616 w 178434"/>
              <a:gd name="connsiteY49" fmla="*/ 54447 h 211639"/>
              <a:gd name="connsiteX50" fmla="*/ 68903 w 178434"/>
              <a:gd name="connsiteY50" fmla="*/ 44922 h 211639"/>
              <a:gd name="connsiteX51" fmla="*/ 69855 w 178434"/>
              <a:gd name="connsiteY51" fmla="*/ 44922 h 211639"/>
              <a:gd name="connsiteX52" fmla="*/ 75571 w 178434"/>
              <a:gd name="connsiteY52" fmla="*/ 43017 h 211639"/>
              <a:gd name="connsiteX53" fmla="*/ 80333 w 178434"/>
              <a:gd name="connsiteY53" fmla="*/ 42064 h 211639"/>
              <a:gd name="connsiteX54" fmla="*/ 83191 w 178434"/>
              <a:gd name="connsiteY54" fmla="*/ 41112 h 211639"/>
              <a:gd name="connsiteX55" fmla="*/ 83191 w 178434"/>
              <a:gd name="connsiteY55" fmla="*/ 41112 h 211639"/>
              <a:gd name="connsiteX56" fmla="*/ 104146 w 178434"/>
              <a:gd name="connsiteY56" fmla="*/ 43017 h 211639"/>
              <a:gd name="connsiteX57" fmla="*/ 113671 w 178434"/>
              <a:gd name="connsiteY57" fmla="*/ 3012 h 211639"/>
              <a:gd name="connsiteX58" fmla="*/ 113671 w 178434"/>
              <a:gd name="connsiteY58" fmla="*/ 3012 h 21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78434" h="211639">
                <a:moveTo>
                  <a:pt x="113671" y="3012"/>
                </a:moveTo>
                <a:cubicBezTo>
                  <a:pt x="76523" y="-6513"/>
                  <a:pt x="38423" y="6822"/>
                  <a:pt x="16516" y="39207"/>
                </a:cubicBezTo>
                <a:cubicBezTo>
                  <a:pt x="-4439" y="70639"/>
                  <a:pt x="-4439" y="117312"/>
                  <a:pt x="10801" y="151602"/>
                </a:cubicBezTo>
                <a:cubicBezTo>
                  <a:pt x="18420" y="168747"/>
                  <a:pt x="31755" y="186845"/>
                  <a:pt x="47948" y="197322"/>
                </a:cubicBezTo>
                <a:cubicBezTo>
                  <a:pt x="61283" y="206847"/>
                  <a:pt x="78428" y="210657"/>
                  <a:pt x="94621" y="211610"/>
                </a:cubicBezTo>
                <a:cubicBezTo>
                  <a:pt x="130816" y="212562"/>
                  <a:pt x="165105" y="190655"/>
                  <a:pt x="175583" y="154460"/>
                </a:cubicBezTo>
                <a:cubicBezTo>
                  <a:pt x="180346" y="138267"/>
                  <a:pt x="179393" y="120170"/>
                  <a:pt x="170821" y="104930"/>
                </a:cubicBezTo>
                <a:cubicBezTo>
                  <a:pt x="160343" y="87785"/>
                  <a:pt x="141293" y="80164"/>
                  <a:pt x="122243" y="83022"/>
                </a:cubicBezTo>
                <a:cubicBezTo>
                  <a:pt x="111766" y="83974"/>
                  <a:pt x="103193" y="90642"/>
                  <a:pt x="103193" y="102072"/>
                </a:cubicBezTo>
                <a:cubicBezTo>
                  <a:pt x="103193" y="111597"/>
                  <a:pt x="111766" y="122074"/>
                  <a:pt x="122243" y="121122"/>
                </a:cubicBezTo>
                <a:cubicBezTo>
                  <a:pt x="125101" y="121122"/>
                  <a:pt x="127958" y="121122"/>
                  <a:pt x="131768" y="121122"/>
                </a:cubicBezTo>
                <a:cubicBezTo>
                  <a:pt x="135578" y="121122"/>
                  <a:pt x="132721" y="121122"/>
                  <a:pt x="131768" y="121122"/>
                </a:cubicBezTo>
                <a:cubicBezTo>
                  <a:pt x="133673" y="121122"/>
                  <a:pt x="134626" y="122074"/>
                  <a:pt x="136530" y="122074"/>
                </a:cubicBezTo>
                <a:cubicBezTo>
                  <a:pt x="132721" y="121122"/>
                  <a:pt x="136530" y="122074"/>
                  <a:pt x="138436" y="123027"/>
                </a:cubicBezTo>
                <a:cubicBezTo>
                  <a:pt x="134626" y="120170"/>
                  <a:pt x="137483" y="123027"/>
                  <a:pt x="138436" y="123980"/>
                </a:cubicBezTo>
                <a:cubicBezTo>
                  <a:pt x="138436" y="123980"/>
                  <a:pt x="139388" y="124932"/>
                  <a:pt x="139388" y="124932"/>
                </a:cubicBezTo>
                <a:cubicBezTo>
                  <a:pt x="137483" y="123027"/>
                  <a:pt x="137483" y="123027"/>
                  <a:pt x="138436" y="123980"/>
                </a:cubicBezTo>
                <a:cubicBezTo>
                  <a:pt x="138436" y="123980"/>
                  <a:pt x="139388" y="126837"/>
                  <a:pt x="139388" y="126837"/>
                </a:cubicBezTo>
                <a:cubicBezTo>
                  <a:pt x="137483" y="123027"/>
                  <a:pt x="138436" y="124932"/>
                  <a:pt x="139388" y="126837"/>
                </a:cubicBezTo>
                <a:cubicBezTo>
                  <a:pt x="139388" y="127789"/>
                  <a:pt x="140341" y="134457"/>
                  <a:pt x="140341" y="129695"/>
                </a:cubicBezTo>
                <a:cubicBezTo>
                  <a:pt x="140341" y="132552"/>
                  <a:pt x="140341" y="134457"/>
                  <a:pt x="140341" y="137314"/>
                </a:cubicBezTo>
                <a:cubicBezTo>
                  <a:pt x="140341" y="138267"/>
                  <a:pt x="140341" y="139220"/>
                  <a:pt x="140341" y="140172"/>
                </a:cubicBezTo>
                <a:cubicBezTo>
                  <a:pt x="140341" y="135410"/>
                  <a:pt x="140341" y="140172"/>
                  <a:pt x="140341" y="141124"/>
                </a:cubicBezTo>
                <a:cubicBezTo>
                  <a:pt x="139388" y="143982"/>
                  <a:pt x="138436" y="145887"/>
                  <a:pt x="138436" y="148745"/>
                </a:cubicBezTo>
                <a:cubicBezTo>
                  <a:pt x="139388" y="144935"/>
                  <a:pt x="137483" y="151602"/>
                  <a:pt x="136530" y="152555"/>
                </a:cubicBezTo>
                <a:cubicBezTo>
                  <a:pt x="135578" y="154460"/>
                  <a:pt x="133673" y="157317"/>
                  <a:pt x="132721" y="159222"/>
                </a:cubicBezTo>
                <a:cubicBezTo>
                  <a:pt x="134626" y="156364"/>
                  <a:pt x="132721" y="159222"/>
                  <a:pt x="131768" y="160174"/>
                </a:cubicBezTo>
                <a:cubicBezTo>
                  <a:pt x="129863" y="162080"/>
                  <a:pt x="127958" y="163985"/>
                  <a:pt x="126053" y="164937"/>
                </a:cubicBezTo>
                <a:cubicBezTo>
                  <a:pt x="127958" y="163985"/>
                  <a:pt x="122243" y="166842"/>
                  <a:pt x="121291" y="167795"/>
                </a:cubicBezTo>
                <a:cubicBezTo>
                  <a:pt x="119386" y="168747"/>
                  <a:pt x="117480" y="169699"/>
                  <a:pt x="115576" y="170652"/>
                </a:cubicBezTo>
                <a:cubicBezTo>
                  <a:pt x="116528" y="170652"/>
                  <a:pt x="118433" y="169699"/>
                  <a:pt x="114623" y="170652"/>
                </a:cubicBezTo>
                <a:cubicBezTo>
                  <a:pt x="111766" y="171605"/>
                  <a:pt x="107955" y="172557"/>
                  <a:pt x="105098" y="173510"/>
                </a:cubicBezTo>
                <a:cubicBezTo>
                  <a:pt x="104146" y="173510"/>
                  <a:pt x="101288" y="173510"/>
                  <a:pt x="104146" y="173510"/>
                </a:cubicBezTo>
                <a:cubicBezTo>
                  <a:pt x="102241" y="173510"/>
                  <a:pt x="100336" y="173510"/>
                  <a:pt x="98430" y="173510"/>
                </a:cubicBezTo>
                <a:cubicBezTo>
                  <a:pt x="95573" y="173510"/>
                  <a:pt x="91763" y="173510"/>
                  <a:pt x="88905" y="173510"/>
                </a:cubicBezTo>
                <a:cubicBezTo>
                  <a:pt x="91763" y="173510"/>
                  <a:pt x="85096" y="172557"/>
                  <a:pt x="84143" y="172557"/>
                </a:cubicBezTo>
                <a:cubicBezTo>
                  <a:pt x="81286" y="171605"/>
                  <a:pt x="79380" y="170652"/>
                  <a:pt x="76523" y="170652"/>
                </a:cubicBezTo>
                <a:cubicBezTo>
                  <a:pt x="70808" y="168747"/>
                  <a:pt x="78428" y="171605"/>
                  <a:pt x="75571" y="170652"/>
                </a:cubicBezTo>
                <a:cubicBezTo>
                  <a:pt x="73666" y="169699"/>
                  <a:pt x="72713" y="168747"/>
                  <a:pt x="70808" y="167795"/>
                </a:cubicBezTo>
                <a:cubicBezTo>
                  <a:pt x="69855" y="166842"/>
                  <a:pt x="68903" y="165889"/>
                  <a:pt x="66998" y="165889"/>
                </a:cubicBezTo>
                <a:cubicBezTo>
                  <a:pt x="69855" y="167795"/>
                  <a:pt x="67951" y="166842"/>
                  <a:pt x="66998" y="165889"/>
                </a:cubicBezTo>
                <a:cubicBezTo>
                  <a:pt x="64141" y="163032"/>
                  <a:pt x="61283" y="160174"/>
                  <a:pt x="59378" y="158270"/>
                </a:cubicBezTo>
                <a:cubicBezTo>
                  <a:pt x="54616" y="152555"/>
                  <a:pt x="49853" y="146839"/>
                  <a:pt x="46996" y="140172"/>
                </a:cubicBezTo>
                <a:cubicBezTo>
                  <a:pt x="41280" y="128742"/>
                  <a:pt x="38423" y="117312"/>
                  <a:pt x="38423" y="104930"/>
                </a:cubicBezTo>
                <a:cubicBezTo>
                  <a:pt x="38423" y="99214"/>
                  <a:pt x="38423" y="90642"/>
                  <a:pt x="39376" y="85880"/>
                </a:cubicBezTo>
                <a:cubicBezTo>
                  <a:pt x="40328" y="83022"/>
                  <a:pt x="40328" y="79212"/>
                  <a:pt x="41280" y="76355"/>
                </a:cubicBezTo>
                <a:cubicBezTo>
                  <a:pt x="42233" y="72545"/>
                  <a:pt x="43186" y="69687"/>
                  <a:pt x="44138" y="68735"/>
                </a:cubicBezTo>
                <a:cubicBezTo>
                  <a:pt x="46043" y="65877"/>
                  <a:pt x="46996" y="63020"/>
                  <a:pt x="48901" y="60162"/>
                </a:cubicBezTo>
                <a:cubicBezTo>
                  <a:pt x="48901" y="60162"/>
                  <a:pt x="52711" y="55399"/>
                  <a:pt x="50805" y="58257"/>
                </a:cubicBezTo>
                <a:cubicBezTo>
                  <a:pt x="51758" y="56352"/>
                  <a:pt x="53663" y="55399"/>
                  <a:pt x="54616" y="54447"/>
                </a:cubicBezTo>
                <a:cubicBezTo>
                  <a:pt x="59378" y="49685"/>
                  <a:pt x="61283" y="47780"/>
                  <a:pt x="68903" y="44922"/>
                </a:cubicBezTo>
                <a:cubicBezTo>
                  <a:pt x="68903" y="44922"/>
                  <a:pt x="72713" y="43970"/>
                  <a:pt x="69855" y="44922"/>
                </a:cubicBezTo>
                <a:cubicBezTo>
                  <a:pt x="71761" y="43970"/>
                  <a:pt x="73666" y="43970"/>
                  <a:pt x="75571" y="43017"/>
                </a:cubicBezTo>
                <a:cubicBezTo>
                  <a:pt x="77476" y="43017"/>
                  <a:pt x="78428" y="42064"/>
                  <a:pt x="80333" y="42064"/>
                </a:cubicBezTo>
                <a:cubicBezTo>
                  <a:pt x="81286" y="42064"/>
                  <a:pt x="82238" y="42064"/>
                  <a:pt x="83191" y="41112"/>
                </a:cubicBezTo>
                <a:cubicBezTo>
                  <a:pt x="81286" y="41112"/>
                  <a:pt x="81286" y="41112"/>
                  <a:pt x="83191" y="41112"/>
                </a:cubicBezTo>
                <a:cubicBezTo>
                  <a:pt x="91763" y="40160"/>
                  <a:pt x="97478" y="41112"/>
                  <a:pt x="104146" y="43017"/>
                </a:cubicBezTo>
                <a:cubicBezTo>
                  <a:pt x="127005" y="45874"/>
                  <a:pt x="137483" y="9680"/>
                  <a:pt x="113671" y="3012"/>
                </a:cubicBezTo>
                <a:lnTo>
                  <a:pt x="113671" y="3012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65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aphic 6">
            <a:extLst>
              <a:ext uri="{FF2B5EF4-FFF2-40B4-BE49-F238E27FC236}">
                <a16:creationId xmlns:a16="http://schemas.microsoft.com/office/drawing/2014/main" id="{0A68C5CC-37AB-4A57-A27C-2530E0CB52D2}"/>
              </a:ext>
            </a:extLst>
          </p:cNvPr>
          <p:cNvGrpSpPr/>
          <p:nvPr userDrawn="1"/>
        </p:nvGrpSpPr>
        <p:grpSpPr>
          <a:xfrm flipH="1" flipV="1">
            <a:off x="-46694" y="2446589"/>
            <a:ext cx="1755010" cy="2714958"/>
            <a:chOff x="5281884" y="616267"/>
            <a:chExt cx="789349" cy="1221104"/>
          </a:xfrm>
        </p:grpSpPr>
        <p:grpSp>
          <p:nvGrpSpPr>
            <p:cNvPr id="33" name="Graphic 6">
              <a:extLst>
                <a:ext uri="{FF2B5EF4-FFF2-40B4-BE49-F238E27FC236}">
                  <a16:creationId xmlns:a16="http://schemas.microsoft.com/office/drawing/2014/main" id="{B05F7E1C-47D0-4EDA-854F-742BFC226A00}"/>
                </a:ext>
              </a:extLst>
            </p:cNvPr>
            <p:cNvGrpSpPr/>
            <p:nvPr/>
          </p:nvGrpSpPr>
          <p:grpSpPr>
            <a:xfrm>
              <a:off x="5281884" y="616267"/>
              <a:ext cx="789349" cy="1221104"/>
              <a:chOff x="5281884" y="616267"/>
              <a:chExt cx="789349" cy="1221104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5D22E23-A0B6-48AF-9394-1D57C80E092A}"/>
                  </a:ext>
                </a:extLst>
              </p:cNvPr>
              <p:cNvSpPr/>
              <p:nvPr/>
            </p:nvSpPr>
            <p:spPr>
              <a:xfrm>
                <a:off x="5281884" y="616267"/>
                <a:ext cx="789349" cy="1176903"/>
              </a:xfrm>
              <a:custGeom>
                <a:avLst/>
                <a:gdLst>
                  <a:gd name="connsiteX0" fmla="*/ 65450 w 789349"/>
                  <a:gd name="connsiteY0" fmla="*/ 0 h 1176903"/>
                  <a:gd name="connsiteX1" fmla="*/ 212135 w 789349"/>
                  <a:gd name="connsiteY1" fmla="*/ 511493 h 1176903"/>
                  <a:gd name="connsiteX2" fmla="*/ 579800 w 789349"/>
                  <a:gd name="connsiteY2" fmla="*/ 916305 h 1176903"/>
                  <a:gd name="connsiteX3" fmla="*/ 789350 w 789349"/>
                  <a:gd name="connsiteY3" fmla="*/ 1170623 h 1176903"/>
                  <a:gd name="connsiteX4" fmla="*/ 789350 w 789349"/>
                  <a:gd name="connsiteY4" fmla="*/ 0 h 1176903"/>
                  <a:gd name="connsiteX5" fmla="*/ 65450 w 789349"/>
                  <a:gd name="connsiteY5" fmla="*/ 0 h 117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9349" h="1176903">
                    <a:moveTo>
                      <a:pt x="65450" y="0"/>
                    </a:moveTo>
                    <a:cubicBezTo>
                      <a:pt x="-1225" y="157163"/>
                      <a:pt x="-88855" y="461010"/>
                      <a:pt x="212135" y="511493"/>
                    </a:cubicBezTo>
                    <a:cubicBezTo>
                      <a:pt x="620757" y="580073"/>
                      <a:pt x="657905" y="797242"/>
                      <a:pt x="579800" y="916305"/>
                    </a:cubicBezTo>
                    <a:cubicBezTo>
                      <a:pt x="501695" y="1035367"/>
                      <a:pt x="587420" y="1212533"/>
                      <a:pt x="789350" y="1170623"/>
                    </a:cubicBezTo>
                    <a:lnTo>
                      <a:pt x="789350" y="0"/>
                    </a:lnTo>
                    <a:lnTo>
                      <a:pt x="65450" y="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D8CCA51-A547-4977-ABD6-7016E6756C4A}"/>
                  </a:ext>
                </a:extLst>
              </p:cNvPr>
              <p:cNvSpPr/>
              <p:nvPr/>
            </p:nvSpPr>
            <p:spPr>
              <a:xfrm>
                <a:off x="5346699" y="661035"/>
                <a:ext cx="562610" cy="1176337"/>
              </a:xfrm>
              <a:custGeom>
                <a:avLst/>
                <a:gdLst>
                  <a:gd name="connsiteX0" fmla="*/ 82550 w 562610"/>
                  <a:gd name="connsiteY0" fmla="*/ 0 h 1176337"/>
                  <a:gd name="connsiteX1" fmla="*/ 114935 w 562610"/>
                  <a:gd name="connsiteY1" fmla="*/ 367665 h 1176337"/>
                  <a:gd name="connsiteX2" fmla="*/ 501650 w 562610"/>
                  <a:gd name="connsiteY2" fmla="*/ 847725 h 1176337"/>
                  <a:gd name="connsiteX3" fmla="*/ 562610 w 562610"/>
                  <a:gd name="connsiteY3" fmla="*/ 1176337 h 117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610" h="1176337">
                    <a:moveTo>
                      <a:pt x="82550" y="0"/>
                    </a:moveTo>
                    <a:cubicBezTo>
                      <a:pt x="82550" y="0"/>
                      <a:pt x="-123190" y="260032"/>
                      <a:pt x="114935" y="367665"/>
                    </a:cubicBezTo>
                    <a:cubicBezTo>
                      <a:pt x="422593" y="505778"/>
                      <a:pt x="627380" y="616268"/>
                      <a:pt x="501650" y="847725"/>
                    </a:cubicBezTo>
                    <a:cubicBezTo>
                      <a:pt x="376873" y="1079183"/>
                      <a:pt x="477838" y="1145858"/>
                      <a:pt x="562610" y="1176337"/>
                    </a:cubicBezTo>
                  </a:path>
                </a:pathLst>
              </a:custGeom>
              <a:noFill/>
              <a:ln w="29807" cap="rnd">
                <a:solidFill>
                  <a:srgbClr val="FFA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0A6524-5ED5-46E3-A8E1-B08219D128A5}"/>
                </a:ext>
              </a:extLst>
            </p:cNvPr>
            <p:cNvSpPr/>
            <p:nvPr/>
          </p:nvSpPr>
          <p:spPr>
            <a:xfrm>
              <a:off x="5483846" y="700087"/>
              <a:ext cx="210197" cy="239077"/>
            </a:xfrm>
            <a:custGeom>
              <a:avLst/>
              <a:gdLst>
                <a:gd name="connsiteX0" fmla="*/ 101613 w 210197"/>
                <a:gd name="connsiteY0" fmla="*/ 0 h 239077"/>
                <a:gd name="connsiteX1" fmla="*/ 648 w 210197"/>
                <a:gd name="connsiteY1" fmla="*/ 101917 h 239077"/>
                <a:gd name="connsiteX2" fmla="*/ 94946 w 210197"/>
                <a:gd name="connsiteY2" fmla="*/ 229552 h 239077"/>
                <a:gd name="connsiteX3" fmla="*/ 193053 w 210197"/>
                <a:gd name="connsiteY3" fmla="*/ 239077 h 239077"/>
                <a:gd name="connsiteX4" fmla="*/ 193053 w 210197"/>
                <a:gd name="connsiteY4" fmla="*/ 202883 h 239077"/>
                <a:gd name="connsiteX5" fmla="*/ 57798 w 210197"/>
                <a:gd name="connsiteY5" fmla="*/ 166688 h 239077"/>
                <a:gd name="connsiteX6" fmla="*/ 50178 w 210197"/>
                <a:gd name="connsiteY6" fmla="*/ 62865 h 239077"/>
                <a:gd name="connsiteX7" fmla="*/ 101613 w 210197"/>
                <a:gd name="connsiteY7" fmla="*/ 35243 h 239077"/>
                <a:gd name="connsiteX8" fmla="*/ 101613 w 210197"/>
                <a:gd name="connsiteY8" fmla="*/ 0 h 239077"/>
                <a:gd name="connsiteX9" fmla="*/ 101613 w 210197"/>
                <a:gd name="connsiteY9" fmla="*/ 0 h 2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97" h="239077">
                  <a:moveTo>
                    <a:pt x="101613" y="0"/>
                  </a:moveTo>
                  <a:cubicBezTo>
                    <a:pt x="44463" y="952"/>
                    <a:pt x="6363" y="48577"/>
                    <a:pt x="648" y="101917"/>
                  </a:cubicBezTo>
                  <a:cubicBezTo>
                    <a:pt x="-6019" y="162877"/>
                    <a:pt x="39700" y="212408"/>
                    <a:pt x="94946" y="229552"/>
                  </a:cubicBezTo>
                  <a:cubicBezTo>
                    <a:pt x="126378" y="239077"/>
                    <a:pt x="160668" y="239077"/>
                    <a:pt x="193053" y="239077"/>
                  </a:cubicBezTo>
                  <a:cubicBezTo>
                    <a:pt x="215913" y="239077"/>
                    <a:pt x="215913" y="202883"/>
                    <a:pt x="193053" y="202883"/>
                  </a:cubicBezTo>
                  <a:cubicBezTo>
                    <a:pt x="145428" y="202883"/>
                    <a:pt x="93041" y="202883"/>
                    <a:pt x="57798" y="166688"/>
                  </a:cubicBezTo>
                  <a:cubicBezTo>
                    <a:pt x="30175" y="138113"/>
                    <a:pt x="28271" y="96202"/>
                    <a:pt x="50178" y="62865"/>
                  </a:cubicBezTo>
                  <a:cubicBezTo>
                    <a:pt x="61608" y="45720"/>
                    <a:pt x="79706" y="35243"/>
                    <a:pt x="101613" y="35243"/>
                  </a:cubicBezTo>
                  <a:cubicBezTo>
                    <a:pt x="124473" y="35243"/>
                    <a:pt x="124473" y="0"/>
                    <a:pt x="101613" y="0"/>
                  </a:cubicBezTo>
                  <a:lnTo>
                    <a:pt x="101613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34D3EC4-AFF0-46F6-9521-D633DC027587}"/>
                </a:ext>
              </a:extLst>
            </p:cNvPr>
            <p:cNvSpPr/>
            <p:nvPr/>
          </p:nvSpPr>
          <p:spPr>
            <a:xfrm>
              <a:off x="5681688" y="696573"/>
              <a:ext cx="98081" cy="181691"/>
            </a:xfrm>
            <a:custGeom>
              <a:avLst/>
              <a:gdLst>
                <a:gd name="connsiteX0" fmla="*/ 71411 w 98081"/>
                <a:gd name="connsiteY0" fmla="*/ 656 h 181691"/>
                <a:gd name="connsiteX1" fmla="*/ 3784 w 98081"/>
                <a:gd name="connsiteY1" fmla="*/ 70189 h 181691"/>
                <a:gd name="connsiteX2" fmla="*/ 23786 w 98081"/>
                <a:gd name="connsiteY2" fmla="*/ 156866 h 181691"/>
                <a:gd name="connsiteX3" fmla="*/ 79984 w 98081"/>
                <a:gd name="connsiteY3" fmla="*/ 181631 h 181691"/>
                <a:gd name="connsiteX4" fmla="*/ 98081 w 98081"/>
                <a:gd name="connsiteY4" fmla="*/ 163534 h 181691"/>
                <a:gd name="connsiteX5" fmla="*/ 79984 w 98081"/>
                <a:gd name="connsiteY5" fmla="*/ 145436 h 181691"/>
                <a:gd name="connsiteX6" fmla="*/ 78079 w 98081"/>
                <a:gd name="connsiteY6" fmla="*/ 145436 h 181691"/>
                <a:gd name="connsiteX7" fmla="*/ 72364 w 98081"/>
                <a:gd name="connsiteY7" fmla="*/ 144484 h 181691"/>
                <a:gd name="connsiteX8" fmla="*/ 62839 w 98081"/>
                <a:gd name="connsiteY8" fmla="*/ 141626 h 181691"/>
                <a:gd name="connsiteX9" fmla="*/ 60934 w 98081"/>
                <a:gd name="connsiteY9" fmla="*/ 140674 h 181691"/>
                <a:gd name="connsiteX10" fmla="*/ 57124 w 98081"/>
                <a:gd name="connsiteY10" fmla="*/ 138769 h 181691"/>
                <a:gd name="connsiteX11" fmla="*/ 53314 w 98081"/>
                <a:gd name="connsiteY11" fmla="*/ 135911 h 181691"/>
                <a:gd name="connsiteX12" fmla="*/ 52361 w 98081"/>
                <a:gd name="connsiteY12" fmla="*/ 134959 h 181691"/>
                <a:gd name="connsiteX13" fmla="*/ 46646 w 98081"/>
                <a:gd name="connsiteY13" fmla="*/ 129244 h 181691"/>
                <a:gd name="connsiteX14" fmla="*/ 46646 w 98081"/>
                <a:gd name="connsiteY14" fmla="*/ 129244 h 181691"/>
                <a:gd name="connsiteX15" fmla="*/ 43789 w 98081"/>
                <a:gd name="connsiteY15" fmla="*/ 125434 h 181691"/>
                <a:gd name="connsiteX16" fmla="*/ 39979 w 98081"/>
                <a:gd name="connsiteY16" fmla="*/ 117814 h 181691"/>
                <a:gd name="connsiteX17" fmla="*/ 39979 w 98081"/>
                <a:gd name="connsiteY17" fmla="*/ 117814 h 181691"/>
                <a:gd name="connsiteX18" fmla="*/ 38074 w 98081"/>
                <a:gd name="connsiteY18" fmla="*/ 113051 h 181691"/>
                <a:gd name="connsiteX19" fmla="*/ 37121 w 98081"/>
                <a:gd name="connsiteY19" fmla="*/ 109241 h 181691"/>
                <a:gd name="connsiteX20" fmla="*/ 37121 w 98081"/>
                <a:gd name="connsiteY20" fmla="*/ 107336 h 181691"/>
                <a:gd name="connsiteX21" fmla="*/ 37121 w 98081"/>
                <a:gd name="connsiteY21" fmla="*/ 108289 h 181691"/>
                <a:gd name="connsiteX22" fmla="*/ 37121 w 98081"/>
                <a:gd name="connsiteY22" fmla="*/ 99716 h 181691"/>
                <a:gd name="connsiteX23" fmla="*/ 38074 w 98081"/>
                <a:gd name="connsiteY23" fmla="*/ 91144 h 181691"/>
                <a:gd name="connsiteX24" fmla="*/ 38074 w 98081"/>
                <a:gd name="connsiteY24" fmla="*/ 93049 h 181691"/>
                <a:gd name="connsiteX25" fmla="*/ 38074 w 98081"/>
                <a:gd name="connsiteY25" fmla="*/ 91144 h 181691"/>
                <a:gd name="connsiteX26" fmla="*/ 39026 w 98081"/>
                <a:gd name="connsiteY26" fmla="*/ 86381 h 181691"/>
                <a:gd name="connsiteX27" fmla="*/ 41884 w 98081"/>
                <a:gd name="connsiteY27" fmla="*/ 77809 h 181691"/>
                <a:gd name="connsiteX28" fmla="*/ 41884 w 98081"/>
                <a:gd name="connsiteY28" fmla="*/ 76856 h 181691"/>
                <a:gd name="connsiteX29" fmla="*/ 43789 w 98081"/>
                <a:gd name="connsiteY29" fmla="*/ 72094 h 181691"/>
                <a:gd name="connsiteX30" fmla="*/ 48551 w 98081"/>
                <a:gd name="connsiteY30" fmla="*/ 64474 h 181691"/>
                <a:gd name="connsiteX31" fmla="*/ 50456 w 98081"/>
                <a:gd name="connsiteY31" fmla="*/ 60664 h 181691"/>
                <a:gd name="connsiteX32" fmla="*/ 50456 w 98081"/>
                <a:gd name="connsiteY32" fmla="*/ 60664 h 181691"/>
                <a:gd name="connsiteX33" fmla="*/ 52361 w 98081"/>
                <a:gd name="connsiteY33" fmla="*/ 58759 h 181691"/>
                <a:gd name="connsiteX34" fmla="*/ 59981 w 98081"/>
                <a:gd name="connsiteY34" fmla="*/ 51139 h 181691"/>
                <a:gd name="connsiteX35" fmla="*/ 63791 w 98081"/>
                <a:gd name="connsiteY35" fmla="*/ 48281 h 181691"/>
                <a:gd name="connsiteX36" fmla="*/ 65696 w 98081"/>
                <a:gd name="connsiteY36" fmla="*/ 47329 h 181691"/>
                <a:gd name="connsiteX37" fmla="*/ 75221 w 98081"/>
                <a:gd name="connsiteY37" fmla="*/ 41614 h 181691"/>
                <a:gd name="connsiteX38" fmla="*/ 78079 w 98081"/>
                <a:gd name="connsiteY38" fmla="*/ 40661 h 181691"/>
                <a:gd name="connsiteX39" fmla="*/ 83794 w 98081"/>
                <a:gd name="connsiteY39" fmla="*/ 38756 h 181691"/>
                <a:gd name="connsiteX40" fmla="*/ 96176 w 98081"/>
                <a:gd name="connsiteY40" fmla="*/ 16849 h 181691"/>
                <a:gd name="connsiteX41" fmla="*/ 71411 w 98081"/>
                <a:gd name="connsiteY41" fmla="*/ 656 h 181691"/>
                <a:gd name="connsiteX42" fmla="*/ 71411 w 98081"/>
                <a:gd name="connsiteY42" fmla="*/ 656 h 18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8081" h="181691">
                  <a:moveTo>
                    <a:pt x="71411" y="656"/>
                  </a:moveTo>
                  <a:cubicBezTo>
                    <a:pt x="39026" y="12086"/>
                    <a:pt x="13309" y="36851"/>
                    <a:pt x="3784" y="70189"/>
                  </a:cubicBezTo>
                  <a:cubicBezTo>
                    <a:pt x="-4789" y="99716"/>
                    <a:pt x="926" y="134959"/>
                    <a:pt x="23786" y="156866"/>
                  </a:cubicBezTo>
                  <a:cubicBezTo>
                    <a:pt x="39026" y="172106"/>
                    <a:pt x="59029" y="178774"/>
                    <a:pt x="79984" y="181631"/>
                  </a:cubicBezTo>
                  <a:cubicBezTo>
                    <a:pt x="89509" y="182584"/>
                    <a:pt x="98081" y="172106"/>
                    <a:pt x="98081" y="163534"/>
                  </a:cubicBezTo>
                  <a:cubicBezTo>
                    <a:pt x="98081" y="153056"/>
                    <a:pt x="89509" y="147341"/>
                    <a:pt x="79984" y="145436"/>
                  </a:cubicBezTo>
                  <a:cubicBezTo>
                    <a:pt x="82841" y="145436"/>
                    <a:pt x="79031" y="145436"/>
                    <a:pt x="78079" y="145436"/>
                  </a:cubicBezTo>
                  <a:cubicBezTo>
                    <a:pt x="76174" y="145436"/>
                    <a:pt x="74269" y="144484"/>
                    <a:pt x="72364" y="144484"/>
                  </a:cubicBezTo>
                  <a:cubicBezTo>
                    <a:pt x="69506" y="143531"/>
                    <a:pt x="65696" y="142579"/>
                    <a:pt x="62839" y="141626"/>
                  </a:cubicBezTo>
                  <a:cubicBezTo>
                    <a:pt x="66649" y="142579"/>
                    <a:pt x="61886" y="140674"/>
                    <a:pt x="60934" y="140674"/>
                  </a:cubicBezTo>
                  <a:cubicBezTo>
                    <a:pt x="59981" y="139721"/>
                    <a:pt x="58076" y="139721"/>
                    <a:pt x="57124" y="138769"/>
                  </a:cubicBezTo>
                  <a:cubicBezTo>
                    <a:pt x="56171" y="137816"/>
                    <a:pt x="54266" y="136864"/>
                    <a:pt x="53314" y="135911"/>
                  </a:cubicBezTo>
                  <a:cubicBezTo>
                    <a:pt x="50456" y="134006"/>
                    <a:pt x="55219" y="137816"/>
                    <a:pt x="52361" y="134959"/>
                  </a:cubicBezTo>
                  <a:cubicBezTo>
                    <a:pt x="50456" y="133054"/>
                    <a:pt x="48551" y="131149"/>
                    <a:pt x="46646" y="129244"/>
                  </a:cubicBezTo>
                  <a:cubicBezTo>
                    <a:pt x="45694" y="128291"/>
                    <a:pt x="44741" y="126386"/>
                    <a:pt x="46646" y="129244"/>
                  </a:cubicBezTo>
                  <a:cubicBezTo>
                    <a:pt x="45694" y="128291"/>
                    <a:pt x="44741" y="126386"/>
                    <a:pt x="43789" y="125434"/>
                  </a:cubicBezTo>
                  <a:cubicBezTo>
                    <a:pt x="41884" y="123529"/>
                    <a:pt x="40931" y="120671"/>
                    <a:pt x="39979" y="117814"/>
                  </a:cubicBezTo>
                  <a:cubicBezTo>
                    <a:pt x="40931" y="120671"/>
                    <a:pt x="40931" y="118766"/>
                    <a:pt x="39979" y="117814"/>
                  </a:cubicBezTo>
                  <a:cubicBezTo>
                    <a:pt x="39026" y="115909"/>
                    <a:pt x="39026" y="114956"/>
                    <a:pt x="38074" y="113051"/>
                  </a:cubicBezTo>
                  <a:cubicBezTo>
                    <a:pt x="38074" y="112099"/>
                    <a:pt x="37121" y="110194"/>
                    <a:pt x="37121" y="109241"/>
                  </a:cubicBezTo>
                  <a:cubicBezTo>
                    <a:pt x="37121" y="108289"/>
                    <a:pt x="37121" y="108289"/>
                    <a:pt x="37121" y="107336"/>
                  </a:cubicBezTo>
                  <a:cubicBezTo>
                    <a:pt x="36169" y="104479"/>
                    <a:pt x="37121" y="111146"/>
                    <a:pt x="37121" y="108289"/>
                  </a:cubicBezTo>
                  <a:cubicBezTo>
                    <a:pt x="37121" y="105431"/>
                    <a:pt x="37121" y="102574"/>
                    <a:pt x="37121" y="99716"/>
                  </a:cubicBezTo>
                  <a:cubicBezTo>
                    <a:pt x="37121" y="96859"/>
                    <a:pt x="37121" y="94001"/>
                    <a:pt x="38074" y="91144"/>
                  </a:cubicBezTo>
                  <a:cubicBezTo>
                    <a:pt x="38074" y="89239"/>
                    <a:pt x="38074" y="92096"/>
                    <a:pt x="38074" y="93049"/>
                  </a:cubicBezTo>
                  <a:cubicBezTo>
                    <a:pt x="38074" y="92096"/>
                    <a:pt x="38074" y="92096"/>
                    <a:pt x="38074" y="91144"/>
                  </a:cubicBezTo>
                  <a:cubicBezTo>
                    <a:pt x="38074" y="89239"/>
                    <a:pt x="39026" y="87334"/>
                    <a:pt x="39026" y="86381"/>
                  </a:cubicBezTo>
                  <a:cubicBezTo>
                    <a:pt x="39979" y="83524"/>
                    <a:pt x="40931" y="80666"/>
                    <a:pt x="41884" y="77809"/>
                  </a:cubicBezTo>
                  <a:cubicBezTo>
                    <a:pt x="42836" y="75904"/>
                    <a:pt x="43789" y="73999"/>
                    <a:pt x="41884" y="76856"/>
                  </a:cubicBezTo>
                  <a:cubicBezTo>
                    <a:pt x="42836" y="74951"/>
                    <a:pt x="42836" y="73999"/>
                    <a:pt x="43789" y="72094"/>
                  </a:cubicBezTo>
                  <a:cubicBezTo>
                    <a:pt x="44741" y="69236"/>
                    <a:pt x="46646" y="66379"/>
                    <a:pt x="48551" y="64474"/>
                  </a:cubicBezTo>
                  <a:cubicBezTo>
                    <a:pt x="49504" y="63521"/>
                    <a:pt x="50456" y="62569"/>
                    <a:pt x="50456" y="60664"/>
                  </a:cubicBezTo>
                  <a:cubicBezTo>
                    <a:pt x="50456" y="59711"/>
                    <a:pt x="52361" y="57806"/>
                    <a:pt x="50456" y="60664"/>
                  </a:cubicBezTo>
                  <a:cubicBezTo>
                    <a:pt x="51409" y="59711"/>
                    <a:pt x="51409" y="58759"/>
                    <a:pt x="52361" y="58759"/>
                  </a:cubicBezTo>
                  <a:cubicBezTo>
                    <a:pt x="54266" y="55901"/>
                    <a:pt x="57124" y="53044"/>
                    <a:pt x="59981" y="51139"/>
                  </a:cubicBezTo>
                  <a:cubicBezTo>
                    <a:pt x="60934" y="50186"/>
                    <a:pt x="62839" y="49234"/>
                    <a:pt x="63791" y="48281"/>
                  </a:cubicBezTo>
                  <a:cubicBezTo>
                    <a:pt x="65696" y="46376"/>
                    <a:pt x="61886" y="49234"/>
                    <a:pt x="65696" y="47329"/>
                  </a:cubicBezTo>
                  <a:cubicBezTo>
                    <a:pt x="68554" y="45424"/>
                    <a:pt x="72364" y="43519"/>
                    <a:pt x="75221" y="41614"/>
                  </a:cubicBezTo>
                  <a:cubicBezTo>
                    <a:pt x="76174" y="40661"/>
                    <a:pt x="80936" y="38756"/>
                    <a:pt x="78079" y="40661"/>
                  </a:cubicBezTo>
                  <a:cubicBezTo>
                    <a:pt x="79984" y="39709"/>
                    <a:pt x="81889" y="38756"/>
                    <a:pt x="83794" y="38756"/>
                  </a:cubicBezTo>
                  <a:cubicBezTo>
                    <a:pt x="93319" y="35899"/>
                    <a:pt x="99034" y="26374"/>
                    <a:pt x="96176" y="16849"/>
                  </a:cubicBezTo>
                  <a:cubicBezTo>
                    <a:pt x="91414" y="4466"/>
                    <a:pt x="80936" y="-2201"/>
                    <a:pt x="71411" y="656"/>
                  </a:cubicBezTo>
                  <a:lnTo>
                    <a:pt x="71411" y="65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577EDDA-58E3-4A43-8723-6C9D3F4FFB3A}"/>
                </a:ext>
              </a:extLst>
            </p:cNvPr>
            <p:cNvSpPr/>
            <p:nvPr/>
          </p:nvSpPr>
          <p:spPr>
            <a:xfrm>
              <a:off x="5782168" y="939808"/>
              <a:ext cx="121349" cy="190874"/>
            </a:xfrm>
            <a:custGeom>
              <a:avLst/>
              <a:gdLst>
                <a:gd name="connsiteX0" fmla="*/ 109043 w 121349"/>
                <a:gd name="connsiteY0" fmla="*/ 3166 h 190874"/>
                <a:gd name="connsiteX1" fmla="*/ 46178 w 121349"/>
                <a:gd name="connsiteY1" fmla="*/ 9834 h 190874"/>
                <a:gd name="connsiteX2" fmla="*/ 9984 w 121349"/>
                <a:gd name="connsiteY2" fmla="*/ 49839 h 190874"/>
                <a:gd name="connsiteX3" fmla="*/ 23318 w 121349"/>
                <a:gd name="connsiteY3" fmla="*/ 160329 h 190874"/>
                <a:gd name="connsiteX4" fmla="*/ 89993 w 121349"/>
                <a:gd name="connsiteY4" fmla="*/ 190809 h 190874"/>
                <a:gd name="connsiteX5" fmla="*/ 108091 w 121349"/>
                <a:gd name="connsiteY5" fmla="*/ 172711 h 190874"/>
                <a:gd name="connsiteX6" fmla="*/ 89993 w 121349"/>
                <a:gd name="connsiteY6" fmla="*/ 154614 h 190874"/>
                <a:gd name="connsiteX7" fmla="*/ 86184 w 121349"/>
                <a:gd name="connsiteY7" fmla="*/ 154614 h 190874"/>
                <a:gd name="connsiteX8" fmla="*/ 86184 w 121349"/>
                <a:gd name="connsiteY8" fmla="*/ 154614 h 190874"/>
                <a:gd name="connsiteX9" fmla="*/ 79516 w 121349"/>
                <a:gd name="connsiteY9" fmla="*/ 153661 h 190874"/>
                <a:gd name="connsiteX10" fmla="*/ 73801 w 121349"/>
                <a:gd name="connsiteY10" fmla="*/ 151756 h 190874"/>
                <a:gd name="connsiteX11" fmla="*/ 69991 w 121349"/>
                <a:gd name="connsiteY11" fmla="*/ 150804 h 190874"/>
                <a:gd name="connsiteX12" fmla="*/ 68086 w 121349"/>
                <a:gd name="connsiteY12" fmla="*/ 149851 h 190874"/>
                <a:gd name="connsiteX13" fmla="*/ 69038 w 121349"/>
                <a:gd name="connsiteY13" fmla="*/ 149851 h 190874"/>
                <a:gd name="connsiteX14" fmla="*/ 59513 w 121349"/>
                <a:gd name="connsiteY14" fmla="*/ 144136 h 190874"/>
                <a:gd name="connsiteX15" fmla="*/ 57609 w 121349"/>
                <a:gd name="connsiteY15" fmla="*/ 142231 h 190874"/>
                <a:gd name="connsiteX16" fmla="*/ 57609 w 121349"/>
                <a:gd name="connsiteY16" fmla="*/ 142231 h 190874"/>
                <a:gd name="connsiteX17" fmla="*/ 52846 w 121349"/>
                <a:gd name="connsiteY17" fmla="*/ 138421 h 190874"/>
                <a:gd name="connsiteX18" fmla="*/ 49036 w 121349"/>
                <a:gd name="connsiteY18" fmla="*/ 134611 h 190874"/>
                <a:gd name="connsiteX19" fmla="*/ 48084 w 121349"/>
                <a:gd name="connsiteY19" fmla="*/ 133659 h 190874"/>
                <a:gd name="connsiteX20" fmla="*/ 41416 w 121349"/>
                <a:gd name="connsiteY20" fmla="*/ 123181 h 190874"/>
                <a:gd name="connsiteX21" fmla="*/ 40463 w 121349"/>
                <a:gd name="connsiteY21" fmla="*/ 122229 h 190874"/>
                <a:gd name="connsiteX22" fmla="*/ 38559 w 121349"/>
                <a:gd name="connsiteY22" fmla="*/ 117466 h 190874"/>
                <a:gd name="connsiteX23" fmla="*/ 35701 w 121349"/>
                <a:gd name="connsiteY23" fmla="*/ 106036 h 190874"/>
                <a:gd name="connsiteX24" fmla="*/ 35701 w 121349"/>
                <a:gd name="connsiteY24" fmla="*/ 105084 h 190874"/>
                <a:gd name="connsiteX25" fmla="*/ 35701 w 121349"/>
                <a:gd name="connsiteY25" fmla="*/ 99369 h 190874"/>
                <a:gd name="connsiteX26" fmla="*/ 35701 w 121349"/>
                <a:gd name="connsiteY26" fmla="*/ 87939 h 190874"/>
                <a:gd name="connsiteX27" fmla="*/ 35701 w 121349"/>
                <a:gd name="connsiteY27" fmla="*/ 85081 h 190874"/>
                <a:gd name="connsiteX28" fmla="*/ 35701 w 121349"/>
                <a:gd name="connsiteY28" fmla="*/ 86034 h 190874"/>
                <a:gd name="connsiteX29" fmla="*/ 36653 w 121349"/>
                <a:gd name="connsiteY29" fmla="*/ 80319 h 190874"/>
                <a:gd name="connsiteX30" fmla="*/ 39511 w 121349"/>
                <a:gd name="connsiteY30" fmla="*/ 68889 h 190874"/>
                <a:gd name="connsiteX31" fmla="*/ 40463 w 121349"/>
                <a:gd name="connsiteY31" fmla="*/ 66984 h 190874"/>
                <a:gd name="connsiteX32" fmla="*/ 42368 w 121349"/>
                <a:gd name="connsiteY32" fmla="*/ 63174 h 190874"/>
                <a:gd name="connsiteX33" fmla="*/ 48084 w 121349"/>
                <a:gd name="connsiteY33" fmla="*/ 53649 h 190874"/>
                <a:gd name="connsiteX34" fmla="*/ 49036 w 121349"/>
                <a:gd name="connsiteY34" fmla="*/ 52696 h 190874"/>
                <a:gd name="connsiteX35" fmla="*/ 51893 w 121349"/>
                <a:gd name="connsiteY35" fmla="*/ 48886 h 190874"/>
                <a:gd name="connsiteX36" fmla="*/ 55703 w 121349"/>
                <a:gd name="connsiteY36" fmla="*/ 45076 h 190874"/>
                <a:gd name="connsiteX37" fmla="*/ 54751 w 121349"/>
                <a:gd name="connsiteY37" fmla="*/ 46029 h 190874"/>
                <a:gd name="connsiteX38" fmla="*/ 57609 w 121349"/>
                <a:gd name="connsiteY38" fmla="*/ 44124 h 190874"/>
                <a:gd name="connsiteX39" fmla="*/ 62371 w 121349"/>
                <a:gd name="connsiteY39" fmla="*/ 41266 h 190874"/>
                <a:gd name="connsiteX40" fmla="*/ 64276 w 121349"/>
                <a:gd name="connsiteY40" fmla="*/ 40314 h 190874"/>
                <a:gd name="connsiteX41" fmla="*/ 75706 w 121349"/>
                <a:gd name="connsiteY41" fmla="*/ 37456 h 190874"/>
                <a:gd name="connsiteX42" fmla="*/ 74753 w 121349"/>
                <a:gd name="connsiteY42" fmla="*/ 37456 h 190874"/>
                <a:gd name="connsiteX43" fmla="*/ 78563 w 121349"/>
                <a:gd name="connsiteY43" fmla="*/ 37456 h 190874"/>
                <a:gd name="connsiteX44" fmla="*/ 85231 w 121349"/>
                <a:gd name="connsiteY44" fmla="*/ 37456 h 190874"/>
                <a:gd name="connsiteX45" fmla="*/ 89041 w 121349"/>
                <a:gd name="connsiteY45" fmla="*/ 37456 h 190874"/>
                <a:gd name="connsiteX46" fmla="*/ 89993 w 121349"/>
                <a:gd name="connsiteY46" fmla="*/ 37456 h 190874"/>
                <a:gd name="connsiteX47" fmla="*/ 97613 w 121349"/>
                <a:gd name="connsiteY47" fmla="*/ 39361 h 190874"/>
                <a:gd name="connsiteX48" fmla="*/ 109043 w 121349"/>
                <a:gd name="connsiteY48" fmla="*/ 3166 h 190874"/>
                <a:gd name="connsiteX49" fmla="*/ 109043 w 121349"/>
                <a:gd name="connsiteY49" fmla="*/ 3166 h 19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1349" h="190874">
                  <a:moveTo>
                    <a:pt x="109043" y="3166"/>
                  </a:moveTo>
                  <a:cubicBezTo>
                    <a:pt x="88088" y="-2549"/>
                    <a:pt x="65228" y="-644"/>
                    <a:pt x="46178" y="9834"/>
                  </a:cubicBezTo>
                  <a:cubicBezTo>
                    <a:pt x="29986" y="18406"/>
                    <a:pt x="17603" y="33646"/>
                    <a:pt x="9984" y="49839"/>
                  </a:cubicBezTo>
                  <a:cubicBezTo>
                    <a:pt x="-6209" y="86034"/>
                    <a:pt x="-3351" y="129849"/>
                    <a:pt x="23318" y="160329"/>
                  </a:cubicBezTo>
                  <a:cubicBezTo>
                    <a:pt x="40463" y="179379"/>
                    <a:pt x="64276" y="188904"/>
                    <a:pt x="89993" y="190809"/>
                  </a:cubicBezTo>
                  <a:cubicBezTo>
                    <a:pt x="99518" y="191761"/>
                    <a:pt x="108091" y="182236"/>
                    <a:pt x="108091" y="172711"/>
                  </a:cubicBezTo>
                  <a:cubicBezTo>
                    <a:pt x="108091" y="162234"/>
                    <a:pt x="99518" y="155566"/>
                    <a:pt x="89993" y="154614"/>
                  </a:cubicBezTo>
                  <a:cubicBezTo>
                    <a:pt x="89041" y="154614"/>
                    <a:pt x="87136" y="154614"/>
                    <a:pt x="86184" y="154614"/>
                  </a:cubicBezTo>
                  <a:cubicBezTo>
                    <a:pt x="83326" y="154614"/>
                    <a:pt x="89041" y="155566"/>
                    <a:pt x="86184" y="154614"/>
                  </a:cubicBezTo>
                  <a:cubicBezTo>
                    <a:pt x="84278" y="154614"/>
                    <a:pt x="81421" y="153661"/>
                    <a:pt x="79516" y="153661"/>
                  </a:cubicBezTo>
                  <a:cubicBezTo>
                    <a:pt x="77611" y="153661"/>
                    <a:pt x="75706" y="152709"/>
                    <a:pt x="73801" y="151756"/>
                  </a:cubicBezTo>
                  <a:cubicBezTo>
                    <a:pt x="72849" y="151756"/>
                    <a:pt x="71896" y="150804"/>
                    <a:pt x="69991" y="150804"/>
                  </a:cubicBezTo>
                  <a:cubicBezTo>
                    <a:pt x="69038" y="150804"/>
                    <a:pt x="69038" y="149851"/>
                    <a:pt x="68086" y="149851"/>
                  </a:cubicBezTo>
                  <a:cubicBezTo>
                    <a:pt x="69991" y="150804"/>
                    <a:pt x="69991" y="150804"/>
                    <a:pt x="69038" y="149851"/>
                  </a:cubicBezTo>
                  <a:cubicBezTo>
                    <a:pt x="65228" y="147946"/>
                    <a:pt x="62371" y="146041"/>
                    <a:pt x="59513" y="144136"/>
                  </a:cubicBezTo>
                  <a:cubicBezTo>
                    <a:pt x="58561" y="144136"/>
                    <a:pt x="58561" y="143184"/>
                    <a:pt x="57609" y="142231"/>
                  </a:cubicBezTo>
                  <a:cubicBezTo>
                    <a:pt x="53799" y="140326"/>
                    <a:pt x="59513" y="144136"/>
                    <a:pt x="57609" y="142231"/>
                  </a:cubicBezTo>
                  <a:cubicBezTo>
                    <a:pt x="55703" y="141279"/>
                    <a:pt x="54751" y="139374"/>
                    <a:pt x="52846" y="138421"/>
                  </a:cubicBezTo>
                  <a:cubicBezTo>
                    <a:pt x="51893" y="137469"/>
                    <a:pt x="49988" y="135564"/>
                    <a:pt x="49036" y="134611"/>
                  </a:cubicBezTo>
                  <a:cubicBezTo>
                    <a:pt x="46178" y="130801"/>
                    <a:pt x="49988" y="135564"/>
                    <a:pt x="48084" y="133659"/>
                  </a:cubicBezTo>
                  <a:cubicBezTo>
                    <a:pt x="46178" y="129849"/>
                    <a:pt x="43321" y="126991"/>
                    <a:pt x="41416" y="123181"/>
                  </a:cubicBezTo>
                  <a:cubicBezTo>
                    <a:pt x="40463" y="121276"/>
                    <a:pt x="39511" y="118419"/>
                    <a:pt x="40463" y="122229"/>
                  </a:cubicBezTo>
                  <a:cubicBezTo>
                    <a:pt x="39511" y="120324"/>
                    <a:pt x="39511" y="118419"/>
                    <a:pt x="38559" y="117466"/>
                  </a:cubicBezTo>
                  <a:cubicBezTo>
                    <a:pt x="37606" y="113656"/>
                    <a:pt x="36653" y="109846"/>
                    <a:pt x="35701" y="106036"/>
                  </a:cubicBezTo>
                  <a:cubicBezTo>
                    <a:pt x="34749" y="101274"/>
                    <a:pt x="35701" y="107941"/>
                    <a:pt x="35701" y="105084"/>
                  </a:cubicBezTo>
                  <a:cubicBezTo>
                    <a:pt x="35701" y="103179"/>
                    <a:pt x="35701" y="101274"/>
                    <a:pt x="35701" y="99369"/>
                  </a:cubicBezTo>
                  <a:cubicBezTo>
                    <a:pt x="35701" y="95559"/>
                    <a:pt x="35701" y="91749"/>
                    <a:pt x="35701" y="87939"/>
                  </a:cubicBezTo>
                  <a:cubicBezTo>
                    <a:pt x="35701" y="86986"/>
                    <a:pt x="35701" y="86034"/>
                    <a:pt x="35701" y="85081"/>
                  </a:cubicBezTo>
                  <a:cubicBezTo>
                    <a:pt x="35701" y="82224"/>
                    <a:pt x="34749" y="88891"/>
                    <a:pt x="35701" y="86034"/>
                  </a:cubicBezTo>
                  <a:cubicBezTo>
                    <a:pt x="35701" y="84129"/>
                    <a:pt x="36653" y="82224"/>
                    <a:pt x="36653" y="80319"/>
                  </a:cubicBezTo>
                  <a:cubicBezTo>
                    <a:pt x="37606" y="76509"/>
                    <a:pt x="38559" y="72699"/>
                    <a:pt x="39511" y="68889"/>
                  </a:cubicBezTo>
                  <a:cubicBezTo>
                    <a:pt x="39511" y="67936"/>
                    <a:pt x="42368" y="62221"/>
                    <a:pt x="40463" y="66984"/>
                  </a:cubicBezTo>
                  <a:cubicBezTo>
                    <a:pt x="41416" y="66031"/>
                    <a:pt x="41416" y="64126"/>
                    <a:pt x="42368" y="63174"/>
                  </a:cubicBezTo>
                  <a:cubicBezTo>
                    <a:pt x="44274" y="60316"/>
                    <a:pt x="46178" y="56506"/>
                    <a:pt x="48084" y="53649"/>
                  </a:cubicBezTo>
                  <a:cubicBezTo>
                    <a:pt x="49988" y="49839"/>
                    <a:pt x="46178" y="55554"/>
                    <a:pt x="49036" y="52696"/>
                  </a:cubicBezTo>
                  <a:cubicBezTo>
                    <a:pt x="49988" y="51744"/>
                    <a:pt x="50941" y="50791"/>
                    <a:pt x="51893" y="48886"/>
                  </a:cubicBezTo>
                  <a:cubicBezTo>
                    <a:pt x="52846" y="47934"/>
                    <a:pt x="54751" y="46029"/>
                    <a:pt x="55703" y="45076"/>
                  </a:cubicBezTo>
                  <a:cubicBezTo>
                    <a:pt x="56656" y="44124"/>
                    <a:pt x="58561" y="43171"/>
                    <a:pt x="54751" y="46029"/>
                  </a:cubicBezTo>
                  <a:cubicBezTo>
                    <a:pt x="55703" y="45076"/>
                    <a:pt x="56656" y="45076"/>
                    <a:pt x="57609" y="44124"/>
                  </a:cubicBezTo>
                  <a:cubicBezTo>
                    <a:pt x="59513" y="43171"/>
                    <a:pt x="60466" y="42219"/>
                    <a:pt x="62371" y="41266"/>
                  </a:cubicBezTo>
                  <a:cubicBezTo>
                    <a:pt x="63324" y="40314"/>
                    <a:pt x="69038" y="38409"/>
                    <a:pt x="64276" y="40314"/>
                  </a:cubicBezTo>
                  <a:cubicBezTo>
                    <a:pt x="68086" y="39361"/>
                    <a:pt x="71896" y="38409"/>
                    <a:pt x="75706" y="37456"/>
                  </a:cubicBezTo>
                  <a:cubicBezTo>
                    <a:pt x="78563" y="36504"/>
                    <a:pt x="75706" y="37456"/>
                    <a:pt x="74753" y="37456"/>
                  </a:cubicBezTo>
                  <a:cubicBezTo>
                    <a:pt x="75706" y="37456"/>
                    <a:pt x="77611" y="37456"/>
                    <a:pt x="78563" y="37456"/>
                  </a:cubicBezTo>
                  <a:cubicBezTo>
                    <a:pt x="80468" y="37456"/>
                    <a:pt x="83326" y="37456"/>
                    <a:pt x="85231" y="37456"/>
                  </a:cubicBezTo>
                  <a:cubicBezTo>
                    <a:pt x="86184" y="37456"/>
                    <a:pt x="87136" y="37456"/>
                    <a:pt x="89041" y="37456"/>
                  </a:cubicBezTo>
                  <a:cubicBezTo>
                    <a:pt x="92851" y="37456"/>
                    <a:pt x="88088" y="37456"/>
                    <a:pt x="89993" y="37456"/>
                  </a:cubicBezTo>
                  <a:cubicBezTo>
                    <a:pt x="92851" y="38409"/>
                    <a:pt x="95709" y="38409"/>
                    <a:pt x="97613" y="39361"/>
                  </a:cubicBezTo>
                  <a:cubicBezTo>
                    <a:pt x="121426" y="43171"/>
                    <a:pt x="130951" y="8881"/>
                    <a:pt x="109043" y="3166"/>
                  </a:cubicBezTo>
                  <a:lnTo>
                    <a:pt x="109043" y="316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88B7541-EC78-4305-87FC-D65BC7472614}"/>
                </a:ext>
              </a:extLst>
            </p:cNvPr>
            <p:cNvSpPr/>
            <p:nvPr/>
          </p:nvSpPr>
          <p:spPr>
            <a:xfrm>
              <a:off x="5844713" y="727654"/>
              <a:ext cx="95076" cy="170552"/>
            </a:xfrm>
            <a:custGeom>
              <a:avLst/>
              <a:gdLst>
                <a:gd name="connsiteX0" fmla="*/ 51261 w 95076"/>
                <a:gd name="connsiteY0" fmla="*/ 1008 h 170552"/>
                <a:gd name="connsiteX1" fmla="*/ 27449 w 95076"/>
                <a:gd name="connsiteY1" fmla="*/ 151503 h 170552"/>
                <a:gd name="connsiteX2" fmla="*/ 77931 w 95076"/>
                <a:gd name="connsiteY2" fmla="*/ 170553 h 170552"/>
                <a:gd name="connsiteX3" fmla="*/ 77931 w 95076"/>
                <a:gd name="connsiteY3" fmla="*/ 134358 h 170552"/>
                <a:gd name="connsiteX4" fmla="*/ 73169 w 95076"/>
                <a:gd name="connsiteY4" fmla="*/ 134358 h 170552"/>
                <a:gd name="connsiteX5" fmla="*/ 71264 w 95076"/>
                <a:gd name="connsiteY5" fmla="*/ 134358 h 170552"/>
                <a:gd name="connsiteX6" fmla="*/ 72216 w 95076"/>
                <a:gd name="connsiteY6" fmla="*/ 134358 h 170552"/>
                <a:gd name="connsiteX7" fmla="*/ 62691 w 95076"/>
                <a:gd name="connsiteY7" fmla="*/ 132453 h 170552"/>
                <a:gd name="connsiteX8" fmla="*/ 62691 w 95076"/>
                <a:gd name="connsiteY8" fmla="*/ 132453 h 170552"/>
                <a:gd name="connsiteX9" fmla="*/ 58881 w 95076"/>
                <a:gd name="connsiteY9" fmla="*/ 130548 h 170552"/>
                <a:gd name="connsiteX10" fmla="*/ 56024 w 95076"/>
                <a:gd name="connsiteY10" fmla="*/ 128643 h 170552"/>
                <a:gd name="connsiteX11" fmla="*/ 54119 w 95076"/>
                <a:gd name="connsiteY11" fmla="*/ 127690 h 170552"/>
                <a:gd name="connsiteX12" fmla="*/ 55071 w 95076"/>
                <a:gd name="connsiteY12" fmla="*/ 128643 h 170552"/>
                <a:gd name="connsiteX13" fmla="*/ 49356 w 95076"/>
                <a:gd name="connsiteY13" fmla="*/ 123880 h 170552"/>
                <a:gd name="connsiteX14" fmla="*/ 46499 w 95076"/>
                <a:gd name="connsiteY14" fmla="*/ 121023 h 170552"/>
                <a:gd name="connsiteX15" fmla="*/ 47451 w 95076"/>
                <a:gd name="connsiteY15" fmla="*/ 121975 h 170552"/>
                <a:gd name="connsiteX16" fmla="*/ 46499 w 95076"/>
                <a:gd name="connsiteY16" fmla="*/ 120070 h 170552"/>
                <a:gd name="connsiteX17" fmla="*/ 42689 w 95076"/>
                <a:gd name="connsiteY17" fmla="*/ 113403 h 170552"/>
                <a:gd name="connsiteX18" fmla="*/ 40784 w 95076"/>
                <a:gd name="connsiteY18" fmla="*/ 110545 h 170552"/>
                <a:gd name="connsiteX19" fmla="*/ 40784 w 95076"/>
                <a:gd name="connsiteY19" fmla="*/ 109593 h 170552"/>
                <a:gd name="connsiteX20" fmla="*/ 38879 w 95076"/>
                <a:gd name="connsiteY20" fmla="*/ 101973 h 170552"/>
                <a:gd name="connsiteX21" fmla="*/ 37926 w 95076"/>
                <a:gd name="connsiteY21" fmla="*/ 98163 h 170552"/>
                <a:gd name="connsiteX22" fmla="*/ 37926 w 95076"/>
                <a:gd name="connsiteY22" fmla="*/ 95305 h 170552"/>
                <a:gd name="connsiteX23" fmla="*/ 37926 w 95076"/>
                <a:gd name="connsiteY23" fmla="*/ 92448 h 170552"/>
                <a:gd name="connsiteX24" fmla="*/ 37926 w 95076"/>
                <a:gd name="connsiteY24" fmla="*/ 88638 h 170552"/>
                <a:gd name="connsiteX25" fmla="*/ 37926 w 95076"/>
                <a:gd name="connsiteY25" fmla="*/ 79113 h 170552"/>
                <a:gd name="connsiteX26" fmla="*/ 37926 w 95076"/>
                <a:gd name="connsiteY26" fmla="*/ 75303 h 170552"/>
                <a:gd name="connsiteX27" fmla="*/ 37926 w 95076"/>
                <a:gd name="connsiteY27" fmla="*/ 74350 h 170552"/>
                <a:gd name="connsiteX28" fmla="*/ 39831 w 95076"/>
                <a:gd name="connsiteY28" fmla="*/ 65778 h 170552"/>
                <a:gd name="connsiteX29" fmla="*/ 42689 w 95076"/>
                <a:gd name="connsiteY29" fmla="*/ 58158 h 170552"/>
                <a:gd name="connsiteX30" fmla="*/ 42689 w 95076"/>
                <a:gd name="connsiteY30" fmla="*/ 57205 h 170552"/>
                <a:gd name="connsiteX31" fmla="*/ 44594 w 95076"/>
                <a:gd name="connsiteY31" fmla="*/ 53395 h 170552"/>
                <a:gd name="connsiteX32" fmla="*/ 49356 w 95076"/>
                <a:gd name="connsiteY32" fmla="*/ 45775 h 170552"/>
                <a:gd name="connsiteX33" fmla="*/ 48404 w 95076"/>
                <a:gd name="connsiteY33" fmla="*/ 46728 h 170552"/>
                <a:gd name="connsiteX34" fmla="*/ 50309 w 95076"/>
                <a:gd name="connsiteY34" fmla="*/ 44823 h 170552"/>
                <a:gd name="connsiteX35" fmla="*/ 53166 w 95076"/>
                <a:gd name="connsiteY35" fmla="*/ 41965 h 170552"/>
                <a:gd name="connsiteX36" fmla="*/ 56976 w 95076"/>
                <a:gd name="connsiteY36" fmla="*/ 39108 h 170552"/>
                <a:gd name="connsiteX37" fmla="*/ 57929 w 95076"/>
                <a:gd name="connsiteY37" fmla="*/ 38155 h 170552"/>
                <a:gd name="connsiteX38" fmla="*/ 61739 w 95076"/>
                <a:gd name="connsiteY38" fmla="*/ 36250 h 170552"/>
                <a:gd name="connsiteX39" fmla="*/ 63644 w 95076"/>
                <a:gd name="connsiteY39" fmla="*/ 35298 h 170552"/>
                <a:gd name="connsiteX40" fmla="*/ 62691 w 95076"/>
                <a:gd name="connsiteY40" fmla="*/ 35298 h 170552"/>
                <a:gd name="connsiteX41" fmla="*/ 75074 w 95076"/>
                <a:gd name="connsiteY41" fmla="*/ 13390 h 170552"/>
                <a:gd name="connsiteX42" fmla="*/ 51261 w 95076"/>
                <a:gd name="connsiteY42" fmla="*/ 1008 h 170552"/>
                <a:gd name="connsiteX43" fmla="*/ 51261 w 95076"/>
                <a:gd name="connsiteY43" fmla="*/ 1008 h 17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5076" h="170552">
                  <a:moveTo>
                    <a:pt x="51261" y="1008"/>
                  </a:moveTo>
                  <a:cubicBezTo>
                    <a:pt x="-5889" y="22915"/>
                    <a:pt x="-17319" y="111498"/>
                    <a:pt x="27449" y="151503"/>
                  </a:cubicBezTo>
                  <a:cubicBezTo>
                    <a:pt x="41736" y="163885"/>
                    <a:pt x="58881" y="170553"/>
                    <a:pt x="77931" y="170553"/>
                  </a:cubicBezTo>
                  <a:cubicBezTo>
                    <a:pt x="100791" y="170553"/>
                    <a:pt x="100791" y="135310"/>
                    <a:pt x="77931" y="134358"/>
                  </a:cubicBezTo>
                  <a:cubicBezTo>
                    <a:pt x="76026" y="134358"/>
                    <a:pt x="75074" y="134358"/>
                    <a:pt x="73169" y="134358"/>
                  </a:cubicBezTo>
                  <a:cubicBezTo>
                    <a:pt x="72216" y="134358"/>
                    <a:pt x="72216" y="134358"/>
                    <a:pt x="71264" y="134358"/>
                  </a:cubicBezTo>
                  <a:cubicBezTo>
                    <a:pt x="71264" y="134358"/>
                    <a:pt x="74121" y="135310"/>
                    <a:pt x="72216" y="134358"/>
                  </a:cubicBezTo>
                  <a:cubicBezTo>
                    <a:pt x="69359" y="133405"/>
                    <a:pt x="65549" y="133405"/>
                    <a:pt x="62691" y="132453"/>
                  </a:cubicBezTo>
                  <a:cubicBezTo>
                    <a:pt x="60786" y="131500"/>
                    <a:pt x="59834" y="131500"/>
                    <a:pt x="62691" y="132453"/>
                  </a:cubicBezTo>
                  <a:cubicBezTo>
                    <a:pt x="61739" y="131500"/>
                    <a:pt x="59834" y="131500"/>
                    <a:pt x="58881" y="130548"/>
                  </a:cubicBezTo>
                  <a:cubicBezTo>
                    <a:pt x="57929" y="129595"/>
                    <a:pt x="56976" y="129595"/>
                    <a:pt x="56024" y="128643"/>
                  </a:cubicBezTo>
                  <a:cubicBezTo>
                    <a:pt x="55071" y="128643"/>
                    <a:pt x="55071" y="127690"/>
                    <a:pt x="54119" y="127690"/>
                  </a:cubicBezTo>
                  <a:cubicBezTo>
                    <a:pt x="52214" y="126738"/>
                    <a:pt x="56024" y="129595"/>
                    <a:pt x="55071" y="128643"/>
                  </a:cubicBezTo>
                  <a:cubicBezTo>
                    <a:pt x="53166" y="126738"/>
                    <a:pt x="51261" y="125785"/>
                    <a:pt x="49356" y="123880"/>
                  </a:cubicBezTo>
                  <a:cubicBezTo>
                    <a:pt x="48404" y="122928"/>
                    <a:pt x="47451" y="121975"/>
                    <a:pt x="46499" y="121023"/>
                  </a:cubicBezTo>
                  <a:cubicBezTo>
                    <a:pt x="45546" y="120070"/>
                    <a:pt x="47451" y="121975"/>
                    <a:pt x="47451" y="121975"/>
                  </a:cubicBezTo>
                  <a:cubicBezTo>
                    <a:pt x="47451" y="121023"/>
                    <a:pt x="46499" y="121023"/>
                    <a:pt x="46499" y="120070"/>
                  </a:cubicBezTo>
                  <a:cubicBezTo>
                    <a:pt x="44594" y="118165"/>
                    <a:pt x="43641" y="115308"/>
                    <a:pt x="42689" y="113403"/>
                  </a:cubicBezTo>
                  <a:cubicBezTo>
                    <a:pt x="41736" y="112450"/>
                    <a:pt x="41736" y="111498"/>
                    <a:pt x="40784" y="110545"/>
                  </a:cubicBezTo>
                  <a:cubicBezTo>
                    <a:pt x="42689" y="114355"/>
                    <a:pt x="40784" y="111498"/>
                    <a:pt x="40784" y="109593"/>
                  </a:cubicBezTo>
                  <a:cubicBezTo>
                    <a:pt x="39831" y="106735"/>
                    <a:pt x="38879" y="104830"/>
                    <a:pt x="38879" y="101973"/>
                  </a:cubicBezTo>
                  <a:cubicBezTo>
                    <a:pt x="38879" y="101020"/>
                    <a:pt x="37926" y="99115"/>
                    <a:pt x="37926" y="98163"/>
                  </a:cubicBezTo>
                  <a:cubicBezTo>
                    <a:pt x="37926" y="97210"/>
                    <a:pt x="36974" y="93400"/>
                    <a:pt x="37926" y="95305"/>
                  </a:cubicBezTo>
                  <a:cubicBezTo>
                    <a:pt x="37926" y="98163"/>
                    <a:pt x="37926" y="93400"/>
                    <a:pt x="37926" y="92448"/>
                  </a:cubicBezTo>
                  <a:cubicBezTo>
                    <a:pt x="37926" y="91495"/>
                    <a:pt x="37926" y="89590"/>
                    <a:pt x="37926" y="88638"/>
                  </a:cubicBezTo>
                  <a:cubicBezTo>
                    <a:pt x="37926" y="85780"/>
                    <a:pt x="37926" y="82923"/>
                    <a:pt x="37926" y="79113"/>
                  </a:cubicBezTo>
                  <a:cubicBezTo>
                    <a:pt x="37926" y="78160"/>
                    <a:pt x="37926" y="76255"/>
                    <a:pt x="37926" y="75303"/>
                  </a:cubicBezTo>
                  <a:cubicBezTo>
                    <a:pt x="37926" y="70540"/>
                    <a:pt x="36974" y="78160"/>
                    <a:pt x="37926" y="74350"/>
                  </a:cubicBezTo>
                  <a:cubicBezTo>
                    <a:pt x="38879" y="71493"/>
                    <a:pt x="38879" y="68635"/>
                    <a:pt x="39831" y="65778"/>
                  </a:cubicBezTo>
                  <a:cubicBezTo>
                    <a:pt x="40784" y="62920"/>
                    <a:pt x="41736" y="61015"/>
                    <a:pt x="42689" y="58158"/>
                  </a:cubicBezTo>
                  <a:cubicBezTo>
                    <a:pt x="44594" y="54348"/>
                    <a:pt x="41736" y="60063"/>
                    <a:pt x="42689" y="57205"/>
                  </a:cubicBezTo>
                  <a:cubicBezTo>
                    <a:pt x="43641" y="56253"/>
                    <a:pt x="43641" y="54348"/>
                    <a:pt x="44594" y="53395"/>
                  </a:cubicBezTo>
                  <a:cubicBezTo>
                    <a:pt x="45546" y="50538"/>
                    <a:pt x="47451" y="48633"/>
                    <a:pt x="49356" y="45775"/>
                  </a:cubicBezTo>
                  <a:cubicBezTo>
                    <a:pt x="50309" y="43870"/>
                    <a:pt x="48404" y="46728"/>
                    <a:pt x="48404" y="46728"/>
                  </a:cubicBezTo>
                  <a:cubicBezTo>
                    <a:pt x="49356" y="45775"/>
                    <a:pt x="49356" y="44823"/>
                    <a:pt x="50309" y="44823"/>
                  </a:cubicBezTo>
                  <a:cubicBezTo>
                    <a:pt x="51261" y="43870"/>
                    <a:pt x="52214" y="42918"/>
                    <a:pt x="53166" y="41965"/>
                  </a:cubicBezTo>
                  <a:cubicBezTo>
                    <a:pt x="54119" y="41013"/>
                    <a:pt x="55071" y="40060"/>
                    <a:pt x="56976" y="39108"/>
                  </a:cubicBezTo>
                  <a:cubicBezTo>
                    <a:pt x="54119" y="41965"/>
                    <a:pt x="56024" y="40060"/>
                    <a:pt x="57929" y="38155"/>
                  </a:cubicBezTo>
                  <a:cubicBezTo>
                    <a:pt x="58881" y="37203"/>
                    <a:pt x="59834" y="37203"/>
                    <a:pt x="61739" y="36250"/>
                  </a:cubicBezTo>
                  <a:cubicBezTo>
                    <a:pt x="62691" y="36250"/>
                    <a:pt x="63644" y="35298"/>
                    <a:pt x="63644" y="35298"/>
                  </a:cubicBezTo>
                  <a:cubicBezTo>
                    <a:pt x="65549" y="34345"/>
                    <a:pt x="59834" y="37203"/>
                    <a:pt x="62691" y="35298"/>
                  </a:cubicBezTo>
                  <a:cubicBezTo>
                    <a:pt x="71264" y="31488"/>
                    <a:pt x="77931" y="22915"/>
                    <a:pt x="75074" y="13390"/>
                  </a:cubicBezTo>
                  <a:cubicBezTo>
                    <a:pt x="71264" y="4818"/>
                    <a:pt x="60786" y="-2802"/>
                    <a:pt x="51261" y="1008"/>
                  </a:cubicBezTo>
                  <a:lnTo>
                    <a:pt x="51261" y="100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B90FD4B-33FB-4236-8489-5B81D51D4C94}"/>
                </a:ext>
              </a:extLst>
            </p:cNvPr>
            <p:cNvSpPr/>
            <p:nvPr/>
          </p:nvSpPr>
          <p:spPr>
            <a:xfrm>
              <a:off x="5923835" y="1593532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4D05F6-2F09-484A-AEA0-6DBFC6C4D9EB}"/>
                </a:ext>
              </a:extLst>
            </p:cNvPr>
            <p:cNvSpPr/>
            <p:nvPr/>
          </p:nvSpPr>
          <p:spPr>
            <a:xfrm>
              <a:off x="5995510" y="12296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4418FD-3EC6-4ED7-8A6C-78CE0879E8C6}"/>
                </a:ext>
              </a:extLst>
            </p:cNvPr>
            <p:cNvSpPr/>
            <p:nvPr/>
          </p:nvSpPr>
          <p:spPr>
            <a:xfrm>
              <a:off x="5903118" y="105917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83A4326-5813-4C02-B8BC-78EA3550C41D}"/>
                </a:ext>
              </a:extLst>
            </p:cNvPr>
            <p:cNvSpPr/>
            <p:nvPr/>
          </p:nvSpPr>
          <p:spPr>
            <a:xfrm>
              <a:off x="5613558" y="10010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FC0EEC3-78B1-4BC9-84B6-761401669F39}"/>
                </a:ext>
              </a:extLst>
            </p:cNvPr>
            <p:cNvSpPr/>
            <p:nvPr/>
          </p:nvSpPr>
          <p:spPr>
            <a:xfrm>
              <a:off x="5567600" y="758189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2A8EBE4-B59B-4060-B8B4-F3065A3045A4}"/>
                </a:ext>
              </a:extLst>
            </p:cNvPr>
            <p:cNvSpPr/>
            <p:nvPr/>
          </p:nvSpPr>
          <p:spPr>
            <a:xfrm>
              <a:off x="5969793" y="778192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B28E5CF-A678-4057-A710-A1E48404B5D2}"/>
                </a:ext>
              </a:extLst>
            </p:cNvPr>
            <p:cNvSpPr/>
            <p:nvPr/>
          </p:nvSpPr>
          <p:spPr>
            <a:xfrm>
              <a:off x="5427820" y="874395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BBA0A56-8B3A-42F1-B5A9-80189C9F26F4}"/>
              </a:ext>
            </a:extLst>
          </p:cNvPr>
          <p:cNvSpPr/>
          <p:nvPr userDrawn="1"/>
        </p:nvSpPr>
        <p:spPr>
          <a:xfrm rot="4460773" flipH="1">
            <a:off x="594494" y="3053837"/>
            <a:ext cx="615703" cy="604550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A12C3C-D9AC-45CB-9C72-0EF5BA8257B6}"/>
              </a:ext>
            </a:extLst>
          </p:cNvPr>
          <p:cNvGrpSpPr/>
          <p:nvPr userDrawn="1"/>
        </p:nvGrpSpPr>
        <p:grpSpPr>
          <a:xfrm rot="6118298" flipH="1">
            <a:off x="190515" y="-256030"/>
            <a:ext cx="1139764" cy="1872586"/>
            <a:chOff x="115080" y="2215167"/>
            <a:chExt cx="853517" cy="1402294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DBB359E-A608-470A-AA92-0D03F684109F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B03A8E-E5E3-4B54-8804-EE63CD912669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23EA99-ADF4-432E-A1C4-317276A843C5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A1B9F5F-7EB9-4357-93BF-0B1227797CB6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C05D6C-E9CA-498F-9888-46C51220EEBD}"/>
              </a:ext>
            </a:extLst>
          </p:cNvPr>
          <p:cNvGrpSpPr/>
          <p:nvPr userDrawn="1"/>
        </p:nvGrpSpPr>
        <p:grpSpPr>
          <a:xfrm rot="20080027">
            <a:off x="7335118" y="-49404"/>
            <a:ext cx="1938825" cy="1164364"/>
            <a:chOff x="1507283" y="4183613"/>
            <a:chExt cx="1527613" cy="91741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2961ED-D384-45D2-98D2-4284FF519244}"/>
                </a:ext>
              </a:extLst>
            </p:cNvPr>
            <p:cNvSpPr/>
            <p:nvPr userDrawn="1"/>
          </p:nvSpPr>
          <p:spPr>
            <a:xfrm rot="17139227">
              <a:off x="2001717" y="4030205"/>
              <a:ext cx="879771" cy="1186587"/>
            </a:xfrm>
            <a:custGeom>
              <a:avLst/>
              <a:gdLst>
                <a:gd name="connsiteX0" fmla="*/ 89902 w 522671"/>
                <a:gd name="connsiteY0" fmla="*/ 100487 h 632200"/>
                <a:gd name="connsiteX1" fmla="*/ 86092 w 522671"/>
                <a:gd name="connsiteY1" fmla="*/ 104297 h 632200"/>
                <a:gd name="connsiteX2" fmla="*/ 1320 w 522671"/>
                <a:gd name="connsiteY2" fmla="*/ 301465 h 632200"/>
                <a:gd name="connsiteX3" fmla="*/ 67042 w 522671"/>
                <a:gd name="connsiteY3" fmla="*/ 451960 h 632200"/>
                <a:gd name="connsiteX4" fmla="*/ 136575 w 522671"/>
                <a:gd name="connsiteY4" fmla="*/ 486250 h 632200"/>
                <a:gd name="connsiteX5" fmla="*/ 205155 w 522671"/>
                <a:gd name="connsiteY5" fmla="*/ 542447 h 632200"/>
                <a:gd name="connsiteX6" fmla="*/ 350887 w 522671"/>
                <a:gd name="connsiteY6" fmla="*/ 631982 h 632200"/>
                <a:gd name="connsiteX7" fmla="*/ 517575 w 522671"/>
                <a:gd name="connsiteY7" fmla="*/ 350995 h 632200"/>
                <a:gd name="connsiteX8" fmla="*/ 459472 w 522671"/>
                <a:gd name="connsiteY8" fmla="*/ 54767 h 632200"/>
                <a:gd name="connsiteX9" fmla="*/ 89902 w 522671"/>
                <a:gd name="connsiteY9" fmla="*/ 100487 h 63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200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50"/>
                  </a:cubicBezTo>
                  <a:cubicBezTo>
                    <a:pt x="167055" y="499585"/>
                    <a:pt x="185152" y="516729"/>
                    <a:pt x="205155" y="542447"/>
                  </a:cubicBezTo>
                  <a:cubicBezTo>
                    <a:pt x="241350" y="589120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8507" y="-49055"/>
                    <a:pt x="174675" y="10952"/>
                    <a:pt x="89902" y="100487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3">
              <a:extLst>
                <a:ext uri="{FF2B5EF4-FFF2-40B4-BE49-F238E27FC236}">
                  <a16:creationId xmlns:a16="http://schemas.microsoft.com/office/drawing/2014/main" id="{798CAFF7-6CB2-4C68-AF72-0A16CD831B8A}"/>
                </a:ext>
              </a:extLst>
            </p:cNvPr>
            <p:cNvGrpSpPr/>
            <p:nvPr userDrawn="1"/>
          </p:nvGrpSpPr>
          <p:grpSpPr>
            <a:xfrm rot="17139227">
              <a:off x="2092663" y="4201554"/>
              <a:ext cx="514648" cy="750860"/>
              <a:chOff x="3673791" y="2501264"/>
              <a:chExt cx="305752" cy="400050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7DD3BC9-28D1-4156-BF54-66CA060AE74D}"/>
                  </a:ext>
                </a:extLst>
              </p:cNvPr>
              <p:cNvSpPr/>
              <p:nvPr/>
            </p:nvSpPr>
            <p:spPr>
              <a:xfrm>
                <a:off x="3673791" y="2501264"/>
                <a:ext cx="180975" cy="340042"/>
              </a:xfrm>
              <a:custGeom>
                <a:avLst/>
                <a:gdLst>
                  <a:gd name="connsiteX0" fmla="*/ 180975 w 180975"/>
                  <a:gd name="connsiteY0" fmla="*/ 2857 h 340042"/>
                  <a:gd name="connsiteX1" fmla="*/ 176213 w 180975"/>
                  <a:gd name="connsiteY1" fmla="*/ 2857 h 340042"/>
                  <a:gd name="connsiteX2" fmla="*/ 161925 w 180975"/>
                  <a:gd name="connsiteY2" fmla="*/ 3810 h 340042"/>
                  <a:gd name="connsiteX3" fmla="*/ 140970 w 180975"/>
                  <a:gd name="connsiteY3" fmla="*/ 9525 h 340042"/>
                  <a:gd name="connsiteX4" fmla="*/ 118110 w 180975"/>
                  <a:gd name="connsiteY4" fmla="*/ 24765 h 340042"/>
                  <a:gd name="connsiteX5" fmla="*/ 100013 w 180975"/>
                  <a:gd name="connsiteY5" fmla="*/ 51435 h 340042"/>
                  <a:gd name="connsiteX6" fmla="*/ 88583 w 180975"/>
                  <a:gd name="connsiteY6" fmla="*/ 85725 h 340042"/>
                  <a:gd name="connsiteX7" fmla="*/ 89535 w 180975"/>
                  <a:gd name="connsiteY7" fmla="*/ 164782 h 340042"/>
                  <a:gd name="connsiteX8" fmla="*/ 100013 w 180975"/>
                  <a:gd name="connsiteY8" fmla="*/ 205740 h 340042"/>
                  <a:gd name="connsiteX9" fmla="*/ 105728 w 180975"/>
                  <a:gd name="connsiteY9" fmla="*/ 249555 h 340042"/>
                  <a:gd name="connsiteX10" fmla="*/ 103823 w 180975"/>
                  <a:gd name="connsiteY10" fmla="*/ 271463 h 340042"/>
                  <a:gd name="connsiteX11" fmla="*/ 100965 w 180975"/>
                  <a:gd name="connsiteY11" fmla="*/ 281940 h 340042"/>
                  <a:gd name="connsiteX12" fmla="*/ 96203 w 180975"/>
                  <a:gd name="connsiteY12" fmla="*/ 292417 h 340042"/>
                  <a:gd name="connsiteX13" fmla="*/ 68580 w 180975"/>
                  <a:gd name="connsiteY13" fmla="*/ 318135 h 340042"/>
                  <a:gd name="connsiteX14" fmla="*/ 19050 w 180975"/>
                  <a:gd name="connsiteY14" fmla="*/ 337185 h 340042"/>
                  <a:gd name="connsiteX15" fmla="*/ 4763 w 180975"/>
                  <a:gd name="connsiteY15" fmla="*/ 339090 h 340042"/>
                  <a:gd name="connsiteX16" fmla="*/ 0 w 180975"/>
                  <a:gd name="connsiteY16" fmla="*/ 340042 h 340042"/>
                  <a:gd name="connsiteX17" fmla="*/ 18098 w 180975"/>
                  <a:gd name="connsiteY17" fmla="*/ 332422 h 340042"/>
                  <a:gd name="connsiteX18" fmla="*/ 61913 w 180975"/>
                  <a:gd name="connsiteY18" fmla="*/ 306705 h 340042"/>
                  <a:gd name="connsiteX19" fmla="*/ 81915 w 180975"/>
                  <a:gd name="connsiteY19" fmla="*/ 282892 h 340042"/>
                  <a:gd name="connsiteX20" fmla="*/ 84773 w 180975"/>
                  <a:gd name="connsiteY20" fmla="*/ 276225 h 340042"/>
                  <a:gd name="connsiteX21" fmla="*/ 86678 w 180975"/>
                  <a:gd name="connsiteY21" fmla="*/ 267653 h 340042"/>
                  <a:gd name="connsiteX22" fmla="*/ 87630 w 180975"/>
                  <a:gd name="connsiteY22" fmla="*/ 249555 h 340042"/>
                  <a:gd name="connsiteX23" fmla="*/ 80010 w 180975"/>
                  <a:gd name="connsiteY23" fmla="*/ 211455 h 340042"/>
                  <a:gd name="connsiteX24" fmla="*/ 68580 w 180975"/>
                  <a:gd name="connsiteY24" fmla="*/ 169545 h 340042"/>
                  <a:gd name="connsiteX25" fmla="*/ 63818 w 180975"/>
                  <a:gd name="connsiteY25" fmla="*/ 124777 h 340042"/>
                  <a:gd name="connsiteX26" fmla="*/ 69533 w 180975"/>
                  <a:gd name="connsiteY26" fmla="*/ 80963 h 340042"/>
                  <a:gd name="connsiteX27" fmla="*/ 85725 w 180975"/>
                  <a:gd name="connsiteY27" fmla="*/ 42863 h 340042"/>
                  <a:gd name="connsiteX28" fmla="*/ 110490 w 180975"/>
                  <a:gd name="connsiteY28" fmla="*/ 15240 h 340042"/>
                  <a:gd name="connsiteX29" fmla="*/ 139065 w 180975"/>
                  <a:gd name="connsiteY29" fmla="*/ 1905 h 340042"/>
                  <a:gd name="connsiteX30" fmla="*/ 162878 w 180975"/>
                  <a:gd name="connsiteY30" fmla="*/ 0 h 340042"/>
                  <a:gd name="connsiteX31" fmla="*/ 171450 w 180975"/>
                  <a:gd name="connsiteY31" fmla="*/ 952 h 340042"/>
                  <a:gd name="connsiteX32" fmla="*/ 177165 w 180975"/>
                  <a:gd name="connsiteY32" fmla="*/ 1905 h 340042"/>
                  <a:gd name="connsiteX33" fmla="*/ 180975 w 180975"/>
                  <a:gd name="connsiteY33" fmla="*/ 2857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0975" h="340042">
                    <a:moveTo>
                      <a:pt x="180975" y="2857"/>
                    </a:moveTo>
                    <a:cubicBezTo>
                      <a:pt x="180975" y="2857"/>
                      <a:pt x="179070" y="2857"/>
                      <a:pt x="176213" y="2857"/>
                    </a:cubicBezTo>
                    <a:cubicBezTo>
                      <a:pt x="172403" y="2857"/>
                      <a:pt x="167640" y="2857"/>
                      <a:pt x="161925" y="3810"/>
                    </a:cubicBezTo>
                    <a:cubicBezTo>
                      <a:pt x="156210" y="4763"/>
                      <a:pt x="148590" y="6667"/>
                      <a:pt x="140970" y="9525"/>
                    </a:cubicBezTo>
                    <a:cubicBezTo>
                      <a:pt x="133350" y="12382"/>
                      <a:pt x="125730" y="18097"/>
                      <a:pt x="118110" y="24765"/>
                    </a:cubicBezTo>
                    <a:cubicBezTo>
                      <a:pt x="110490" y="31432"/>
                      <a:pt x="104775" y="40957"/>
                      <a:pt x="100013" y="51435"/>
                    </a:cubicBezTo>
                    <a:cubicBezTo>
                      <a:pt x="95250" y="61913"/>
                      <a:pt x="91440" y="73342"/>
                      <a:pt x="88583" y="85725"/>
                    </a:cubicBezTo>
                    <a:cubicBezTo>
                      <a:pt x="83820" y="110490"/>
                      <a:pt x="83820" y="138113"/>
                      <a:pt x="89535" y="164782"/>
                    </a:cubicBezTo>
                    <a:cubicBezTo>
                      <a:pt x="92393" y="178117"/>
                      <a:pt x="97155" y="191453"/>
                      <a:pt x="100013" y="205740"/>
                    </a:cubicBezTo>
                    <a:cubicBezTo>
                      <a:pt x="103823" y="220028"/>
                      <a:pt x="105728" y="234315"/>
                      <a:pt x="105728" y="249555"/>
                    </a:cubicBezTo>
                    <a:cubicBezTo>
                      <a:pt x="105728" y="257175"/>
                      <a:pt x="104775" y="263842"/>
                      <a:pt x="103823" y="271463"/>
                    </a:cubicBezTo>
                    <a:cubicBezTo>
                      <a:pt x="102870" y="275272"/>
                      <a:pt x="101918" y="278130"/>
                      <a:pt x="100965" y="281940"/>
                    </a:cubicBezTo>
                    <a:cubicBezTo>
                      <a:pt x="99060" y="285750"/>
                      <a:pt x="98108" y="288607"/>
                      <a:pt x="96203" y="292417"/>
                    </a:cubicBezTo>
                    <a:cubicBezTo>
                      <a:pt x="88583" y="304800"/>
                      <a:pt x="78105" y="312420"/>
                      <a:pt x="68580" y="318135"/>
                    </a:cubicBezTo>
                    <a:cubicBezTo>
                      <a:pt x="49530" y="329565"/>
                      <a:pt x="31433" y="334328"/>
                      <a:pt x="19050" y="337185"/>
                    </a:cubicBezTo>
                    <a:cubicBezTo>
                      <a:pt x="12383" y="338138"/>
                      <a:pt x="7620" y="339090"/>
                      <a:pt x="4763" y="339090"/>
                    </a:cubicBezTo>
                    <a:cubicBezTo>
                      <a:pt x="953" y="339090"/>
                      <a:pt x="0" y="340042"/>
                      <a:pt x="0" y="340042"/>
                    </a:cubicBezTo>
                    <a:cubicBezTo>
                      <a:pt x="0" y="340042"/>
                      <a:pt x="6668" y="338138"/>
                      <a:pt x="18098" y="332422"/>
                    </a:cubicBezTo>
                    <a:cubicBezTo>
                      <a:pt x="29528" y="327660"/>
                      <a:pt x="45720" y="319088"/>
                      <a:pt x="61913" y="306705"/>
                    </a:cubicBezTo>
                    <a:cubicBezTo>
                      <a:pt x="69533" y="300038"/>
                      <a:pt x="77153" y="292417"/>
                      <a:pt x="81915" y="282892"/>
                    </a:cubicBezTo>
                    <a:cubicBezTo>
                      <a:pt x="82868" y="280988"/>
                      <a:pt x="83820" y="278130"/>
                      <a:pt x="84773" y="276225"/>
                    </a:cubicBezTo>
                    <a:cubicBezTo>
                      <a:pt x="85725" y="273367"/>
                      <a:pt x="85725" y="270510"/>
                      <a:pt x="86678" y="267653"/>
                    </a:cubicBezTo>
                    <a:cubicBezTo>
                      <a:pt x="87630" y="261938"/>
                      <a:pt x="87630" y="256222"/>
                      <a:pt x="87630" y="249555"/>
                    </a:cubicBezTo>
                    <a:cubicBezTo>
                      <a:pt x="86678" y="237172"/>
                      <a:pt x="83820" y="224790"/>
                      <a:pt x="80010" y="211455"/>
                    </a:cubicBezTo>
                    <a:cubicBezTo>
                      <a:pt x="76200" y="198120"/>
                      <a:pt x="71438" y="184785"/>
                      <a:pt x="68580" y="169545"/>
                    </a:cubicBezTo>
                    <a:cubicBezTo>
                      <a:pt x="65723" y="154305"/>
                      <a:pt x="63818" y="139065"/>
                      <a:pt x="63818" y="124777"/>
                    </a:cubicBezTo>
                    <a:cubicBezTo>
                      <a:pt x="63818" y="109538"/>
                      <a:pt x="66675" y="95250"/>
                      <a:pt x="69533" y="80963"/>
                    </a:cubicBezTo>
                    <a:cubicBezTo>
                      <a:pt x="73343" y="66675"/>
                      <a:pt x="79058" y="54292"/>
                      <a:pt x="85725" y="42863"/>
                    </a:cubicBezTo>
                    <a:cubicBezTo>
                      <a:pt x="92393" y="31432"/>
                      <a:pt x="100965" y="21907"/>
                      <a:pt x="110490" y="15240"/>
                    </a:cubicBezTo>
                    <a:cubicBezTo>
                      <a:pt x="120015" y="8572"/>
                      <a:pt x="129540" y="3810"/>
                      <a:pt x="139065" y="1905"/>
                    </a:cubicBezTo>
                    <a:cubicBezTo>
                      <a:pt x="148590" y="0"/>
                      <a:pt x="156210" y="0"/>
                      <a:pt x="162878" y="0"/>
                    </a:cubicBezTo>
                    <a:cubicBezTo>
                      <a:pt x="165735" y="0"/>
                      <a:pt x="168593" y="952"/>
                      <a:pt x="171450" y="952"/>
                    </a:cubicBezTo>
                    <a:cubicBezTo>
                      <a:pt x="174308" y="952"/>
                      <a:pt x="176213" y="1905"/>
                      <a:pt x="177165" y="1905"/>
                    </a:cubicBezTo>
                    <a:cubicBezTo>
                      <a:pt x="179070" y="1905"/>
                      <a:pt x="180975" y="2857"/>
                      <a:pt x="180975" y="2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263D512-F05D-481B-9AB7-C639F098AC5E}"/>
                  </a:ext>
                </a:extLst>
              </p:cNvPr>
              <p:cNvSpPr/>
              <p:nvPr/>
            </p:nvSpPr>
            <p:spPr>
              <a:xfrm>
                <a:off x="3679507" y="2535554"/>
                <a:ext cx="300037" cy="365760"/>
              </a:xfrm>
              <a:custGeom>
                <a:avLst/>
                <a:gdLst>
                  <a:gd name="connsiteX0" fmla="*/ 300038 w 300037"/>
                  <a:gd name="connsiteY0" fmla="*/ 7620 h 365760"/>
                  <a:gd name="connsiteX1" fmla="*/ 276225 w 300037"/>
                  <a:gd name="connsiteY1" fmla="*/ 9525 h 365760"/>
                  <a:gd name="connsiteX2" fmla="*/ 249555 w 300037"/>
                  <a:gd name="connsiteY2" fmla="*/ 11430 h 365760"/>
                  <a:gd name="connsiteX3" fmla="*/ 217170 w 300037"/>
                  <a:gd name="connsiteY3" fmla="*/ 18098 h 365760"/>
                  <a:gd name="connsiteX4" fmla="*/ 186690 w 300037"/>
                  <a:gd name="connsiteY4" fmla="*/ 38100 h 365760"/>
                  <a:gd name="connsiteX5" fmla="*/ 180022 w 300037"/>
                  <a:gd name="connsiteY5" fmla="*/ 46673 h 365760"/>
                  <a:gd name="connsiteX6" fmla="*/ 174307 w 300037"/>
                  <a:gd name="connsiteY6" fmla="*/ 55245 h 365760"/>
                  <a:gd name="connsiteX7" fmla="*/ 166688 w 300037"/>
                  <a:gd name="connsiteY7" fmla="*/ 74295 h 365760"/>
                  <a:gd name="connsiteX8" fmla="*/ 165735 w 300037"/>
                  <a:gd name="connsiteY8" fmla="*/ 119063 h 365760"/>
                  <a:gd name="connsiteX9" fmla="*/ 172402 w 300037"/>
                  <a:gd name="connsiteY9" fmla="*/ 169545 h 365760"/>
                  <a:gd name="connsiteX10" fmla="*/ 166688 w 300037"/>
                  <a:gd name="connsiteY10" fmla="*/ 223838 h 365760"/>
                  <a:gd name="connsiteX11" fmla="*/ 144780 w 300037"/>
                  <a:gd name="connsiteY11" fmla="*/ 270510 h 365760"/>
                  <a:gd name="connsiteX12" fmla="*/ 141922 w 300037"/>
                  <a:gd name="connsiteY12" fmla="*/ 275273 h 365760"/>
                  <a:gd name="connsiteX13" fmla="*/ 138113 w 300037"/>
                  <a:gd name="connsiteY13" fmla="*/ 280035 h 365760"/>
                  <a:gd name="connsiteX14" fmla="*/ 131445 w 300037"/>
                  <a:gd name="connsiteY14" fmla="*/ 289560 h 365760"/>
                  <a:gd name="connsiteX15" fmla="*/ 115252 w 300037"/>
                  <a:gd name="connsiteY15" fmla="*/ 307658 h 365760"/>
                  <a:gd name="connsiteX16" fmla="*/ 80963 w 300037"/>
                  <a:gd name="connsiteY16" fmla="*/ 334327 h 365760"/>
                  <a:gd name="connsiteX17" fmla="*/ 22860 w 300037"/>
                  <a:gd name="connsiteY17" fmla="*/ 359092 h 365760"/>
                  <a:gd name="connsiteX18" fmla="*/ 5715 w 300037"/>
                  <a:gd name="connsiteY18" fmla="*/ 363855 h 365760"/>
                  <a:gd name="connsiteX19" fmla="*/ 0 w 300037"/>
                  <a:gd name="connsiteY19" fmla="*/ 365760 h 365760"/>
                  <a:gd name="connsiteX20" fmla="*/ 20955 w 300037"/>
                  <a:gd name="connsiteY20" fmla="*/ 355283 h 365760"/>
                  <a:gd name="connsiteX21" fmla="*/ 72390 w 300037"/>
                  <a:gd name="connsiteY21" fmla="*/ 323850 h 365760"/>
                  <a:gd name="connsiteX22" fmla="*/ 100965 w 300037"/>
                  <a:gd name="connsiteY22" fmla="*/ 296227 h 365760"/>
                  <a:gd name="connsiteX23" fmla="*/ 113347 w 300037"/>
                  <a:gd name="connsiteY23" fmla="*/ 279083 h 365760"/>
                  <a:gd name="connsiteX24" fmla="*/ 119063 w 300037"/>
                  <a:gd name="connsiteY24" fmla="*/ 269558 h 365760"/>
                  <a:gd name="connsiteX25" fmla="*/ 121920 w 300037"/>
                  <a:gd name="connsiteY25" fmla="*/ 264795 h 365760"/>
                  <a:gd name="connsiteX26" fmla="*/ 124777 w 300037"/>
                  <a:gd name="connsiteY26" fmla="*/ 260033 h 365760"/>
                  <a:gd name="connsiteX27" fmla="*/ 142875 w 300037"/>
                  <a:gd name="connsiteY27" fmla="*/ 217170 h 365760"/>
                  <a:gd name="connsiteX28" fmla="*/ 147638 w 300037"/>
                  <a:gd name="connsiteY28" fmla="*/ 170498 h 365760"/>
                  <a:gd name="connsiteX29" fmla="*/ 142875 w 300037"/>
                  <a:gd name="connsiteY29" fmla="*/ 120015 h 365760"/>
                  <a:gd name="connsiteX30" fmla="*/ 146685 w 300037"/>
                  <a:gd name="connsiteY30" fmla="*/ 67628 h 365760"/>
                  <a:gd name="connsiteX31" fmla="*/ 158115 w 300037"/>
                  <a:gd name="connsiteY31" fmla="*/ 43815 h 365760"/>
                  <a:gd name="connsiteX32" fmla="*/ 165735 w 300037"/>
                  <a:gd name="connsiteY32" fmla="*/ 33338 h 365760"/>
                  <a:gd name="connsiteX33" fmla="*/ 173355 w 300037"/>
                  <a:gd name="connsiteY33" fmla="*/ 24765 h 365760"/>
                  <a:gd name="connsiteX34" fmla="*/ 212407 w 300037"/>
                  <a:gd name="connsiteY34" fmla="*/ 2858 h 365760"/>
                  <a:gd name="connsiteX35" fmla="*/ 248602 w 300037"/>
                  <a:gd name="connsiteY35" fmla="*/ 0 h 365760"/>
                  <a:gd name="connsiteX36" fmla="*/ 275272 w 300037"/>
                  <a:gd name="connsiteY36" fmla="*/ 1905 h 365760"/>
                  <a:gd name="connsiteX37" fmla="*/ 300038 w 300037"/>
                  <a:gd name="connsiteY37" fmla="*/ 762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0037" h="365760">
                    <a:moveTo>
                      <a:pt x="300038" y="7620"/>
                    </a:moveTo>
                    <a:cubicBezTo>
                      <a:pt x="300038" y="7620"/>
                      <a:pt x="291465" y="8573"/>
                      <a:pt x="276225" y="9525"/>
                    </a:cubicBezTo>
                    <a:cubicBezTo>
                      <a:pt x="268605" y="10478"/>
                      <a:pt x="260032" y="10478"/>
                      <a:pt x="249555" y="11430"/>
                    </a:cubicBezTo>
                    <a:cubicBezTo>
                      <a:pt x="239077" y="12383"/>
                      <a:pt x="227647" y="14288"/>
                      <a:pt x="217170" y="18098"/>
                    </a:cubicBezTo>
                    <a:cubicBezTo>
                      <a:pt x="205740" y="21908"/>
                      <a:pt x="195263" y="28575"/>
                      <a:pt x="186690" y="38100"/>
                    </a:cubicBezTo>
                    <a:cubicBezTo>
                      <a:pt x="184785" y="40958"/>
                      <a:pt x="181927" y="43815"/>
                      <a:pt x="180022" y="46673"/>
                    </a:cubicBezTo>
                    <a:cubicBezTo>
                      <a:pt x="178117" y="49530"/>
                      <a:pt x="176213" y="52388"/>
                      <a:pt x="174307" y="55245"/>
                    </a:cubicBezTo>
                    <a:cubicBezTo>
                      <a:pt x="170497" y="60960"/>
                      <a:pt x="168592" y="67628"/>
                      <a:pt x="166688" y="74295"/>
                    </a:cubicBezTo>
                    <a:cubicBezTo>
                      <a:pt x="162877" y="87630"/>
                      <a:pt x="163830" y="102870"/>
                      <a:pt x="165735" y="119063"/>
                    </a:cubicBezTo>
                    <a:cubicBezTo>
                      <a:pt x="167640" y="135255"/>
                      <a:pt x="170497" y="151448"/>
                      <a:pt x="172402" y="169545"/>
                    </a:cubicBezTo>
                    <a:cubicBezTo>
                      <a:pt x="173355" y="187642"/>
                      <a:pt x="171450" y="205740"/>
                      <a:pt x="166688" y="223838"/>
                    </a:cubicBezTo>
                    <a:cubicBezTo>
                      <a:pt x="161925" y="240983"/>
                      <a:pt x="153352" y="257175"/>
                      <a:pt x="144780" y="270510"/>
                    </a:cubicBezTo>
                    <a:lnTo>
                      <a:pt x="141922" y="275273"/>
                    </a:lnTo>
                    <a:cubicBezTo>
                      <a:pt x="140970" y="277177"/>
                      <a:pt x="140017" y="279083"/>
                      <a:pt x="138113" y="280035"/>
                    </a:cubicBezTo>
                    <a:cubicBezTo>
                      <a:pt x="136207" y="282892"/>
                      <a:pt x="133350" y="286702"/>
                      <a:pt x="131445" y="289560"/>
                    </a:cubicBezTo>
                    <a:cubicBezTo>
                      <a:pt x="126682" y="296227"/>
                      <a:pt x="120967" y="301942"/>
                      <a:pt x="115252" y="307658"/>
                    </a:cubicBezTo>
                    <a:cubicBezTo>
                      <a:pt x="104775" y="318135"/>
                      <a:pt x="92392" y="327660"/>
                      <a:pt x="80963" y="334327"/>
                    </a:cubicBezTo>
                    <a:cubicBezTo>
                      <a:pt x="58102" y="347663"/>
                      <a:pt x="37147" y="354330"/>
                      <a:pt x="22860" y="359092"/>
                    </a:cubicBezTo>
                    <a:cubicBezTo>
                      <a:pt x="15240" y="360998"/>
                      <a:pt x="9525" y="362902"/>
                      <a:pt x="5715" y="363855"/>
                    </a:cubicBezTo>
                    <a:cubicBezTo>
                      <a:pt x="1905" y="364808"/>
                      <a:pt x="0" y="365760"/>
                      <a:pt x="0" y="365760"/>
                    </a:cubicBezTo>
                    <a:cubicBezTo>
                      <a:pt x="0" y="365760"/>
                      <a:pt x="7620" y="361950"/>
                      <a:pt x="20955" y="355283"/>
                    </a:cubicBezTo>
                    <a:cubicBezTo>
                      <a:pt x="34290" y="348615"/>
                      <a:pt x="53340" y="338138"/>
                      <a:pt x="72390" y="323850"/>
                    </a:cubicBezTo>
                    <a:cubicBezTo>
                      <a:pt x="81915" y="316230"/>
                      <a:pt x="92392" y="307658"/>
                      <a:pt x="100965" y="296227"/>
                    </a:cubicBezTo>
                    <a:cubicBezTo>
                      <a:pt x="105727" y="290513"/>
                      <a:pt x="109538" y="284798"/>
                      <a:pt x="113347" y="279083"/>
                    </a:cubicBezTo>
                    <a:cubicBezTo>
                      <a:pt x="115252" y="276225"/>
                      <a:pt x="117157" y="273367"/>
                      <a:pt x="119063" y="269558"/>
                    </a:cubicBezTo>
                    <a:cubicBezTo>
                      <a:pt x="120015" y="267652"/>
                      <a:pt x="120967" y="265748"/>
                      <a:pt x="121920" y="264795"/>
                    </a:cubicBezTo>
                    <a:lnTo>
                      <a:pt x="124777" y="260033"/>
                    </a:lnTo>
                    <a:cubicBezTo>
                      <a:pt x="132397" y="246698"/>
                      <a:pt x="138113" y="232410"/>
                      <a:pt x="142875" y="217170"/>
                    </a:cubicBezTo>
                    <a:cubicBezTo>
                      <a:pt x="146685" y="201930"/>
                      <a:pt x="147638" y="186690"/>
                      <a:pt x="147638" y="170498"/>
                    </a:cubicBezTo>
                    <a:cubicBezTo>
                      <a:pt x="146685" y="154305"/>
                      <a:pt x="143827" y="138113"/>
                      <a:pt x="142875" y="120015"/>
                    </a:cubicBezTo>
                    <a:cubicBezTo>
                      <a:pt x="141922" y="102870"/>
                      <a:pt x="141922" y="84773"/>
                      <a:pt x="146685" y="67628"/>
                    </a:cubicBezTo>
                    <a:cubicBezTo>
                      <a:pt x="149542" y="59055"/>
                      <a:pt x="153352" y="51435"/>
                      <a:pt x="158115" y="43815"/>
                    </a:cubicBezTo>
                    <a:cubicBezTo>
                      <a:pt x="160020" y="40005"/>
                      <a:pt x="162877" y="37148"/>
                      <a:pt x="165735" y="33338"/>
                    </a:cubicBezTo>
                    <a:cubicBezTo>
                      <a:pt x="168592" y="29528"/>
                      <a:pt x="170497" y="27623"/>
                      <a:pt x="173355" y="24765"/>
                    </a:cubicBezTo>
                    <a:cubicBezTo>
                      <a:pt x="184785" y="12383"/>
                      <a:pt x="199072" y="6667"/>
                      <a:pt x="212407" y="2858"/>
                    </a:cubicBezTo>
                    <a:cubicBezTo>
                      <a:pt x="225742" y="0"/>
                      <a:pt x="238125" y="0"/>
                      <a:pt x="248602" y="0"/>
                    </a:cubicBezTo>
                    <a:cubicBezTo>
                      <a:pt x="259080" y="0"/>
                      <a:pt x="268605" y="953"/>
                      <a:pt x="275272" y="1905"/>
                    </a:cubicBezTo>
                    <a:cubicBezTo>
                      <a:pt x="291465" y="6667"/>
                      <a:pt x="300038" y="7620"/>
                      <a:pt x="300038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5BA369F-1859-4295-9F72-972527E6AA79}"/>
                </a:ext>
              </a:extLst>
            </p:cNvPr>
            <p:cNvSpPr/>
            <p:nvPr userDrawn="1"/>
          </p:nvSpPr>
          <p:spPr>
            <a:xfrm rot="17139227">
              <a:off x="1660687" y="4067848"/>
              <a:ext cx="879771" cy="1186579"/>
            </a:xfrm>
            <a:custGeom>
              <a:avLst/>
              <a:gdLst>
                <a:gd name="connsiteX0" fmla="*/ 89902 w 522671"/>
                <a:gd name="connsiteY0" fmla="*/ 100487 h 632196"/>
                <a:gd name="connsiteX1" fmla="*/ 86092 w 522671"/>
                <a:gd name="connsiteY1" fmla="*/ 104297 h 632196"/>
                <a:gd name="connsiteX2" fmla="*/ 1320 w 522671"/>
                <a:gd name="connsiteY2" fmla="*/ 301465 h 632196"/>
                <a:gd name="connsiteX3" fmla="*/ 67042 w 522671"/>
                <a:gd name="connsiteY3" fmla="*/ 451960 h 632196"/>
                <a:gd name="connsiteX4" fmla="*/ 136575 w 522671"/>
                <a:gd name="connsiteY4" fmla="*/ 486249 h 632196"/>
                <a:gd name="connsiteX5" fmla="*/ 205155 w 522671"/>
                <a:gd name="connsiteY5" fmla="*/ 542447 h 632196"/>
                <a:gd name="connsiteX6" fmla="*/ 350887 w 522671"/>
                <a:gd name="connsiteY6" fmla="*/ 631982 h 632196"/>
                <a:gd name="connsiteX7" fmla="*/ 517575 w 522671"/>
                <a:gd name="connsiteY7" fmla="*/ 350995 h 632196"/>
                <a:gd name="connsiteX8" fmla="*/ 459472 w 522671"/>
                <a:gd name="connsiteY8" fmla="*/ 54767 h 632196"/>
                <a:gd name="connsiteX9" fmla="*/ 89902 w 522671"/>
                <a:gd name="connsiteY9" fmla="*/ 100487 h 6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196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49"/>
                  </a:cubicBezTo>
                  <a:cubicBezTo>
                    <a:pt x="167055" y="499585"/>
                    <a:pt x="185152" y="516730"/>
                    <a:pt x="205155" y="542447"/>
                  </a:cubicBezTo>
                  <a:cubicBezTo>
                    <a:pt x="241350" y="588167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9460" y="-49055"/>
                    <a:pt x="175627" y="10952"/>
                    <a:pt x="89902" y="100487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B866F8F-0487-4030-8469-0DCFF60107DF}"/>
              </a:ext>
            </a:extLst>
          </p:cNvPr>
          <p:cNvGrpSpPr/>
          <p:nvPr userDrawn="1"/>
        </p:nvGrpSpPr>
        <p:grpSpPr>
          <a:xfrm flipH="1" flipV="1">
            <a:off x="6857999" y="3680336"/>
            <a:ext cx="2699862" cy="1959416"/>
            <a:chOff x="2817494" y="171383"/>
            <a:chExt cx="1499264" cy="118227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87F957F-FDBD-478B-9546-3252D4544203}"/>
                </a:ext>
              </a:extLst>
            </p:cNvPr>
            <p:cNvSpPr/>
            <p:nvPr/>
          </p:nvSpPr>
          <p:spPr>
            <a:xfrm>
              <a:off x="3104402" y="196214"/>
              <a:ext cx="1212356" cy="1101165"/>
            </a:xfrm>
            <a:custGeom>
              <a:avLst/>
              <a:gdLst>
                <a:gd name="connsiteX0" fmla="*/ 688452 w 1212356"/>
                <a:gd name="connsiteY0" fmla="*/ 187643 h 1101165"/>
                <a:gd name="connsiteX1" fmla="*/ 663687 w 1212356"/>
                <a:gd name="connsiteY1" fmla="*/ 212408 h 1101165"/>
                <a:gd name="connsiteX2" fmla="*/ 674165 w 1212356"/>
                <a:gd name="connsiteY2" fmla="*/ 552450 h 1101165"/>
                <a:gd name="connsiteX3" fmla="*/ 1207565 w 1212356"/>
                <a:gd name="connsiteY3" fmla="*/ 916305 h 1101165"/>
                <a:gd name="connsiteX4" fmla="*/ 849425 w 1212356"/>
                <a:gd name="connsiteY4" fmla="*/ 948690 h 1101165"/>
                <a:gd name="connsiteX5" fmla="*/ 96950 w 1212356"/>
                <a:gd name="connsiteY5" fmla="*/ 573405 h 1101165"/>
                <a:gd name="connsiteX6" fmla="*/ 152195 w 1212356"/>
                <a:gd name="connsiteY6" fmla="*/ 0 h 1101165"/>
                <a:gd name="connsiteX7" fmla="*/ 688452 w 1212356"/>
                <a:gd name="connsiteY7" fmla="*/ 187643 h 110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2356" h="1101165">
                  <a:moveTo>
                    <a:pt x="688452" y="187643"/>
                  </a:moveTo>
                  <a:cubicBezTo>
                    <a:pt x="688452" y="187643"/>
                    <a:pt x="677975" y="196215"/>
                    <a:pt x="663687" y="212408"/>
                  </a:cubicBezTo>
                  <a:cubicBezTo>
                    <a:pt x="608442" y="271463"/>
                    <a:pt x="497000" y="424815"/>
                    <a:pt x="674165" y="552450"/>
                  </a:cubicBezTo>
                  <a:cubicBezTo>
                    <a:pt x="898002" y="713423"/>
                    <a:pt x="1258047" y="648653"/>
                    <a:pt x="1207565" y="916305"/>
                  </a:cubicBezTo>
                  <a:cubicBezTo>
                    <a:pt x="1157082" y="1183005"/>
                    <a:pt x="958010" y="1131570"/>
                    <a:pt x="849425" y="948690"/>
                  </a:cubicBezTo>
                  <a:cubicBezTo>
                    <a:pt x="739887" y="765810"/>
                    <a:pt x="343647" y="498158"/>
                    <a:pt x="96950" y="573405"/>
                  </a:cubicBezTo>
                  <a:cubicBezTo>
                    <a:pt x="-149748" y="648653"/>
                    <a:pt x="152195" y="0"/>
                    <a:pt x="152195" y="0"/>
                  </a:cubicBezTo>
                  <a:lnTo>
                    <a:pt x="688452" y="187643"/>
                  </a:ln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4D4F0A0-10A1-4F58-92E4-47D773686B78}"/>
                </a:ext>
              </a:extLst>
            </p:cNvPr>
            <p:cNvSpPr/>
            <p:nvPr/>
          </p:nvSpPr>
          <p:spPr>
            <a:xfrm>
              <a:off x="2817494" y="171383"/>
              <a:ext cx="1220647" cy="1182274"/>
            </a:xfrm>
            <a:custGeom>
              <a:avLst/>
              <a:gdLst>
                <a:gd name="connsiteX0" fmla="*/ 1165860 w 1220647"/>
                <a:gd name="connsiteY0" fmla="*/ 121034 h 1182274"/>
                <a:gd name="connsiteX1" fmla="*/ 932498 w 1220647"/>
                <a:gd name="connsiteY1" fmla="*/ 711584 h 1182274"/>
                <a:gd name="connsiteX2" fmla="*/ 368618 w 1220647"/>
                <a:gd name="connsiteY2" fmla="*/ 1168784 h 1182274"/>
                <a:gd name="connsiteX3" fmla="*/ 0 w 1220647"/>
                <a:gd name="connsiteY3" fmla="*/ 12449 h 1182274"/>
                <a:gd name="connsiteX4" fmla="*/ 1165860 w 1220647"/>
                <a:gd name="connsiteY4" fmla="*/ 121034 h 118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647" h="1182274">
                  <a:moveTo>
                    <a:pt x="1165860" y="121034"/>
                  </a:moveTo>
                  <a:cubicBezTo>
                    <a:pt x="1165860" y="121034"/>
                    <a:pt x="1389698" y="606809"/>
                    <a:pt x="932498" y="711584"/>
                  </a:cubicBezTo>
                  <a:cubicBezTo>
                    <a:pt x="476250" y="816359"/>
                    <a:pt x="698183" y="1008764"/>
                    <a:pt x="368618" y="1168784"/>
                  </a:cubicBezTo>
                  <a:cubicBezTo>
                    <a:pt x="38100" y="1328804"/>
                    <a:pt x="0" y="12449"/>
                    <a:pt x="0" y="12449"/>
                  </a:cubicBezTo>
                  <a:cubicBezTo>
                    <a:pt x="0" y="12449"/>
                    <a:pt x="943928" y="-54226"/>
                    <a:pt x="1165860" y="121034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aphic 6">
              <a:extLst>
                <a:ext uri="{FF2B5EF4-FFF2-40B4-BE49-F238E27FC236}">
                  <a16:creationId xmlns:a16="http://schemas.microsoft.com/office/drawing/2014/main" id="{B57894EF-528C-4885-91C5-64BA7AC54062}"/>
                </a:ext>
              </a:extLst>
            </p:cNvPr>
            <p:cNvGrpSpPr/>
            <p:nvPr/>
          </p:nvGrpSpPr>
          <p:grpSpPr>
            <a:xfrm>
              <a:off x="3108959" y="633888"/>
              <a:ext cx="795148" cy="446501"/>
              <a:chOff x="3108959" y="633888"/>
              <a:chExt cx="795148" cy="446501"/>
            </a:xfrm>
            <a:solidFill>
              <a:srgbClr val="FFFFFF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27C9A8B-5035-42C7-B230-A88F427997BB}"/>
                  </a:ext>
                </a:extLst>
              </p:cNvPr>
              <p:cNvSpPr/>
              <p:nvPr/>
            </p:nvSpPr>
            <p:spPr>
              <a:xfrm>
                <a:off x="3108959" y="954760"/>
                <a:ext cx="234332" cy="125630"/>
              </a:xfrm>
              <a:custGeom>
                <a:avLst/>
                <a:gdLst>
                  <a:gd name="connsiteX0" fmla="*/ 0 w 234332"/>
                  <a:gd name="connsiteY0" fmla="*/ 18695 h 125630"/>
                  <a:gd name="connsiteX1" fmla="*/ 10477 w 234332"/>
                  <a:gd name="connsiteY1" fmla="*/ 81560 h 125630"/>
                  <a:gd name="connsiteX2" fmla="*/ 57150 w 234332"/>
                  <a:gd name="connsiteY2" fmla="*/ 116802 h 125630"/>
                  <a:gd name="connsiteX3" fmla="*/ 195263 w 234332"/>
                  <a:gd name="connsiteY3" fmla="*/ 104420 h 125630"/>
                  <a:gd name="connsiteX4" fmla="*/ 234315 w 234332"/>
                  <a:gd name="connsiteY4" fmla="*/ 33935 h 125630"/>
                  <a:gd name="connsiteX5" fmla="*/ 196215 w 234332"/>
                  <a:gd name="connsiteY5" fmla="*/ 33935 h 125630"/>
                  <a:gd name="connsiteX6" fmla="*/ 164783 w 234332"/>
                  <a:gd name="connsiteY6" fmla="*/ 77750 h 125630"/>
                  <a:gd name="connsiteX7" fmla="*/ 100013 w 234332"/>
                  <a:gd name="connsiteY7" fmla="*/ 86322 h 125630"/>
                  <a:gd name="connsiteX8" fmla="*/ 65722 w 234332"/>
                  <a:gd name="connsiteY8" fmla="*/ 79655 h 125630"/>
                  <a:gd name="connsiteX9" fmla="*/ 54292 w 234332"/>
                  <a:gd name="connsiteY9" fmla="*/ 73940 h 125630"/>
                  <a:gd name="connsiteX10" fmla="*/ 51435 w 234332"/>
                  <a:gd name="connsiteY10" fmla="*/ 72035 h 125630"/>
                  <a:gd name="connsiteX11" fmla="*/ 51435 w 234332"/>
                  <a:gd name="connsiteY11" fmla="*/ 72035 h 125630"/>
                  <a:gd name="connsiteX12" fmla="*/ 47625 w 234332"/>
                  <a:gd name="connsiteY12" fmla="*/ 68225 h 125630"/>
                  <a:gd name="connsiteX13" fmla="*/ 48577 w 234332"/>
                  <a:gd name="connsiteY13" fmla="*/ 69177 h 125630"/>
                  <a:gd name="connsiteX14" fmla="*/ 46672 w 234332"/>
                  <a:gd name="connsiteY14" fmla="*/ 66320 h 125630"/>
                  <a:gd name="connsiteX15" fmla="*/ 44767 w 234332"/>
                  <a:gd name="connsiteY15" fmla="*/ 63462 h 125630"/>
                  <a:gd name="connsiteX16" fmla="*/ 40957 w 234332"/>
                  <a:gd name="connsiteY16" fmla="*/ 50127 h 125630"/>
                  <a:gd name="connsiteX17" fmla="*/ 40005 w 234332"/>
                  <a:gd name="connsiteY17" fmla="*/ 36792 h 125630"/>
                  <a:gd name="connsiteX18" fmla="*/ 40005 w 234332"/>
                  <a:gd name="connsiteY18" fmla="*/ 17742 h 125630"/>
                  <a:gd name="connsiteX19" fmla="*/ 0 w 234332"/>
                  <a:gd name="connsiteY19" fmla="*/ 18695 h 125630"/>
                  <a:gd name="connsiteX20" fmla="*/ 0 w 234332"/>
                  <a:gd name="connsiteY20" fmla="*/ 18695 h 12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4332" h="125630">
                    <a:moveTo>
                      <a:pt x="0" y="18695"/>
                    </a:moveTo>
                    <a:cubicBezTo>
                      <a:pt x="0" y="39650"/>
                      <a:pt x="952" y="62510"/>
                      <a:pt x="10477" y="81560"/>
                    </a:cubicBezTo>
                    <a:cubicBezTo>
                      <a:pt x="19050" y="100610"/>
                      <a:pt x="37147" y="111087"/>
                      <a:pt x="57150" y="116802"/>
                    </a:cubicBezTo>
                    <a:cubicBezTo>
                      <a:pt x="100013" y="130137"/>
                      <a:pt x="157163" y="130137"/>
                      <a:pt x="195263" y="104420"/>
                    </a:cubicBezTo>
                    <a:cubicBezTo>
                      <a:pt x="220027" y="88227"/>
                      <a:pt x="232410" y="63462"/>
                      <a:pt x="234315" y="33935"/>
                    </a:cubicBezTo>
                    <a:cubicBezTo>
                      <a:pt x="235267" y="9170"/>
                      <a:pt x="197167" y="9170"/>
                      <a:pt x="196215" y="33935"/>
                    </a:cubicBezTo>
                    <a:cubicBezTo>
                      <a:pt x="195263" y="54890"/>
                      <a:pt x="183833" y="69177"/>
                      <a:pt x="164783" y="77750"/>
                    </a:cubicBezTo>
                    <a:cubicBezTo>
                      <a:pt x="145733" y="86322"/>
                      <a:pt x="121920" y="88227"/>
                      <a:pt x="100013" y="86322"/>
                    </a:cubicBezTo>
                    <a:cubicBezTo>
                      <a:pt x="88582" y="85370"/>
                      <a:pt x="76200" y="83465"/>
                      <a:pt x="65722" y="79655"/>
                    </a:cubicBezTo>
                    <a:cubicBezTo>
                      <a:pt x="61913" y="78702"/>
                      <a:pt x="60007" y="76797"/>
                      <a:pt x="54292" y="73940"/>
                    </a:cubicBezTo>
                    <a:cubicBezTo>
                      <a:pt x="53340" y="72987"/>
                      <a:pt x="52388" y="72987"/>
                      <a:pt x="51435" y="72035"/>
                    </a:cubicBezTo>
                    <a:cubicBezTo>
                      <a:pt x="53340" y="72987"/>
                      <a:pt x="53340" y="72987"/>
                      <a:pt x="51435" y="72035"/>
                    </a:cubicBezTo>
                    <a:cubicBezTo>
                      <a:pt x="50482" y="71082"/>
                      <a:pt x="48577" y="69177"/>
                      <a:pt x="47625" y="68225"/>
                    </a:cubicBezTo>
                    <a:cubicBezTo>
                      <a:pt x="46672" y="67272"/>
                      <a:pt x="46672" y="67272"/>
                      <a:pt x="48577" y="69177"/>
                    </a:cubicBezTo>
                    <a:cubicBezTo>
                      <a:pt x="47625" y="68225"/>
                      <a:pt x="47625" y="67272"/>
                      <a:pt x="46672" y="66320"/>
                    </a:cubicBezTo>
                    <a:cubicBezTo>
                      <a:pt x="46672" y="65367"/>
                      <a:pt x="42863" y="59652"/>
                      <a:pt x="44767" y="63462"/>
                    </a:cubicBezTo>
                    <a:cubicBezTo>
                      <a:pt x="42863" y="59652"/>
                      <a:pt x="41910" y="54890"/>
                      <a:pt x="40957" y="50127"/>
                    </a:cubicBezTo>
                    <a:cubicBezTo>
                      <a:pt x="40005" y="46317"/>
                      <a:pt x="40005" y="43460"/>
                      <a:pt x="40005" y="36792"/>
                    </a:cubicBezTo>
                    <a:cubicBezTo>
                      <a:pt x="40005" y="30125"/>
                      <a:pt x="40005" y="24410"/>
                      <a:pt x="40005" y="17742"/>
                    </a:cubicBezTo>
                    <a:cubicBezTo>
                      <a:pt x="38100" y="-6070"/>
                      <a:pt x="0" y="-6070"/>
                      <a:pt x="0" y="18695"/>
                    </a:cubicBezTo>
                    <a:lnTo>
                      <a:pt x="0" y="186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A85C77C-49B5-4B5D-9107-BAFCB40B2411}"/>
                  </a:ext>
                </a:extLst>
              </p:cNvPr>
              <p:cNvSpPr/>
              <p:nvPr/>
            </p:nvSpPr>
            <p:spPr>
              <a:xfrm>
                <a:off x="3133823" y="770572"/>
                <a:ext cx="196176" cy="121793"/>
              </a:xfrm>
              <a:custGeom>
                <a:avLst/>
                <a:gdLst>
                  <a:gd name="connsiteX0" fmla="*/ 1806 w 196176"/>
                  <a:gd name="connsiteY0" fmla="*/ 16192 h 121793"/>
                  <a:gd name="connsiteX1" fmla="*/ 58004 w 196176"/>
                  <a:gd name="connsiteY1" fmla="*/ 113348 h 121793"/>
                  <a:gd name="connsiteX2" fmla="*/ 117059 w 196176"/>
                  <a:gd name="connsiteY2" fmla="*/ 118110 h 121793"/>
                  <a:gd name="connsiteX3" fmla="*/ 167541 w 196176"/>
                  <a:gd name="connsiteY3" fmla="*/ 81915 h 121793"/>
                  <a:gd name="connsiteX4" fmla="*/ 196116 w 196176"/>
                  <a:gd name="connsiteY4" fmla="*/ 19050 h 121793"/>
                  <a:gd name="connsiteX5" fmla="*/ 177066 w 196176"/>
                  <a:gd name="connsiteY5" fmla="*/ 0 h 121793"/>
                  <a:gd name="connsiteX6" fmla="*/ 158016 w 196176"/>
                  <a:gd name="connsiteY6" fmla="*/ 19050 h 121793"/>
                  <a:gd name="connsiteX7" fmla="*/ 151349 w 196176"/>
                  <a:gd name="connsiteY7" fmla="*/ 40005 h 121793"/>
                  <a:gd name="connsiteX8" fmla="*/ 136109 w 196176"/>
                  <a:gd name="connsiteY8" fmla="*/ 60960 h 121793"/>
                  <a:gd name="connsiteX9" fmla="*/ 115154 w 196176"/>
                  <a:gd name="connsiteY9" fmla="*/ 78105 h 121793"/>
                  <a:gd name="connsiteX10" fmla="*/ 105629 w 196176"/>
                  <a:gd name="connsiteY10" fmla="*/ 81915 h 121793"/>
                  <a:gd name="connsiteX11" fmla="*/ 98961 w 196176"/>
                  <a:gd name="connsiteY11" fmla="*/ 83820 h 121793"/>
                  <a:gd name="connsiteX12" fmla="*/ 98961 w 196176"/>
                  <a:gd name="connsiteY12" fmla="*/ 83820 h 121793"/>
                  <a:gd name="connsiteX13" fmla="*/ 95151 w 196176"/>
                  <a:gd name="connsiteY13" fmla="*/ 83820 h 121793"/>
                  <a:gd name="connsiteX14" fmla="*/ 53241 w 196176"/>
                  <a:gd name="connsiteY14" fmla="*/ 63817 h 121793"/>
                  <a:gd name="connsiteX15" fmla="*/ 46574 w 196176"/>
                  <a:gd name="connsiteY15" fmla="*/ 56198 h 121793"/>
                  <a:gd name="connsiteX16" fmla="*/ 42764 w 196176"/>
                  <a:gd name="connsiteY16" fmla="*/ 49530 h 121793"/>
                  <a:gd name="connsiteX17" fmla="*/ 40859 w 196176"/>
                  <a:gd name="connsiteY17" fmla="*/ 46673 h 121793"/>
                  <a:gd name="connsiteX18" fmla="*/ 38954 w 196176"/>
                  <a:gd name="connsiteY18" fmla="*/ 40005 h 121793"/>
                  <a:gd name="connsiteX19" fmla="*/ 38001 w 196176"/>
                  <a:gd name="connsiteY19" fmla="*/ 36195 h 121793"/>
                  <a:gd name="connsiteX20" fmla="*/ 38001 w 196176"/>
                  <a:gd name="connsiteY20" fmla="*/ 30480 h 121793"/>
                  <a:gd name="connsiteX21" fmla="*/ 38001 w 196176"/>
                  <a:gd name="connsiteY21" fmla="*/ 29527 h 121793"/>
                  <a:gd name="connsiteX22" fmla="*/ 38954 w 196176"/>
                  <a:gd name="connsiteY22" fmla="*/ 25717 h 121793"/>
                  <a:gd name="connsiteX23" fmla="*/ 25619 w 196176"/>
                  <a:gd name="connsiteY23" fmla="*/ 1905 h 121793"/>
                  <a:gd name="connsiteX24" fmla="*/ 1806 w 196176"/>
                  <a:gd name="connsiteY24" fmla="*/ 16192 h 121793"/>
                  <a:gd name="connsiteX25" fmla="*/ 1806 w 196176"/>
                  <a:gd name="connsiteY25" fmla="*/ 16192 h 12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6176" h="121793">
                    <a:moveTo>
                      <a:pt x="1806" y="16192"/>
                    </a:moveTo>
                    <a:cubicBezTo>
                      <a:pt x="-7719" y="57150"/>
                      <a:pt x="21809" y="97155"/>
                      <a:pt x="58004" y="113348"/>
                    </a:cubicBezTo>
                    <a:cubicBezTo>
                      <a:pt x="77054" y="121920"/>
                      <a:pt x="98009" y="124777"/>
                      <a:pt x="117059" y="118110"/>
                    </a:cubicBezTo>
                    <a:cubicBezTo>
                      <a:pt x="137061" y="111442"/>
                      <a:pt x="154206" y="98107"/>
                      <a:pt x="167541" y="81915"/>
                    </a:cubicBezTo>
                    <a:cubicBezTo>
                      <a:pt x="182781" y="63817"/>
                      <a:pt x="194211" y="42863"/>
                      <a:pt x="196116" y="19050"/>
                    </a:cubicBezTo>
                    <a:cubicBezTo>
                      <a:pt x="197069" y="8572"/>
                      <a:pt x="186591" y="0"/>
                      <a:pt x="177066" y="0"/>
                    </a:cubicBezTo>
                    <a:cubicBezTo>
                      <a:pt x="165636" y="0"/>
                      <a:pt x="158969" y="8572"/>
                      <a:pt x="158016" y="19050"/>
                    </a:cubicBezTo>
                    <a:cubicBezTo>
                      <a:pt x="158016" y="22860"/>
                      <a:pt x="154206" y="34290"/>
                      <a:pt x="151349" y="40005"/>
                    </a:cubicBezTo>
                    <a:cubicBezTo>
                      <a:pt x="146586" y="48577"/>
                      <a:pt x="142776" y="54292"/>
                      <a:pt x="136109" y="60960"/>
                    </a:cubicBezTo>
                    <a:cubicBezTo>
                      <a:pt x="129441" y="68580"/>
                      <a:pt x="123726" y="72390"/>
                      <a:pt x="115154" y="78105"/>
                    </a:cubicBezTo>
                    <a:cubicBezTo>
                      <a:pt x="110391" y="80963"/>
                      <a:pt x="110391" y="80963"/>
                      <a:pt x="105629" y="81915"/>
                    </a:cubicBezTo>
                    <a:cubicBezTo>
                      <a:pt x="103724" y="82867"/>
                      <a:pt x="100866" y="82867"/>
                      <a:pt x="98961" y="83820"/>
                    </a:cubicBezTo>
                    <a:cubicBezTo>
                      <a:pt x="98009" y="83820"/>
                      <a:pt x="98009" y="83820"/>
                      <a:pt x="98961" y="83820"/>
                    </a:cubicBezTo>
                    <a:cubicBezTo>
                      <a:pt x="98009" y="83820"/>
                      <a:pt x="96104" y="83820"/>
                      <a:pt x="95151" y="83820"/>
                    </a:cubicBezTo>
                    <a:cubicBezTo>
                      <a:pt x="80864" y="83820"/>
                      <a:pt x="64671" y="76200"/>
                      <a:pt x="53241" y="63817"/>
                    </a:cubicBezTo>
                    <a:cubicBezTo>
                      <a:pt x="50384" y="60960"/>
                      <a:pt x="48479" y="58102"/>
                      <a:pt x="46574" y="56198"/>
                    </a:cubicBezTo>
                    <a:cubicBezTo>
                      <a:pt x="44669" y="54292"/>
                      <a:pt x="43716" y="51435"/>
                      <a:pt x="42764" y="49530"/>
                    </a:cubicBezTo>
                    <a:cubicBezTo>
                      <a:pt x="42764" y="49530"/>
                      <a:pt x="39906" y="43815"/>
                      <a:pt x="40859" y="46673"/>
                    </a:cubicBezTo>
                    <a:cubicBezTo>
                      <a:pt x="39906" y="44767"/>
                      <a:pt x="38954" y="41910"/>
                      <a:pt x="38954" y="40005"/>
                    </a:cubicBezTo>
                    <a:cubicBezTo>
                      <a:pt x="38954" y="39052"/>
                      <a:pt x="38001" y="33338"/>
                      <a:pt x="38001" y="36195"/>
                    </a:cubicBezTo>
                    <a:cubicBezTo>
                      <a:pt x="38001" y="34290"/>
                      <a:pt x="38001" y="32385"/>
                      <a:pt x="38001" y="30480"/>
                    </a:cubicBezTo>
                    <a:cubicBezTo>
                      <a:pt x="38001" y="28575"/>
                      <a:pt x="38001" y="27623"/>
                      <a:pt x="38001" y="29527"/>
                    </a:cubicBezTo>
                    <a:cubicBezTo>
                      <a:pt x="38001" y="28575"/>
                      <a:pt x="38001" y="26670"/>
                      <a:pt x="38954" y="25717"/>
                    </a:cubicBezTo>
                    <a:cubicBezTo>
                      <a:pt x="40859" y="15240"/>
                      <a:pt x="36096" y="4763"/>
                      <a:pt x="25619" y="1905"/>
                    </a:cubicBezTo>
                    <a:cubicBezTo>
                      <a:pt x="16094" y="0"/>
                      <a:pt x="4664" y="5715"/>
                      <a:pt x="1806" y="16192"/>
                    </a:cubicBezTo>
                    <a:lnTo>
                      <a:pt x="1806" y="161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312FF72-4E8F-4935-91F0-32B504ECE428}"/>
                  </a:ext>
                </a:extLst>
              </p:cNvPr>
              <p:cNvSpPr/>
              <p:nvPr/>
            </p:nvSpPr>
            <p:spPr>
              <a:xfrm>
                <a:off x="3400809" y="633888"/>
                <a:ext cx="210117" cy="169854"/>
              </a:xfrm>
              <a:custGeom>
                <a:avLst/>
                <a:gdLst>
                  <a:gd name="connsiteX0" fmla="*/ 568 w 210117"/>
                  <a:gd name="connsiteY0" fmla="*/ 80486 h 169854"/>
                  <a:gd name="connsiteX1" fmla="*/ 92008 w 210117"/>
                  <a:gd name="connsiteY1" fmla="*/ 169069 h 169854"/>
                  <a:gd name="connsiteX2" fmla="*/ 159636 w 210117"/>
                  <a:gd name="connsiteY2" fmla="*/ 151924 h 169854"/>
                  <a:gd name="connsiteX3" fmla="*/ 199641 w 210117"/>
                  <a:gd name="connsiteY3" fmla="*/ 92869 h 169854"/>
                  <a:gd name="connsiteX4" fmla="*/ 210118 w 210117"/>
                  <a:gd name="connsiteY4" fmla="*/ 18574 h 169854"/>
                  <a:gd name="connsiteX5" fmla="*/ 172018 w 210117"/>
                  <a:gd name="connsiteY5" fmla="*/ 18574 h 169854"/>
                  <a:gd name="connsiteX6" fmla="*/ 171066 w 210117"/>
                  <a:gd name="connsiteY6" fmla="*/ 44291 h 169854"/>
                  <a:gd name="connsiteX7" fmla="*/ 167255 w 210117"/>
                  <a:gd name="connsiteY7" fmla="*/ 68104 h 169854"/>
                  <a:gd name="connsiteX8" fmla="*/ 163445 w 210117"/>
                  <a:gd name="connsiteY8" fmla="*/ 81439 h 169854"/>
                  <a:gd name="connsiteX9" fmla="*/ 159636 w 210117"/>
                  <a:gd name="connsiteY9" fmla="*/ 91916 h 169854"/>
                  <a:gd name="connsiteX10" fmla="*/ 152968 w 210117"/>
                  <a:gd name="connsiteY10" fmla="*/ 103346 h 169854"/>
                  <a:gd name="connsiteX11" fmla="*/ 146301 w 210117"/>
                  <a:gd name="connsiteY11" fmla="*/ 111919 h 169854"/>
                  <a:gd name="connsiteX12" fmla="*/ 127251 w 210117"/>
                  <a:gd name="connsiteY12" fmla="*/ 126206 h 169854"/>
                  <a:gd name="connsiteX13" fmla="*/ 116773 w 210117"/>
                  <a:gd name="connsiteY13" fmla="*/ 129064 h 169854"/>
                  <a:gd name="connsiteX14" fmla="*/ 116773 w 210117"/>
                  <a:gd name="connsiteY14" fmla="*/ 129064 h 169854"/>
                  <a:gd name="connsiteX15" fmla="*/ 112963 w 210117"/>
                  <a:gd name="connsiteY15" fmla="*/ 129064 h 169854"/>
                  <a:gd name="connsiteX16" fmla="*/ 106295 w 210117"/>
                  <a:gd name="connsiteY16" fmla="*/ 129064 h 169854"/>
                  <a:gd name="connsiteX17" fmla="*/ 59623 w 210117"/>
                  <a:gd name="connsiteY17" fmla="*/ 115729 h 169854"/>
                  <a:gd name="connsiteX18" fmla="*/ 55813 w 210117"/>
                  <a:gd name="connsiteY18" fmla="*/ 113824 h 169854"/>
                  <a:gd name="connsiteX19" fmla="*/ 50098 w 210117"/>
                  <a:gd name="connsiteY19" fmla="*/ 109061 h 169854"/>
                  <a:gd name="connsiteX20" fmla="*/ 43430 w 210117"/>
                  <a:gd name="connsiteY20" fmla="*/ 100489 h 169854"/>
                  <a:gd name="connsiteX21" fmla="*/ 41526 w 210117"/>
                  <a:gd name="connsiteY21" fmla="*/ 97631 h 169854"/>
                  <a:gd name="connsiteX22" fmla="*/ 39620 w 210117"/>
                  <a:gd name="connsiteY22" fmla="*/ 90964 h 169854"/>
                  <a:gd name="connsiteX23" fmla="*/ 39620 w 210117"/>
                  <a:gd name="connsiteY23" fmla="*/ 90011 h 169854"/>
                  <a:gd name="connsiteX24" fmla="*/ 39620 w 210117"/>
                  <a:gd name="connsiteY24" fmla="*/ 87154 h 169854"/>
                  <a:gd name="connsiteX25" fmla="*/ 40573 w 210117"/>
                  <a:gd name="connsiteY25" fmla="*/ 79534 h 169854"/>
                  <a:gd name="connsiteX26" fmla="*/ 21523 w 210117"/>
                  <a:gd name="connsiteY26" fmla="*/ 60484 h 169854"/>
                  <a:gd name="connsiteX27" fmla="*/ 568 w 210117"/>
                  <a:gd name="connsiteY27" fmla="*/ 80486 h 169854"/>
                  <a:gd name="connsiteX28" fmla="*/ 568 w 210117"/>
                  <a:gd name="connsiteY28" fmla="*/ 80486 h 169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0117" h="169854">
                    <a:moveTo>
                      <a:pt x="568" y="80486"/>
                    </a:moveTo>
                    <a:cubicBezTo>
                      <a:pt x="-6099" y="132874"/>
                      <a:pt x="47240" y="164306"/>
                      <a:pt x="92008" y="169069"/>
                    </a:cubicBezTo>
                    <a:cubicBezTo>
                      <a:pt x="115820" y="171926"/>
                      <a:pt x="139633" y="167164"/>
                      <a:pt x="159636" y="151924"/>
                    </a:cubicBezTo>
                    <a:cubicBezTo>
                      <a:pt x="179638" y="136684"/>
                      <a:pt x="192020" y="115729"/>
                      <a:pt x="199641" y="92869"/>
                    </a:cubicBezTo>
                    <a:cubicBezTo>
                      <a:pt x="207261" y="69056"/>
                      <a:pt x="210118" y="43339"/>
                      <a:pt x="210118" y="18574"/>
                    </a:cubicBezTo>
                    <a:cubicBezTo>
                      <a:pt x="210118" y="-6191"/>
                      <a:pt x="172018" y="-6191"/>
                      <a:pt x="172018" y="18574"/>
                    </a:cubicBezTo>
                    <a:cubicBezTo>
                      <a:pt x="172018" y="27146"/>
                      <a:pt x="172018" y="35719"/>
                      <a:pt x="171066" y="44291"/>
                    </a:cubicBezTo>
                    <a:cubicBezTo>
                      <a:pt x="170113" y="52864"/>
                      <a:pt x="169161" y="58579"/>
                      <a:pt x="167255" y="68104"/>
                    </a:cubicBezTo>
                    <a:cubicBezTo>
                      <a:pt x="166303" y="72866"/>
                      <a:pt x="165351" y="76676"/>
                      <a:pt x="163445" y="81439"/>
                    </a:cubicBezTo>
                    <a:cubicBezTo>
                      <a:pt x="161541" y="86201"/>
                      <a:pt x="160588" y="90011"/>
                      <a:pt x="159636" y="91916"/>
                    </a:cubicBezTo>
                    <a:cubicBezTo>
                      <a:pt x="157730" y="95726"/>
                      <a:pt x="155826" y="99536"/>
                      <a:pt x="152968" y="103346"/>
                    </a:cubicBezTo>
                    <a:cubicBezTo>
                      <a:pt x="150111" y="108109"/>
                      <a:pt x="150111" y="108109"/>
                      <a:pt x="146301" y="111919"/>
                    </a:cubicBezTo>
                    <a:cubicBezTo>
                      <a:pt x="140586" y="118586"/>
                      <a:pt x="135823" y="122396"/>
                      <a:pt x="127251" y="126206"/>
                    </a:cubicBezTo>
                    <a:cubicBezTo>
                      <a:pt x="124393" y="127159"/>
                      <a:pt x="120583" y="129064"/>
                      <a:pt x="116773" y="129064"/>
                    </a:cubicBezTo>
                    <a:cubicBezTo>
                      <a:pt x="114868" y="129064"/>
                      <a:pt x="116773" y="129064"/>
                      <a:pt x="116773" y="129064"/>
                    </a:cubicBezTo>
                    <a:cubicBezTo>
                      <a:pt x="115820" y="129064"/>
                      <a:pt x="113915" y="129064"/>
                      <a:pt x="112963" y="129064"/>
                    </a:cubicBezTo>
                    <a:cubicBezTo>
                      <a:pt x="111058" y="129064"/>
                      <a:pt x="108201" y="129064"/>
                      <a:pt x="106295" y="129064"/>
                    </a:cubicBezTo>
                    <a:cubicBezTo>
                      <a:pt x="90103" y="129064"/>
                      <a:pt x="72958" y="124301"/>
                      <a:pt x="59623" y="115729"/>
                    </a:cubicBezTo>
                    <a:cubicBezTo>
                      <a:pt x="58670" y="115729"/>
                      <a:pt x="54861" y="111919"/>
                      <a:pt x="55813" y="113824"/>
                    </a:cubicBezTo>
                    <a:cubicBezTo>
                      <a:pt x="53908" y="111919"/>
                      <a:pt x="52003" y="110966"/>
                      <a:pt x="50098" y="109061"/>
                    </a:cubicBezTo>
                    <a:cubicBezTo>
                      <a:pt x="45336" y="104299"/>
                      <a:pt x="45336" y="104299"/>
                      <a:pt x="43430" y="100489"/>
                    </a:cubicBezTo>
                    <a:cubicBezTo>
                      <a:pt x="42478" y="99536"/>
                      <a:pt x="40573" y="94774"/>
                      <a:pt x="41526" y="97631"/>
                    </a:cubicBezTo>
                    <a:cubicBezTo>
                      <a:pt x="40573" y="95726"/>
                      <a:pt x="39620" y="92869"/>
                      <a:pt x="39620" y="90964"/>
                    </a:cubicBezTo>
                    <a:cubicBezTo>
                      <a:pt x="39620" y="90964"/>
                      <a:pt x="38668" y="88106"/>
                      <a:pt x="39620" y="90011"/>
                    </a:cubicBezTo>
                    <a:cubicBezTo>
                      <a:pt x="39620" y="91916"/>
                      <a:pt x="39620" y="87154"/>
                      <a:pt x="39620" y="87154"/>
                    </a:cubicBezTo>
                    <a:cubicBezTo>
                      <a:pt x="39620" y="84296"/>
                      <a:pt x="39620" y="81439"/>
                      <a:pt x="40573" y="79534"/>
                    </a:cubicBezTo>
                    <a:cubicBezTo>
                      <a:pt x="41526" y="69056"/>
                      <a:pt x="31048" y="60484"/>
                      <a:pt x="21523" y="60484"/>
                    </a:cubicBezTo>
                    <a:cubicBezTo>
                      <a:pt x="8188" y="61436"/>
                      <a:pt x="1520" y="70961"/>
                      <a:pt x="568" y="80486"/>
                    </a:cubicBezTo>
                    <a:lnTo>
                      <a:pt x="568" y="804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5DA0613-B3E7-4B58-A41D-95F371938849}"/>
                  </a:ext>
                </a:extLst>
              </p:cNvPr>
              <p:cNvSpPr/>
              <p:nvPr/>
            </p:nvSpPr>
            <p:spPr>
              <a:xfrm>
                <a:off x="3417905" y="800534"/>
                <a:ext cx="262786" cy="120293"/>
              </a:xfrm>
              <a:custGeom>
                <a:avLst/>
                <a:gdLst>
                  <a:gd name="connsiteX0" fmla="*/ 2522 w 262786"/>
                  <a:gd name="connsiteY0" fmla="*/ 73861 h 120293"/>
                  <a:gd name="connsiteX1" fmla="*/ 259697 w 262786"/>
                  <a:gd name="connsiteY1" fmla="*/ 28141 h 120293"/>
                  <a:gd name="connsiteX2" fmla="*/ 226359 w 262786"/>
                  <a:gd name="connsiteY2" fmla="*/ 9091 h 120293"/>
                  <a:gd name="connsiteX3" fmla="*/ 34907 w 262786"/>
                  <a:gd name="connsiteY3" fmla="*/ 54811 h 120293"/>
                  <a:gd name="connsiteX4" fmla="*/ 9189 w 262786"/>
                  <a:gd name="connsiteY4" fmla="*/ 48143 h 120293"/>
                  <a:gd name="connsiteX5" fmla="*/ 2522 w 262786"/>
                  <a:gd name="connsiteY5" fmla="*/ 73861 h 120293"/>
                  <a:gd name="connsiteX6" fmla="*/ 2522 w 262786"/>
                  <a:gd name="connsiteY6" fmla="*/ 73861 h 12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786" h="120293">
                    <a:moveTo>
                      <a:pt x="2522" y="73861"/>
                    </a:moveTo>
                    <a:cubicBezTo>
                      <a:pt x="68244" y="164348"/>
                      <a:pt x="209214" y="108151"/>
                      <a:pt x="259697" y="28141"/>
                    </a:cubicBezTo>
                    <a:cubicBezTo>
                      <a:pt x="273032" y="7186"/>
                      <a:pt x="239694" y="-11864"/>
                      <a:pt x="226359" y="9091"/>
                    </a:cubicBezTo>
                    <a:cubicBezTo>
                      <a:pt x="193974" y="60526"/>
                      <a:pt x="82532" y="120533"/>
                      <a:pt x="34907" y="54811"/>
                    </a:cubicBezTo>
                    <a:cubicBezTo>
                      <a:pt x="29192" y="46238"/>
                      <a:pt x="18714" y="42428"/>
                      <a:pt x="9189" y="48143"/>
                    </a:cubicBezTo>
                    <a:cubicBezTo>
                      <a:pt x="1569" y="51953"/>
                      <a:pt x="-3193" y="65288"/>
                      <a:pt x="2522" y="73861"/>
                    </a:cubicBezTo>
                    <a:lnTo>
                      <a:pt x="2522" y="73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44D98BA-0185-4278-827E-1102F2FB6AD6}"/>
                  </a:ext>
                </a:extLst>
              </p:cNvPr>
              <p:cNvSpPr/>
              <p:nvPr/>
            </p:nvSpPr>
            <p:spPr>
              <a:xfrm>
                <a:off x="3693177" y="662176"/>
                <a:ext cx="210930" cy="79150"/>
              </a:xfrm>
              <a:custGeom>
                <a:avLst/>
                <a:gdLst>
                  <a:gd name="connsiteX0" fmla="*/ 2522 w 210930"/>
                  <a:gd name="connsiteY0" fmla="*/ 30291 h 79150"/>
                  <a:gd name="connsiteX1" fmla="*/ 103486 w 210930"/>
                  <a:gd name="connsiteY1" fmla="*/ 78869 h 79150"/>
                  <a:gd name="connsiteX2" fmla="*/ 205404 w 210930"/>
                  <a:gd name="connsiteY2" fmla="*/ 32196 h 79150"/>
                  <a:gd name="connsiteX3" fmla="*/ 178734 w 210930"/>
                  <a:gd name="connsiteY3" fmla="*/ 5526 h 79150"/>
                  <a:gd name="connsiteX4" fmla="*/ 34907 w 210930"/>
                  <a:gd name="connsiteY4" fmla="*/ 11241 h 79150"/>
                  <a:gd name="connsiteX5" fmla="*/ 9189 w 210930"/>
                  <a:gd name="connsiteY5" fmla="*/ 4574 h 79150"/>
                  <a:gd name="connsiteX6" fmla="*/ 2522 w 210930"/>
                  <a:gd name="connsiteY6" fmla="*/ 30291 h 79150"/>
                  <a:gd name="connsiteX7" fmla="*/ 2522 w 210930"/>
                  <a:gd name="connsiteY7" fmla="*/ 30291 h 7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930" h="79150">
                    <a:moveTo>
                      <a:pt x="2522" y="30291"/>
                    </a:moveTo>
                    <a:cubicBezTo>
                      <a:pt x="26334" y="62676"/>
                      <a:pt x="62529" y="81726"/>
                      <a:pt x="103486" y="78869"/>
                    </a:cubicBezTo>
                    <a:cubicBezTo>
                      <a:pt x="141586" y="76011"/>
                      <a:pt x="178734" y="58866"/>
                      <a:pt x="205404" y="32196"/>
                    </a:cubicBezTo>
                    <a:cubicBezTo>
                      <a:pt x="222549" y="15051"/>
                      <a:pt x="195879" y="-11619"/>
                      <a:pt x="178734" y="5526"/>
                    </a:cubicBezTo>
                    <a:cubicBezTo>
                      <a:pt x="140634" y="42674"/>
                      <a:pt x="70149" y="60771"/>
                      <a:pt x="34907" y="11241"/>
                    </a:cubicBezTo>
                    <a:cubicBezTo>
                      <a:pt x="29192" y="2669"/>
                      <a:pt x="18714" y="-1141"/>
                      <a:pt x="9189" y="4574"/>
                    </a:cubicBezTo>
                    <a:cubicBezTo>
                      <a:pt x="1569" y="9336"/>
                      <a:pt x="-3193" y="21719"/>
                      <a:pt x="2522" y="30291"/>
                    </a:cubicBezTo>
                    <a:lnTo>
                      <a:pt x="2522" y="302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5861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9168-4731-9076-D85E-6752A637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2704C-513E-71A0-5330-2E213C93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BA1B6-7B0A-4D21-AA70-07026D311CB2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36023-9EEB-C5B0-7B5B-262C634B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1B175-F33A-F13A-D035-B7AD304C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9D93F-2868-403A-94E1-AC947ACD7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3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ตัวแทนข้อความ 6">
            <a:extLst>
              <a:ext uri="{FF2B5EF4-FFF2-40B4-BE49-F238E27FC236}">
                <a16:creationId xmlns:a16="http://schemas.microsoft.com/office/drawing/2014/main" id="{3262E17D-97D9-40C5-86CA-4583B3E94C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48" y="2251370"/>
            <a:ext cx="3406144" cy="491178"/>
          </a:xfrm>
        </p:spPr>
        <p:txBody>
          <a:bodyPr>
            <a:noAutofit/>
          </a:bodyPr>
          <a:lstStyle>
            <a:lvl1pPr marL="0" indent="0">
              <a:buNone/>
              <a:defRPr sz="3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29" name="ตัวแทนข้อความ 6">
            <a:extLst>
              <a:ext uri="{FF2B5EF4-FFF2-40B4-BE49-F238E27FC236}">
                <a16:creationId xmlns:a16="http://schemas.microsoft.com/office/drawing/2014/main" id="{71A918DD-B1BC-49DF-A1AA-9A2502A4E2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248" y="1780841"/>
            <a:ext cx="3406145" cy="447949"/>
          </a:xfrm>
        </p:spPr>
        <p:txBody>
          <a:bodyPr>
            <a:noAutofit/>
          </a:bodyPr>
          <a:lstStyle>
            <a:lvl1pPr marL="0" indent="0">
              <a:buNone/>
              <a:defRPr sz="3000" b="1" spc="-10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31" name="ตัวแทนข้อความ 6">
            <a:extLst>
              <a:ext uri="{FF2B5EF4-FFF2-40B4-BE49-F238E27FC236}">
                <a16:creationId xmlns:a16="http://schemas.microsoft.com/office/drawing/2014/main" id="{01293CB0-4E67-45D2-8C70-C33C5B159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316" y="3770205"/>
            <a:ext cx="2913563" cy="833720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</a:p>
        </p:txBody>
      </p:sp>
      <p:sp>
        <p:nvSpPr>
          <p:cNvPr id="32" name="ตัวแทนข้อความ 6">
            <a:extLst>
              <a:ext uri="{FF2B5EF4-FFF2-40B4-BE49-F238E27FC236}">
                <a16:creationId xmlns:a16="http://schemas.microsoft.com/office/drawing/2014/main" id="{5D38A542-30F7-45FF-8024-C76FEB34D9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3718" y="3896850"/>
            <a:ext cx="2572929" cy="833720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3" name="ตัวแทนข้อความ 6">
            <a:extLst>
              <a:ext uri="{FF2B5EF4-FFF2-40B4-BE49-F238E27FC236}">
                <a16:creationId xmlns:a16="http://schemas.microsoft.com/office/drawing/2014/main" id="{C74FE0BC-D25E-4889-90E4-817F780B5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3718" y="3623737"/>
            <a:ext cx="2572929" cy="324471"/>
          </a:xfrm>
        </p:spPr>
        <p:txBody>
          <a:bodyPr>
            <a:noAutofit/>
          </a:bodyPr>
          <a:lstStyle>
            <a:lvl1pPr marL="0" indent="0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4" name="ตัวแทนข้อความ 6">
            <a:extLst>
              <a:ext uri="{FF2B5EF4-FFF2-40B4-BE49-F238E27FC236}">
                <a16:creationId xmlns:a16="http://schemas.microsoft.com/office/drawing/2014/main" id="{8B05D047-A07A-4FE0-8329-0BAC25F664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96915" y="3579133"/>
            <a:ext cx="798787" cy="448263"/>
          </a:xfrm>
        </p:spPr>
        <p:txBody>
          <a:bodyPr>
            <a:noAutofit/>
          </a:bodyPr>
          <a:lstStyle>
            <a:lvl1pPr marL="0" indent="0" algn="ctr">
              <a:buNone/>
              <a:defRPr sz="3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5" name="ตัวแทนข้อความ 6">
            <a:extLst>
              <a:ext uri="{FF2B5EF4-FFF2-40B4-BE49-F238E27FC236}">
                <a16:creationId xmlns:a16="http://schemas.microsoft.com/office/drawing/2014/main" id="{974F36DE-6657-48ED-9F22-9C8374EEC0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3718" y="2465784"/>
            <a:ext cx="2572929" cy="833720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6" name="ตัวแทนข้อความ 6">
            <a:extLst>
              <a:ext uri="{FF2B5EF4-FFF2-40B4-BE49-F238E27FC236}">
                <a16:creationId xmlns:a16="http://schemas.microsoft.com/office/drawing/2014/main" id="{AF379D04-04B1-473A-A0F7-CAA57DBC7B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3718" y="2192671"/>
            <a:ext cx="2572929" cy="324471"/>
          </a:xfrm>
        </p:spPr>
        <p:txBody>
          <a:bodyPr>
            <a:noAutofit/>
          </a:bodyPr>
          <a:lstStyle>
            <a:lvl1pPr marL="0" indent="0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7" name="ตัวแทนข้อความ 6">
            <a:extLst>
              <a:ext uri="{FF2B5EF4-FFF2-40B4-BE49-F238E27FC236}">
                <a16:creationId xmlns:a16="http://schemas.microsoft.com/office/drawing/2014/main" id="{8251D927-D4F3-4B7C-821A-29B197FAA0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96915" y="2148067"/>
            <a:ext cx="798787" cy="448263"/>
          </a:xfrm>
        </p:spPr>
        <p:txBody>
          <a:bodyPr>
            <a:noAutofit/>
          </a:bodyPr>
          <a:lstStyle>
            <a:lvl1pPr marL="0" indent="0" algn="ctr">
              <a:buNone/>
              <a:defRPr sz="3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8" name="ตัวแทนข้อความ 6">
            <a:extLst>
              <a:ext uri="{FF2B5EF4-FFF2-40B4-BE49-F238E27FC236}">
                <a16:creationId xmlns:a16="http://schemas.microsoft.com/office/drawing/2014/main" id="{C46057A9-C2EB-43AF-9A9F-C3EC2A742F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718" y="1034718"/>
            <a:ext cx="2572929" cy="833720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39" name="ตัวแทนข้อความ 6">
            <a:extLst>
              <a:ext uri="{FF2B5EF4-FFF2-40B4-BE49-F238E27FC236}">
                <a16:creationId xmlns:a16="http://schemas.microsoft.com/office/drawing/2014/main" id="{DAA51BFC-9C28-458D-A43A-D1E9F69962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3718" y="761605"/>
            <a:ext cx="2572929" cy="324471"/>
          </a:xfrm>
        </p:spPr>
        <p:txBody>
          <a:bodyPr>
            <a:noAutofit/>
          </a:bodyPr>
          <a:lstStyle>
            <a:lvl1pPr marL="0" indent="0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40" name="ตัวแทนข้อความ 6">
            <a:extLst>
              <a:ext uri="{FF2B5EF4-FFF2-40B4-BE49-F238E27FC236}">
                <a16:creationId xmlns:a16="http://schemas.microsoft.com/office/drawing/2014/main" id="{14BBBEDB-E86F-440C-8A52-9C7FD9408C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96915" y="717001"/>
            <a:ext cx="798787" cy="448263"/>
          </a:xfrm>
        </p:spPr>
        <p:txBody>
          <a:bodyPr>
            <a:noAutofit/>
          </a:bodyPr>
          <a:lstStyle>
            <a:lvl1pPr marL="0" indent="0" algn="ctr">
              <a:buNone/>
              <a:defRPr sz="36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7ED4400-5169-4441-8771-BA226CC89024}"/>
              </a:ext>
            </a:extLst>
          </p:cNvPr>
          <p:cNvGrpSpPr/>
          <p:nvPr userDrawn="1"/>
        </p:nvGrpSpPr>
        <p:grpSpPr>
          <a:xfrm>
            <a:off x="-470705" y="-839993"/>
            <a:ext cx="2737662" cy="2158837"/>
            <a:chOff x="2817494" y="171383"/>
            <a:chExt cx="1499264" cy="1182274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7D62F64-F6EF-4DFF-99A6-F1A3878A19EF}"/>
                </a:ext>
              </a:extLst>
            </p:cNvPr>
            <p:cNvSpPr/>
            <p:nvPr/>
          </p:nvSpPr>
          <p:spPr>
            <a:xfrm>
              <a:off x="3104402" y="196214"/>
              <a:ext cx="1212356" cy="1101165"/>
            </a:xfrm>
            <a:custGeom>
              <a:avLst/>
              <a:gdLst>
                <a:gd name="connsiteX0" fmla="*/ 688452 w 1212356"/>
                <a:gd name="connsiteY0" fmla="*/ 187643 h 1101165"/>
                <a:gd name="connsiteX1" fmla="*/ 663687 w 1212356"/>
                <a:gd name="connsiteY1" fmla="*/ 212408 h 1101165"/>
                <a:gd name="connsiteX2" fmla="*/ 674165 w 1212356"/>
                <a:gd name="connsiteY2" fmla="*/ 552450 h 1101165"/>
                <a:gd name="connsiteX3" fmla="*/ 1207565 w 1212356"/>
                <a:gd name="connsiteY3" fmla="*/ 916305 h 1101165"/>
                <a:gd name="connsiteX4" fmla="*/ 849425 w 1212356"/>
                <a:gd name="connsiteY4" fmla="*/ 948690 h 1101165"/>
                <a:gd name="connsiteX5" fmla="*/ 96950 w 1212356"/>
                <a:gd name="connsiteY5" fmla="*/ 573405 h 1101165"/>
                <a:gd name="connsiteX6" fmla="*/ 152195 w 1212356"/>
                <a:gd name="connsiteY6" fmla="*/ 0 h 1101165"/>
                <a:gd name="connsiteX7" fmla="*/ 688452 w 1212356"/>
                <a:gd name="connsiteY7" fmla="*/ 187643 h 1101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2356" h="1101165">
                  <a:moveTo>
                    <a:pt x="688452" y="187643"/>
                  </a:moveTo>
                  <a:cubicBezTo>
                    <a:pt x="688452" y="187643"/>
                    <a:pt x="677975" y="196215"/>
                    <a:pt x="663687" y="212408"/>
                  </a:cubicBezTo>
                  <a:cubicBezTo>
                    <a:pt x="608442" y="271463"/>
                    <a:pt x="497000" y="424815"/>
                    <a:pt x="674165" y="552450"/>
                  </a:cubicBezTo>
                  <a:cubicBezTo>
                    <a:pt x="898002" y="713423"/>
                    <a:pt x="1258047" y="648653"/>
                    <a:pt x="1207565" y="916305"/>
                  </a:cubicBezTo>
                  <a:cubicBezTo>
                    <a:pt x="1157082" y="1183005"/>
                    <a:pt x="958010" y="1131570"/>
                    <a:pt x="849425" y="948690"/>
                  </a:cubicBezTo>
                  <a:cubicBezTo>
                    <a:pt x="739887" y="765810"/>
                    <a:pt x="343647" y="498158"/>
                    <a:pt x="96950" y="573405"/>
                  </a:cubicBezTo>
                  <a:cubicBezTo>
                    <a:pt x="-149748" y="648653"/>
                    <a:pt x="152195" y="0"/>
                    <a:pt x="152195" y="0"/>
                  </a:cubicBezTo>
                  <a:lnTo>
                    <a:pt x="688452" y="187643"/>
                  </a:ln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B6D1AD7-8651-49C8-9E65-475060711895}"/>
                </a:ext>
              </a:extLst>
            </p:cNvPr>
            <p:cNvSpPr/>
            <p:nvPr/>
          </p:nvSpPr>
          <p:spPr>
            <a:xfrm>
              <a:off x="2817494" y="171383"/>
              <a:ext cx="1220647" cy="1182274"/>
            </a:xfrm>
            <a:custGeom>
              <a:avLst/>
              <a:gdLst>
                <a:gd name="connsiteX0" fmla="*/ 1165860 w 1220647"/>
                <a:gd name="connsiteY0" fmla="*/ 121034 h 1182274"/>
                <a:gd name="connsiteX1" fmla="*/ 932498 w 1220647"/>
                <a:gd name="connsiteY1" fmla="*/ 711584 h 1182274"/>
                <a:gd name="connsiteX2" fmla="*/ 368618 w 1220647"/>
                <a:gd name="connsiteY2" fmla="*/ 1168784 h 1182274"/>
                <a:gd name="connsiteX3" fmla="*/ 0 w 1220647"/>
                <a:gd name="connsiteY3" fmla="*/ 12449 h 1182274"/>
                <a:gd name="connsiteX4" fmla="*/ 1165860 w 1220647"/>
                <a:gd name="connsiteY4" fmla="*/ 121034 h 118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647" h="1182274">
                  <a:moveTo>
                    <a:pt x="1165860" y="121034"/>
                  </a:moveTo>
                  <a:cubicBezTo>
                    <a:pt x="1165860" y="121034"/>
                    <a:pt x="1389698" y="606809"/>
                    <a:pt x="932498" y="711584"/>
                  </a:cubicBezTo>
                  <a:cubicBezTo>
                    <a:pt x="476250" y="816359"/>
                    <a:pt x="698183" y="1008764"/>
                    <a:pt x="368618" y="1168784"/>
                  </a:cubicBezTo>
                  <a:cubicBezTo>
                    <a:pt x="38100" y="1328804"/>
                    <a:pt x="0" y="12449"/>
                    <a:pt x="0" y="12449"/>
                  </a:cubicBezTo>
                  <a:cubicBezTo>
                    <a:pt x="0" y="12449"/>
                    <a:pt x="943928" y="-54226"/>
                    <a:pt x="1165860" y="1210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60" name="Graphic 6">
              <a:extLst>
                <a:ext uri="{FF2B5EF4-FFF2-40B4-BE49-F238E27FC236}">
                  <a16:creationId xmlns:a16="http://schemas.microsoft.com/office/drawing/2014/main" id="{77C46127-47CC-460B-A550-5E07B759381E}"/>
                </a:ext>
              </a:extLst>
            </p:cNvPr>
            <p:cNvGrpSpPr/>
            <p:nvPr/>
          </p:nvGrpSpPr>
          <p:grpSpPr>
            <a:xfrm>
              <a:off x="3108959" y="633888"/>
              <a:ext cx="795148" cy="446501"/>
              <a:chOff x="3108959" y="633888"/>
              <a:chExt cx="795148" cy="446501"/>
            </a:xfrm>
            <a:solidFill>
              <a:srgbClr val="FFFFFF"/>
            </a:solidFill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9A2F386-B752-4B5B-8C0E-8B8719BEB7EF}"/>
                  </a:ext>
                </a:extLst>
              </p:cNvPr>
              <p:cNvSpPr/>
              <p:nvPr/>
            </p:nvSpPr>
            <p:spPr>
              <a:xfrm>
                <a:off x="3108959" y="954760"/>
                <a:ext cx="234332" cy="125630"/>
              </a:xfrm>
              <a:custGeom>
                <a:avLst/>
                <a:gdLst>
                  <a:gd name="connsiteX0" fmla="*/ 0 w 234332"/>
                  <a:gd name="connsiteY0" fmla="*/ 18695 h 125630"/>
                  <a:gd name="connsiteX1" fmla="*/ 10477 w 234332"/>
                  <a:gd name="connsiteY1" fmla="*/ 81560 h 125630"/>
                  <a:gd name="connsiteX2" fmla="*/ 57150 w 234332"/>
                  <a:gd name="connsiteY2" fmla="*/ 116802 h 125630"/>
                  <a:gd name="connsiteX3" fmla="*/ 195263 w 234332"/>
                  <a:gd name="connsiteY3" fmla="*/ 104420 h 125630"/>
                  <a:gd name="connsiteX4" fmla="*/ 234315 w 234332"/>
                  <a:gd name="connsiteY4" fmla="*/ 33935 h 125630"/>
                  <a:gd name="connsiteX5" fmla="*/ 196215 w 234332"/>
                  <a:gd name="connsiteY5" fmla="*/ 33935 h 125630"/>
                  <a:gd name="connsiteX6" fmla="*/ 164783 w 234332"/>
                  <a:gd name="connsiteY6" fmla="*/ 77750 h 125630"/>
                  <a:gd name="connsiteX7" fmla="*/ 100013 w 234332"/>
                  <a:gd name="connsiteY7" fmla="*/ 86322 h 125630"/>
                  <a:gd name="connsiteX8" fmla="*/ 65722 w 234332"/>
                  <a:gd name="connsiteY8" fmla="*/ 79655 h 125630"/>
                  <a:gd name="connsiteX9" fmla="*/ 54292 w 234332"/>
                  <a:gd name="connsiteY9" fmla="*/ 73940 h 125630"/>
                  <a:gd name="connsiteX10" fmla="*/ 51435 w 234332"/>
                  <a:gd name="connsiteY10" fmla="*/ 72035 h 125630"/>
                  <a:gd name="connsiteX11" fmla="*/ 51435 w 234332"/>
                  <a:gd name="connsiteY11" fmla="*/ 72035 h 125630"/>
                  <a:gd name="connsiteX12" fmla="*/ 47625 w 234332"/>
                  <a:gd name="connsiteY12" fmla="*/ 68225 h 125630"/>
                  <a:gd name="connsiteX13" fmla="*/ 48577 w 234332"/>
                  <a:gd name="connsiteY13" fmla="*/ 69177 h 125630"/>
                  <a:gd name="connsiteX14" fmla="*/ 46672 w 234332"/>
                  <a:gd name="connsiteY14" fmla="*/ 66320 h 125630"/>
                  <a:gd name="connsiteX15" fmla="*/ 44767 w 234332"/>
                  <a:gd name="connsiteY15" fmla="*/ 63462 h 125630"/>
                  <a:gd name="connsiteX16" fmla="*/ 40957 w 234332"/>
                  <a:gd name="connsiteY16" fmla="*/ 50127 h 125630"/>
                  <a:gd name="connsiteX17" fmla="*/ 40005 w 234332"/>
                  <a:gd name="connsiteY17" fmla="*/ 36792 h 125630"/>
                  <a:gd name="connsiteX18" fmla="*/ 40005 w 234332"/>
                  <a:gd name="connsiteY18" fmla="*/ 17742 h 125630"/>
                  <a:gd name="connsiteX19" fmla="*/ 0 w 234332"/>
                  <a:gd name="connsiteY19" fmla="*/ 18695 h 125630"/>
                  <a:gd name="connsiteX20" fmla="*/ 0 w 234332"/>
                  <a:gd name="connsiteY20" fmla="*/ 18695 h 12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4332" h="125630">
                    <a:moveTo>
                      <a:pt x="0" y="18695"/>
                    </a:moveTo>
                    <a:cubicBezTo>
                      <a:pt x="0" y="39650"/>
                      <a:pt x="952" y="62510"/>
                      <a:pt x="10477" y="81560"/>
                    </a:cubicBezTo>
                    <a:cubicBezTo>
                      <a:pt x="19050" y="100610"/>
                      <a:pt x="37147" y="111087"/>
                      <a:pt x="57150" y="116802"/>
                    </a:cubicBezTo>
                    <a:cubicBezTo>
                      <a:pt x="100013" y="130137"/>
                      <a:pt x="157163" y="130137"/>
                      <a:pt x="195263" y="104420"/>
                    </a:cubicBezTo>
                    <a:cubicBezTo>
                      <a:pt x="220027" y="88227"/>
                      <a:pt x="232410" y="63462"/>
                      <a:pt x="234315" y="33935"/>
                    </a:cubicBezTo>
                    <a:cubicBezTo>
                      <a:pt x="235267" y="9170"/>
                      <a:pt x="197167" y="9170"/>
                      <a:pt x="196215" y="33935"/>
                    </a:cubicBezTo>
                    <a:cubicBezTo>
                      <a:pt x="195263" y="54890"/>
                      <a:pt x="183833" y="69177"/>
                      <a:pt x="164783" y="77750"/>
                    </a:cubicBezTo>
                    <a:cubicBezTo>
                      <a:pt x="145733" y="86322"/>
                      <a:pt x="121920" y="88227"/>
                      <a:pt x="100013" y="86322"/>
                    </a:cubicBezTo>
                    <a:cubicBezTo>
                      <a:pt x="88582" y="85370"/>
                      <a:pt x="76200" y="83465"/>
                      <a:pt x="65722" y="79655"/>
                    </a:cubicBezTo>
                    <a:cubicBezTo>
                      <a:pt x="61913" y="78702"/>
                      <a:pt x="60007" y="76797"/>
                      <a:pt x="54292" y="73940"/>
                    </a:cubicBezTo>
                    <a:cubicBezTo>
                      <a:pt x="53340" y="72987"/>
                      <a:pt x="52388" y="72987"/>
                      <a:pt x="51435" y="72035"/>
                    </a:cubicBezTo>
                    <a:cubicBezTo>
                      <a:pt x="53340" y="72987"/>
                      <a:pt x="53340" y="72987"/>
                      <a:pt x="51435" y="72035"/>
                    </a:cubicBezTo>
                    <a:cubicBezTo>
                      <a:pt x="50482" y="71082"/>
                      <a:pt x="48577" y="69177"/>
                      <a:pt x="47625" y="68225"/>
                    </a:cubicBezTo>
                    <a:cubicBezTo>
                      <a:pt x="46672" y="67272"/>
                      <a:pt x="46672" y="67272"/>
                      <a:pt x="48577" y="69177"/>
                    </a:cubicBezTo>
                    <a:cubicBezTo>
                      <a:pt x="47625" y="68225"/>
                      <a:pt x="47625" y="67272"/>
                      <a:pt x="46672" y="66320"/>
                    </a:cubicBezTo>
                    <a:cubicBezTo>
                      <a:pt x="46672" y="65367"/>
                      <a:pt x="42863" y="59652"/>
                      <a:pt x="44767" y="63462"/>
                    </a:cubicBezTo>
                    <a:cubicBezTo>
                      <a:pt x="42863" y="59652"/>
                      <a:pt x="41910" y="54890"/>
                      <a:pt x="40957" y="50127"/>
                    </a:cubicBezTo>
                    <a:cubicBezTo>
                      <a:pt x="40005" y="46317"/>
                      <a:pt x="40005" y="43460"/>
                      <a:pt x="40005" y="36792"/>
                    </a:cubicBezTo>
                    <a:cubicBezTo>
                      <a:pt x="40005" y="30125"/>
                      <a:pt x="40005" y="24410"/>
                      <a:pt x="40005" y="17742"/>
                    </a:cubicBezTo>
                    <a:cubicBezTo>
                      <a:pt x="38100" y="-6070"/>
                      <a:pt x="0" y="-6070"/>
                      <a:pt x="0" y="18695"/>
                    </a:cubicBezTo>
                    <a:lnTo>
                      <a:pt x="0" y="186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646EE9D-3D64-47A3-865C-096D98C9A696}"/>
                  </a:ext>
                </a:extLst>
              </p:cNvPr>
              <p:cNvSpPr/>
              <p:nvPr/>
            </p:nvSpPr>
            <p:spPr>
              <a:xfrm>
                <a:off x="3133823" y="770572"/>
                <a:ext cx="196176" cy="121793"/>
              </a:xfrm>
              <a:custGeom>
                <a:avLst/>
                <a:gdLst>
                  <a:gd name="connsiteX0" fmla="*/ 1806 w 196176"/>
                  <a:gd name="connsiteY0" fmla="*/ 16192 h 121793"/>
                  <a:gd name="connsiteX1" fmla="*/ 58004 w 196176"/>
                  <a:gd name="connsiteY1" fmla="*/ 113348 h 121793"/>
                  <a:gd name="connsiteX2" fmla="*/ 117059 w 196176"/>
                  <a:gd name="connsiteY2" fmla="*/ 118110 h 121793"/>
                  <a:gd name="connsiteX3" fmla="*/ 167541 w 196176"/>
                  <a:gd name="connsiteY3" fmla="*/ 81915 h 121793"/>
                  <a:gd name="connsiteX4" fmla="*/ 196116 w 196176"/>
                  <a:gd name="connsiteY4" fmla="*/ 19050 h 121793"/>
                  <a:gd name="connsiteX5" fmla="*/ 177066 w 196176"/>
                  <a:gd name="connsiteY5" fmla="*/ 0 h 121793"/>
                  <a:gd name="connsiteX6" fmla="*/ 158016 w 196176"/>
                  <a:gd name="connsiteY6" fmla="*/ 19050 h 121793"/>
                  <a:gd name="connsiteX7" fmla="*/ 151349 w 196176"/>
                  <a:gd name="connsiteY7" fmla="*/ 40005 h 121793"/>
                  <a:gd name="connsiteX8" fmla="*/ 136109 w 196176"/>
                  <a:gd name="connsiteY8" fmla="*/ 60960 h 121793"/>
                  <a:gd name="connsiteX9" fmla="*/ 115154 w 196176"/>
                  <a:gd name="connsiteY9" fmla="*/ 78105 h 121793"/>
                  <a:gd name="connsiteX10" fmla="*/ 105629 w 196176"/>
                  <a:gd name="connsiteY10" fmla="*/ 81915 h 121793"/>
                  <a:gd name="connsiteX11" fmla="*/ 98961 w 196176"/>
                  <a:gd name="connsiteY11" fmla="*/ 83820 h 121793"/>
                  <a:gd name="connsiteX12" fmla="*/ 98961 w 196176"/>
                  <a:gd name="connsiteY12" fmla="*/ 83820 h 121793"/>
                  <a:gd name="connsiteX13" fmla="*/ 95151 w 196176"/>
                  <a:gd name="connsiteY13" fmla="*/ 83820 h 121793"/>
                  <a:gd name="connsiteX14" fmla="*/ 53241 w 196176"/>
                  <a:gd name="connsiteY14" fmla="*/ 63817 h 121793"/>
                  <a:gd name="connsiteX15" fmla="*/ 46574 w 196176"/>
                  <a:gd name="connsiteY15" fmla="*/ 56198 h 121793"/>
                  <a:gd name="connsiteX16" fmla="*/ 42764 w 196176"/>
                  <a:gd name="connsiteY16" fmla="*/ 49530 h 121793"/>
                  <a:gd name="connsiteX17" fmla="*/ 40859 w 196176"/>
                  <a:gd name="connsiteY17" fmla="*/ 46673 h 121793"/>
                  <a:gd name="connsiteX18" fmla="*/ 38954 w 196176"/>
                  <a:gd name="connsiteY18" fmla="*/ 40005 h 121793"/>
                  <a:gd name="connsiteX19" fmla="*/ 38001 w 196176"/>
                  <a:gd name="connsiteY19" fmla="*/ 36195 h 121793"/>
                  <a:gd name="connsiteX20" fmla="*/ 38001 w 196176"/>
                  <a:gd name="connsiteY20" fmla="*/ 30480 h 121793"/>
                  <a:gd name="connsiteX21" fmla="*/ 38001 w 196176"/>
                  <a:gd name="connsiteY21" fmla="*/ 29527 h 121793"/>
                  <a:gd name="connsiteX22" fmla="*/ 38954 w 196176"/>
                  <a:gd name="connsiteY22" fmla="*/ 25717 h 121793"/>
                  <a:gd name="connsiteX23" fmla="*/ 25619 w 196176"/>
                  <a:gd name="connsiteY23" fmla="*/ 1905 h 121793"/>
                  <a:gd name="connsiteX24" fmla="*/ 1806 w 196176"/>
                  <a:gd name="connsiteY24" fmla="*/ 16192 h 121793"/>
                  <a:gd name="connsiteX25" fmla="*/ 1806 w 196176"/>
                  <a:gd name="connsiteY25" fmla="*/ 16192 h 12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6176" h="121793">
                    <a:moveTo>
                      <a:pt x="1806" y="16192"/>
                    </a:moveTo>
                    <a:cubicBezTo>
                      <a:pt x="-7719" y="57150"/>
                      <a:pt x="21809" y="97155"/>
                      <a:pt x="58004" y="113348"/>
                    </a:cubicBezTo>
                    <a:cubicBezTo>
                      <a:pt x="77054" y="121920"/>
                      <a:pt x="98009" y="124777"/>
                      <a:pt x="117059" y="118110"/>
                    </a:cubicBezTo>
                    <a:cubicBezTo>
                      <a:pt x="137061" y="111442"/>
                      <a:pt x="154206" y="98107"/>
                      <a:pt x="167541" y="81915"/>
                    </a:cubicBezTo>
                    <a:cubicBezTo>
                      <a:pt x="182781" y="63817"/>
                      <a:pt x="194211" y="42863"/>
                      <a:pt x="196116" y="19050"/>
                    </a:cubicBezTo>
                    <a:cubicBezTo>
                      <a:pt x="197069" y="8572"/>
                      <a:pt x="186591" y="0"/>
                      <a:pt x="177066" y="0"/>
                    </a:cubicBezTo>
                    <a:cubicBezTo>
                      <a:pt x="165636" y="0"/>
                      <a:pt x="158969" y="8572"/>
                      <a:pt x="158016" y="19050"/>
                    </a:cubicBezTo>
                    <a:cubicBezTo>
                      <a:pt x="158016" y="22860"/>
                      <a:pt x="154206" y="34290"/>
                      <a:pt x="151349" y="40005"/>
                    </a:cubicBezTo>
                    <a:cubicBezTo>
                      <a:pt x="146586" y="48577"/>
                      <a:pt x="142776" y="54292"/>
                      <a:pt x="136109" y="60960"/>
                    </a:cubicBezTo>
                    <a:cubicBezTo>
                      <a:pt x="129441" y="68580"/>
                      <a:pt x="123726" y="72390"/>
                      <a:pt x="115154" y="78105"/>
                    </a:cubicBezTo>
                    <a:cubicBezTo>
                      <a:pt x="110391" y="80963"/>
                      <a:pt x="110391" y="80963"/>
                      <a:pt x="105629" y="81915"/>
                    </a:cubicBezTo>
                    <a:cubicBezTo>
                      <a:pt x="103724" y="82867"/>
                      <a:pt x="100866" y="82867"/>
                      <a:pt x="98961" y="83820"/>
                    </a:cubicBezTo>
                    <a:cubicBezTo>
                      <a:pt x="98009" y="83820"/>
                      <a:pt x="98009" y="83820"/>
                      <a:pt x="98961" y="83820"/>
                    </a:cubicBezTo>
                    <a:cubicBezTo>
                      <a:pt x="98009" y="83820"/>
                      <a:pt x="96104" y="83820"/>
                      <a:pt x="95151" y="83820"/>
                    </a:cubicBezTo>
                    <a:cubicBezTo>
                      <a:pt x="80864" y="83820"/>
                      <a:pt x="64671" y="76200"/>
                      <a:pt x="53241" y="63817"/>
                    </a:cubicBezTo>
                    <a:cubicBezTo>
                      <a:pt x="50384" y="60960"/>
                      <a:pt x="48479" y="58102"/>
                      <a:pt x="46574" y="56198"/>
                    </a:cubicBezTo>
                    <a:cubicBezTo>
                      <a:pt x="44669" y="54292"/>
                      <a:pt x="43716" y="51435"/>
                      <a:pt x="42764" y="49530"/>
                    </a:cubicBezTo>
                    <a:cubicBezTo>
                      <a:pt x="42764" y="49530"/>
                      <a:pt x="39906" y="43815"/>
                      <a:pt x="40859" y="46673"/>
                    </a:cubicBezTo>
                    <a:cubicBezTo>
                      <a:pt x="39906" y="44767"/>
                      <a:pt x="38954" y="41910"/>
                      <a:pt x="38954" y="40005"/>
                    </a:cubicBezTo>
                    <a:cubicBezTo>
                      <a:pt x="38954" y="39052"/>
                      <a:pt x="38001" y="33338"/>
                      <a:pt x="38001" y="36195"/>
                    </a:cubicBezTo>
                    <a:cubicBezTo>
                      <a:pt x="38001" y="34290"/>
                      <a:pt x="38001" y="32385"/>
                      <a:pt x="38001" y="30480"/>
                    </a:cubicBezTo>
                    <a:cubicBezTo>
                      <a:pt x="38001" y="28575"/>
                      <a:pt x="38001" y="27623"/>
                      <a:pt x="38001" y="29527"/>
                    </a:cubicBezTo>
                    <a:cubicBezTo>
                      <a:pt x="38001" y="28575"/>
                      <a:pt x="38001" y="26670"/>
                      <a:pt x="38954" y="25717"/>
                    </a:cubicBezTo>
                    <a:cubicBezTo>
                      <a:pt x="40859" y="15240"/>
                      <a:pt x="36096" y="4763"/>
                      <a:pt x="25619" y="1905"/>
                    </a:cubicBezTo>
                    <a:cubicBezTo>
                      <a:pt x="16094" y="0"/>
                      <a:pt x="4664" y="5715"/>
                      <a:pt x="1806" y="16192"/>
                    </a:cubicBezTo>
                    <a:lnTo>
                      <a:pt x="1806" y="161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C8C2359-FF3D-4982-A21A-026C0885E9C1}"/>
                  </a:ext>
                </a:extLst>
              </p:cNvPr>
              <p:cNvSpPr/>
              <p:nvPr/>
            </p:nvSpPr>
            <p:spPr>
              <a:xfrm>
                <a:off x="3400809" y="633888"/>
                <a:ext cx="210117" cy="169854"/>
              </a:xfrm>
              <a:custGeom>
                <a:avLst/>
                <a:gdLst>
                  <a:gd name="connsiteX0" fmla="*/ 568 w 210117"/>
                  <a:gd name="connsiteY0" fmla="*/ 80486 h 169854"/>
                  <a:gd name="connsiteX1" fmla="*/ 92008 w 210117"/>
                  <a:gd name="connsiteY1" fmla="*/ 169069 h 169854"/>
                  <a:gd name="connsiteX2" fmla="*/ 159636 w 210117"/>
                  <a:gd name="connsiteY2" fmla="*/ 151924 h 169854"/>
                  <a:gd name="connsiteX3" fmla="*/ 199641 w 210117"/>
                  <a:gd name="connsiteY3" fmla="*/ 92869 h 169854"/>
                  <a:gd name="connsiteX4" fmla="*/ 210118 w 210117"/>
                  <a:gd name="connsiteY4" fmla="*/ 18574 h 169854"/>
                  <a:gd name="connsiteX5" fmla="*/ 172018 w 210117"/>
                  <a:gd name="connsiteY5" fmla="*/ 18574 h 169854"/>
                  <a:gd name="connsiteX6" fmla="*/ 171066 w 210117"/>
                  <a:gd name="connsiteY6" fmla="*/ 44291 h 169854"/>
                  <a:gd name="connsiteX7" fmla="*/ 167255 w 210117"/>
                  <a:gd name="connsiteY7" fmla="*/ 68104 h 169854"/>
                  <a:gd name="connsiteX8" fmla="*/ 163445 w 210117"/>
                  <a:gd name="connsiteY8" fmla="*/ 81439 h 169854"/>
                  <a:gd name="connsiteX9" fmla="*/ 159636 w 210117"/>
                  <a:gd name="connsiteY9" fmla="*/ 91916 h 169854"/>
                  <a:gd name="connsiteX10" fmla="*/ 152968 w 210117"/>
                  <a:gd name="connsiteY10" fmla="*/ 103346 h 169854"/>
                  <a:gd name="connsiteX11" fmla="*/ 146301 w 210117"/>
                  <a:gd name="connsiteY11" fmla="*/ 111919 h 169854"/>
                  <a:gd name="connsiteX12" fmla="*/ 127251 w 210117"/>
                  <a:gd name="connsiteY12" fmla="*/ 126206 h 169854"/>
                  <a:gd name="connsiteX13" fmla="*/ 116773 w 210117"/>
                  <a:gd name="connsiteY13" fmla="*/ 129064 h 169854"/>
                  <a:gd name="connsiteX14" fmla="*/ 116773 w 210117"/>
                  <a:gd name="connsiteY14" fmla="*/ 129064 h 169854"/>
                  <a:gd name="connsiteX15" fmla="*/ 112963 w 210117"/>
                  <a:gd name="connsiteY15" fmla="*/ 129064 h 169854"/>
                  <a:gd name="connsiteX16" fmla="*/ 106295 w 210117"/>
                  <a:gd name="connsiteY16" fmla="*/ 129064 h 169854"/>
                  <a:gd name="connsiteX17" fmla="*/ 59623 w 210117"/>
                  <a:gd name="connsiteY17" fmla="*/ 115729 h 169854"/>
                  <a:gd name="connsiteX18" fmla="*/ 55813 w 210117"/>
                  <a:gd name="connsiteY18" fmla="*/ 113824 h 169854"/>
                  <a:gd name="connsiteX19" fmla="*/ 50098 w 210117"/>
                  <a:gd name="connsiteY19" fmla="*/ 109061 h 169854"/>
                  <a:gd name="connsiteX20" fmla="*/ 43430 w 210117"/>
                  <a:gd name="connsiteY20" fmla="*/ 100489 h 169854"/>
                  <a:gd name="connsiteX21" fmla="*/ 41526 w 210117"/>
                  <a:gd name="connsiteY21" fmla="*/ 97631 h 169854"/>
                  <a:gd name="connsiteX22" fmla="*/ 39620 w 210117"/>
                  <a:gd name="connsiteY22" fmla="*/ 90964 h 169854"/>
                  <a:gd name="connsiteX23" fmla="*/ 39620 w 210117"/>
                  <a:gd name="connsiteY23" fmla="*/ 90011 h 169854"/>
                  <a:gd name="connsiteX24" fmla="*/ 39620 w 210117"/>
                  <a:gd name="connsiteY24" fmla="*/ 87154 h 169854"/>
                  <a:gd name="connsiteX25" fmla="*/ 40573 w 210117"/>
                  <a:gd name="connsiteY25" fmla="*/ 79534 h 169854"/>
                  <a:gd name="connsiteX26" fmla="*/ 21523 w 210117"/>
                  <a:gd name="connsiteY26" fmla="*/ 60484 h 169854"/>
                  <a:gd name="connsiteX27" fmla="*/ 568 w 210117"/>
                  <a:gd name="connsiteY27" fmla="*/ 80486 h 169854"/>
                  <a:gd name="connsiteX28" fmla="*/ 568 w 210117"/>
                  <a:gd name="connsiteY28" fmla="*/ 80486 h 169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0117" h="169854">
                    <a:moveTo>
                      <a:pt x="568" y="80486"/>
                    </a:moveTo>
                    <a:cubicBezTo>
                      <a:pt x="-6099" y="132874"/>
                      <a:pt x="47240" y="164306"/>
                      <a:pt x="92008" y="169069"/>
                    </a:cubicBezTo>
                    <a:cubicBezTo>
                      <a:pt x="115820" y="171926"/>
                      <a:pt x="139633" y="167164"/>
                      <a:pt x="159636" y="151924"/>
                    </a:cubicBezTo>
                    <a:cubicBezTo>
                      <a:pt x="179638" y="136684"/>
                      <a:pt x="192020" y="115729"/>
                      <a:pt x="199641" y="92869"/>
                    </a:cubicBezTo>
                    <a:cubicBezTo>
                      <a:pt x="207261" y="69056"/>
                      <a:pt x="210118" y="43339"/>
                      <a:pt x="210118" y="18574"/>
                    </a:cubicBezTo>
                    <a:cubicBezTo>
                      <a:pt x="210118" y="-6191"/>
                      <a:pt x="172018" y="-6191"/>
                      <a:pt x="172018" y="18574"/>
                    </a:cubicBezTo>
                    <a:cubicBezTo>
                      <a:pt x="172018" y="27146"/>
                      <a:pt x="172018" y="35719"/>
                      <a:pt x="171066" y="44291"/>
                    </a:cubicBezTo>
                    <a:cubicBezTo>
                      <a:pt x="170113" y="52864"/>
                      <a:pt x="169161" y="58579"/>
                      <a:pt x="167255" y="68104"/>
                    </a:cubicBezTo>
                    <a:cubicBezTo>
                      <a:pt x="166303" y="72866"/>
                      <a:pt x="165351" y="76676"/>
                      <a:pt x="163445" y="81439"/>
                    </a:cubicBezTo>
                    <a:cubicBezTo>
                      <a:pt x="161541" y="86201"/>
                      <a:pt x="160588" y="90011"/>
                      <a:pt x="159636" y="91916"/>
                    </a:cubicBezTo>
                    <a:cubicBezTo>
                      <a:pt x="157730" y="95726"/>
                      <a:pt x="155826" y="99536"/>
                      <a:pt x="152968" y="103346"/>
                    </a:cubicBezTo>
                    <a:cubicBezTo>
                      <a:pt x="150111" y="108109"/>
                      <a:pt x="150111" y="108109"/>
                      <a:pt x="146301" y="111919"/>
                    </a:cubicBezTo>
                    <a:cubicBezTo>
                      <a:pt x="140586" y="118586"/>
                      <a:pt x="135823" y="122396"/>
                      <a:pt x="127251" y="126206"/>
                    </a:cubicBezTo>
                    <a:cubicBezTo>
                      <a:pt x="124393" y="127159"/>
                      <a:pt x="120583" y="129064"/>
                      <a:pt x="116773" y="129064"/>
                    </a:cubicBezTo>
                    <a:cubicBezTo>
                      <a:pt x="114868" y="129064"/>
                      <a:pt x="116773" y="129064"/>
                      <a:pt x="116773" y="129064"/>
                    </a:cubicBezTo>
                    <a:cubicBezTo>
                      <a:pt x="115820" y="129064"/>
                      <a:pt x="113915" y="129064"/>
                      <a:pt x="112963" y="129064"/>
                    </a:cubicBezTo>
                    <a:cubicBezTo>
                      <a:pt x="111058" y="129064"/>
                      <a:pt x="108201" y="129064"/>
                      <a:pt x="106295" y="129064"/>
                    </a:cubicBezTo>
                    <a:cubicBezTo>
                      <a:pt x="90103" y="129064"/>
                      <a:pt x="72958" y="124301"/>
                      <a:pt x="59623" y="115729"/>
                    </a:cubicBezTo>
                    <a:cubicBezTo>
                      <a:pt x="58670" y="115729"/>
                      <a:pt x="54861" y="111919"/>
                      <a:pt x="55813" y="113824"/>
                    </a:cubicBezTo>
                    <a:cubicBezTo>
                      <a:pt x="53908" y="111919"/>
                      <a:pt x="52003" y="110966"/>
                      <a:pt x="50098" y="109061"/>
                    </a:cubicBezTo>
                    <a:cubicBezTo>
                      <a:pt x="45336" y="104299"/>
                      <a:pt x="45336" y="104299"/>
                      <a:pt x="43430" y="100489"/>
                    </a:cubicBezTo>
                    <a:cubicBezTo>
                      <a:pt x="42478" y="99536"/>
                      <a:pt x="40573" y="94774"/>
                      <a:pt x="41526" y="97631"/>
                    </a:cubicBezTo>
                    <a:cubicBezTo>
                      <a:pt x="40573" y="95726"/>
                      <a:pt x="39620" y="92869"/>
                      <a:pt x="39620" y="90964"/>
                    </a:cubicBezTo>
                    <a:cubicBezTo>
                      <a:pt x="39620" y="90964"/>
                      <a:pt x="38668" y="88106"/>
                      <a:pt x="39620" y="90011"/>
                    </a:cubicBezTo>
                    <a:cubicBezTo>
                      <a:pt x="39620" y="91916"/>
                      <a:pt x="39620" y="87154"/>
                      <a:pt x="39620" y="87154"/>
                    </a:cubicBezTo>
                    <a:cubicBezTo>
                      <a:pt x="39620" y="84296"/>
                      <a:pt x="39620" y="81439"/>
                      <a:pt x="40573" y="79534"/>
                    </a:cubicBezTo>
                    <a:cubicBezTo>
                      <a:pt x="41526" y="69056"/>
                      <a:pt x="31048" y="60484"/>
                      <a:pt x="21523" y="60484"/>
                    </a:cubicBezTo>
                    <a:cubicBezTo>
                      <a:pt x="8188" y="61436"/>
                      <a:pt x="1520" y="70961"/>
                      <a:pt x="568" y="80486"/>
                    </a:cubicBezTo>
                    <a:lnTo>
                      <a:pt x="568" y="804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9F97310-0469-417B-A320-1B7FD32F75CA}"/>
                  </a:ext>
                </a:extLst>
              </p:cNvPr>
              <p:cNvSpPr/>
              <p:nvPr/>
            </p:nvSpPr>
            <p:spPr>
              <a:xfrm>
                <a:off x="3417905" y="800534"/>
                <a:ext cx="262786" cy="120293"/>
              </a:xfrm>
              <a:custGeom>
                <a:avLst/>
                <a:gdLst>
                  <a:gd name="connsiteX0" fmla="*/ 2522 w 262786"/>
                  <a:gd name="connsiteY0" fmla="*/ 73861 h 120293"/>
                  <a:gd name="connsiteX1" fmla="*/ 259697 w 262786"/>
                  <a:gd name="connsiteY1" fmla="*/ 28141 h 120293"/>
                  <a:gd name="connsiteX2" fmla="*/ 226359 w 262786"/>
                  <a:gd name="connsiteY2" fmla="*/ 9091 h 120293"/>
                  <a:gd name="connsiteX3" fmla="*/ 34907 w 262786"/>
                  <a:gd name="connsiteY3" fmla="*/ 54811 h 120293"/>
                  <a:gd name="connsiteX4" fmla="*/ 9189 w 262786"/>
                  <a:gd name="connsiteY4" fmla="*/ 48143 h 120293"/>
                  <a:gd name="connsiteX5" fmla="*/ 2522 w 262786"/>
                  <a:gd name="connsiteY5" fmla="*/ 73861 h 120293"/>
                  <a:gd name="connsiteX6" fmla="*/ 2522 w 262786"/>
                  <a:gd name="connsiteY6" fmla="*/ 73861 h 12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786" h="120293">
                    <a:moveTo>
                      <a:pt x="2522" y="73861"/>
                    </a:moveTo>
                    <a:cubicBezTo>
                      <a:pt x="68244" y="164348"/>
                      <a:pt x="209214" y="108151"/>
                      <a:pt x="259697" y="28141"/>
                    </a:cubicBezTo>
                    <a:cubicBezTo>
                      <a:pt x="273032" y="7186"/>
                      <a:pt x="239694" y="-11864"/>
                      <a:pt x="226359" y="9091"/>
                    </a:cubicBezTo>
                    <a:cubicBezTo>
                      <a:pt x="193974" y="60526"/>
                      <a:pt x="82532" y="120533"/>
                      <a:pt x="34907" y="54811"/>
                    </a:cubicBezTo>
                    <a:cubicBezTo>
                      <a:pt x="29192" y="46238"/>
                      <a:pt x="18714" y="42428"/>
                      <a:pt x="9189" y="48143"/>
                    </a:cubicBezTo>
                    <a:cubicBezTo>
                      <a:pt x="1569" y="51953"/>
                      <a:pt x="-3193" y="65288"/>
                      <a:pt x="2522" y="73861"/>
                    </a:cubicBezTo>
                    <a:lnTo>
                      <a:pt x="2522" y="73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E153E35-4C00-4697-8B13-2B3FB10B2777}"/>
                  </a:ext>
                </a:extLst>
              </p:cNvPr>
              <p:cNvSpPr/>
              <p:nvPr/>
            </p:nvSpPr>
            <p:spPr>
              <a:xfrm>
                <a:off x="3693177" y="662176"/>
                <a:ext cx="210930" cy="79150"/>
              </a:xfrm>
              <a:custGeom>
                <a:avLst/>
                <a:gdLst>
                  <a:gd name="connsiteX0" fmla="*/ 2522 w 210930"/>
                  <a:gd name="connsiteY0" fmla="*/ 30291 h 79150"/>
                  <a:gd name="connsiteX1" fmla="*/ 103486 w 210930"/>
                  <a:gd name="connsiteY1" fmla="*/ 78869 h 79150"/>
                  <a:gd name="connsiteX2" fmla="*/ 205404 w 210930"/>
                  <a:gd name="connsiteY2" fmla="*/ 32196 h 79150"/>
                  <a:gd name="connsiteX3" fmla="*/ 178734 w 210930"/>
                  <a:gd name="connsiteY3" fmla="*/ 5526 h 79150"/>
                  <a:gd name="connsiteX4" fmla="*/ 34907 w 210930"/>
                  <a:gd name="connsiteY4" fmla="*/ 11241 h 79150"/>
                  <a:gd name="connsiteX5" fmla="*/ 9189 w 210930"/>
                  <a:gd name="connsiteY5" fmla="*/ 4574 h 79150"/>
                  <a:gd name="connsiteX6" fmla="*/ 2522 w 210930"/>
                  <a:gd name="connsiteY6" fmla="*/ 30291 h 79150"/>
                  <a:gd name="connsiteX7" fmla="*/ 2522 w 210930"/>
                  <a:gd name="connsiteY7" fmla="*/ 30291 h 7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930" h="79150">
                    <a:moveTo>
                      <a:pt x="2522" y="30291"/>
                    </a:moveTo>
                    <a:cubicBezTo>
                      <a:pt x="26334" y="62676"/>
                      <a:pt x="62529" y="81726"/>
                      <a:pt x="103486" y="78869"/>
                    </a:cubicBezTo>
                    <a:cubicBezTo>
                      <a:pt x="141586" y="76011"/>
                      <a:pt x="178734" y="58866"/>
                      <a:pt x="205404" y="32196"/>
                    </a:cubicBezTo>
                    <a:cubicBezTo>
                      <a:pt x="222549" y="15051"/>
                      <a:pt x="195879" y="-11619"/>
                      <a:pt x="178734" y="5526"/>
                    </a:cubicBezTo>
                    <a:cubicBezTo>
                      <a:pt x="140634" y="42674"/>
                      <a:pt x="70149" y="60771"/>
                      <a:pt x="34907" y="11241"/>
                    </a:cubicBezTo>
                    <a:cubicBezTo>
                      <a:pt x="29192" y="2669"/>
                      <a:pt x="18714" y="-1141"/>
                      <a:pt x="9189" y="4574"/>
                    </a:cubicBezTo>
                    <a:cubicBezTo>
                      <a:pt x="1569" y="9336"/>
                      <a:pt x="-3193" y="21719"/>
                      <a:pt x="2522" y="30291"/>
                    </a:cubicBezTo>
                    <a:lnTo>
                      <a:pt x="2522" y="302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68" name="Graphic 6">
            <a:extLst>
              <a:ext uri="{FF2B5EF4-FFF2-40B4-BE49-F238E27FC236}">
                <a16:creationId xmlns:a16="http://schemas.microsoft.com/office/drawing/2014/main" id="{134385FC-7005-42C3-8198-52C1ED39B817}"/>
              </a:ext>
            </a:extLst>
          </p:cNvPr>
          <p:cNvGrpSpPr/>
          <p:nvPr userDrawn="1"/>
        </p:nvGrpSpPr>
        <p:grpSpPr>
          <a:xfrm>
            <a:off x="8095673" y="-66110"/>
            <a:ext cx="1048327" cy="1621736"/>
            <a:chOff x="5281884" y="616267"/>
            <a:chExt cx="789349" cy="1221104"/>
          </a:xfrm>
        </p:grpSpPr>
        <p:grpSp>
          <p:nvGrpSpPr>
            <p:cNvPr id="169" name="Graphic 6">
              <a:extLst>
                <a:ext uri="{FF2B5EF4-FFF2-40B4-BE49-F238E27FC236}">
                  <a16:creationId xmlns:a16="http://schemas.microsoft.com/office/drawing/2014/main" id="{0BBC2E87-8113-415B-A1B6-5B52104A2ABF}"/>
                </a:ext>
              </a:extLst>
            </p:cNvPr>
            <p:cNvGrpSpPr/>
            <p:nvPr/>
          </p:nvGrpSpPr>
          <p:grpSpPr>
            <a:xfrm>
              <a:off x="5281884" y="616267"/>
              <a:ext cx="789349" cy="1221104"/>
              <a:chOff x="5281884" y="616267"/>
              <a:chExt cx="789349" cy="1221104"/>
            </a:xfrm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120B11-126A-4544-85F1-69AE87395823}"/>
                  </a:ext>
                </a:extLst>
              </p:cNvPr>
              <p:cNvSpPr/>
              <p:nvPr/>
            </p:nvSpPr>
            <p:spPr>
              <a:xfrm>
                <a:off x="5281884" y="616267"/>
                <a:ext cx="789349" cy="1176903"/>
              </a:xfrm>
              <a:custGeom>
                <a:avLst/>
                <a:gdLst>
                  <a:gd name="connsiteX0" fmla="*/ 65450 w 789349"/>
                  <a:gd name="connsiteY0" fmla="*/ 0 h 1176903"/>
                  <a:gd name="connsiteX1" fmla="*/ 212135 w 789349"/>
                  <a:gd name="connsiteY1" fmla="*/ 511493 h 1176903"/>
                  <a:gd name="connsiteX2" fmla="*/ 579800 w 789349"/>
                  <a:gd name="connsiteY2" fmla="*/ 916305 h 1176903"/>
                  <a:gd name="connsiteX3" fmla="*/ 789350 w 789349"/>
                  <a:gd name="connsiteY3" fmla="*/ 1170623 h 1176903"/>
                  <a:gd name="connsiteX4" fmla="*/ 789350 w 789349"/>
                  <a:gd name="connsiteY4" fmla="*/ 0 h 1176903"/>
                  <a:gd name="connsiteX5" fmla="*/ 65450 w 789349"/>
                  <a:gd name="connsiteY5" fmla="*/ 0 h 117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9349" h="1176903">
                    <a:moveTo>
                      <a:pt x="65450" y="0"/>
                    </a:moveTo>
                    <a:cubicBezTo>
                      <a:pt x="-1225" y="157163"/>
                      <a:pt x="-88855" y="461010"/>
                      <a:pt x="212135" y="511493"/>
                    </a:cubicBezTo>
                    <a:cubicBezTo>
                      <a:pt x="620757" y="580073"/>
                      <a:pt x="657905" y="797242"/>
                      <a:pt x="579800" y="916305"/>
                    </a:cubicBezTo>
                    <a:cubicBezTo>
                      <a:pt x="501695" y="1035367"/>
                      <a:pt x="587420" y="1212533"/>
                      <a:pt x="789350" y="1170623"/>
                    </a:cubicBezTo>
                    <a:lnTo>
                      <a:pt x="789350" y="0"/>
                    </a:lnTo>
                    <a:lnTo>
                      <a:pt x="65450" y="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1A866CA7-A4B5-4A3C-B1F8-635BCD92D599}"/>
                  </a:ext>
                </a:extLst>
              </p:cNvPr>
              <p:cNvSpPr/>
              <p:nvPr/>
            </p:nvSpPr>
            <p:spPr>
              <a:xfrm>
                <a:off x="5346699" y="661035"/>
                <a:ext cx="562610" cy="1176337"/>
              </a:xfrm>
              <a:custGeom>
                <a:avLst/>
                <a:gdLst>
                  <a:gd name="connsiteX0" fmla="*/ 82550 w 562610"/>
                  <a:gd name="connsiteY0" fmla="*/ 0 h 1176337"/>
                  <a:gd name="connsiteX1" fmla="*/ 114935 w 562610"/>
                  <a:gd name="connsiteY1" fmla="*/ 367665 h 1176337"/>
                  <a:gd name="connsiteX2" fmla="*/ 501650 w 562610"/>
                  <a:gd name="connsiteY2" fmla="*/ 847725 h 1176337"/>
                  <a:gd name="connsiteX3" fmla="*/ 562610 w 562610"/>
                  <a:gd name="connsiteY3" fmla="*/ 1176337 h 117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610" h="1176337">
                    <a:moveTo>
                      <a:pt x="82550" y="0"/>
                    </a:moveTo>
                    <a:cubicBezTo>
                      <a:pt x="82550" y="0"/>
                      <a:pt x="-123190" y="260032"/>
                      <a:pt x="114935" y="367665"/>
                    </a:cubicBezTo>
                    <a:cubicBezTo>
                      <a:pt x="422593" y="505778"/>
                      <a:pt x="627380" y="616268"/>
                      <a:pt x="501650" y="847725"/>
                    </a:cubicBezTo>
                    <a:cubicBezTo>
                      <a:pt x="376873" y="1079183"/>
                      <a:pt x="477838" y="1145858"/>
                      <a:pt x="562610" y="1176337"/>
                    </a:cubicBezTo>
                  </a:path>
                </a:pathLst>
              </a:custGeom>
              <a:noFill/>
              <a:ln w="29807" cap="rnd">
                <a:solidFill>
                  <a:srgbClr val="FFA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01D5FCA-E7A9-4E6C-BF31-232E37E1B60C}"/>
                </a:ext>
              </a:extLst>
            </p:cNvPr>
            <p:cNvSpPr/>
            <p:nvPr/>
          </p:nvSpPr>
          <p:spPr>
            <a:xfrm>
              <a:off x="5483846" y="700087"/>
              <a:ext cx="210197" cy="239077"/>
            </a:xfrm>
            <a:custGeom>
              <a:avLst/>
              <a:gdLst>
                <a:gd name="connsiteX0" fmla="*/ 101613 w 210197"/>
                <a:gd name="connsiteY0" fmla="*/ 0 h 239077"/>
                <a:gd name="connsiteX1" fmla="*/ 648 w 210197"/>
                <a:gd name="connsiteY1" fmla="*/ 101917 h 239077"/>
                <a:gd name="connsiteX2" fmla="*/ 94946 w 210197"/>
                <a:gd name="connsiteY2" fmla="*/ 229552 h 239077"/>
                <a:gd name="connsiteX3" fmla="*/ 193053 w 210197"/>
                <a:gd name="connsiteY3" fmla="*/ 239077 h 239077"/>
                <a:gd name="connsiteX4" fmla="*/ 193053 w 210197"/>
                <a:gd name="connsiteY4" fmla="*/ 202883 h 239077"/>
                <a:gd name="connsiteX5" fmla="*/ 57798 w 210197"/>
                <a:gd name="connsiteY5" fmla="*/ 166688 h 239077"/>
                <a:gd name="connsiteX6" fmla="*/ 50178 w 210197"/>
                <a:gd name="connsiteY6" fmla="*/ 62865 h 239077"/>
                <a:gd name="connsiteX7" fmla="*/ 101613 w 210197"/>
                <a:gd name="connsiteY7" fmla="*/ 35243 h 239077"/>
                <a:gd name="connsiteX8" fmla="*/ 101613 w 210197"/>
                <a:gd name="connsiteY8" fmla="*/ 0 h 239077"/>
                <a:gd name="connsiteX9" fmla="*/ 101613 w 210197"/>
                <a:gd name="connsiteY9" fmla="*/ 0 h 2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97" h="239077">
                  <a:moveTo>
                    <a:pt x="101613" y="0"/>
                  </a:moveTo>
                  <a:cubicBezTo>
                    <a:pt x="44463" y="952"/>
                    <a:pt x="6363" y="48577"/>
                    <a:pt x="648" y="101917"/>
                  </a:cubicBezTo>
                  <a:cubicBezTo>
                    <a:pt x="-6019" y="162877"/>
                    <a:pt x="39700" y="212408"/>
                    <a:pt x="94946" y="229552"/>
                  </a:cubicBezTo>
                  <a:cubicBezTo>
                    <a:pt x="126378" y="239077"/>
                    <a:pt x="160668" y="239077"/>
                    <a:pt x="193053" y="239077"/>
                  </a:cubicBezTo>
                  <a:cubicBezTo>
                    <a:pt x="215913" y="239077"/>
                    <a:pt x="215913" y="202883"/>
                    <a:pt x="193053" y="202883"/>
                  </a:cubicBezTo>
                  <a:cubicBezTo>
                    <a:pt x="145428" y="202883"/>
                    <a:pt x="93041" y="202883"/>
                    <a:pt x="57798" y="166688"/>
                  </a:cubicBezTo>
                  <a:cubicBezTo>
                    <a:pt x="30175" y="138113"/>
                    <a:pt x="28271" y="96202"/>
                    <a:pt x="50178" y="62865"/>
                  </a:cubicBezTo>
                  <a:cubicBezTo>
                    <a:pt x="61608" y="45720"/>
                    <a:pt x="79706" y="35243"/>
                    <a:pt x="101613" y="35243"/>
                  </a:cubicBezTo>
                  <a:cubicBezTo>
                    <a:pt x="124473" y="35243"/>
                    <a:pt x="124473" y="0"/>
                    <a:pt x="101613" y="0"/>
                  </a:cubicBezTo>
                  <a:lnTo>
                    <a:pt x="101613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D9364C5-D168-4B0B-AC37-8DE693664C93}"/>
                </a:ext>
              </a:extLst>
            </p:cNvPr>
            <p:cNvSpPr/>
            <p:nvPr/>
          </p:nvSpPr>
          <p:spPr>
            <a:xfrm>
              <a:off x="5681688" y="696573"/>
              <a:ext cx="98081" cy="181691"/>
            </a:xfrm>
            <a:custGeom>
              <a:avLst/>
              <a:gdLst>
                <a:gd name="connsiteX0" fmla="*/ 71411 w 98081"/>
                <a:gd name="connsiteY0" fmla="*/ 656 h 181691"/>
                <a:gd name="connsiteX1" fmla="*/ 3784 w 98081"/>
                <a:gd name="connsiteY1" fmla="*/ 70189 h 181691"/>
                <a:gd name="connsiteX2" fmla="*/ 23786 w 98081"/>
                <a:gd name="connsiteY2" fmla="*/ 156866 h 181691"/>
                <a:gd name="connsiteX3" fmla="*/ 79984 w 98081"/>
                <a:gd name="connsiteY3" fmla="*/ 181631 h 181691"/>
                <a:gd name="connsiteX4" fmla="*/ 98081 w 98081"/>
                <a:gd name="connsiteY4" fmla="*/ 163534 h 181691"/>
                <a:gd name="connsiteX5" fmla="*/ 79984 w 98081"/>
                <a:gd name="connsiteY5" fmla="*/ 145436 h 181691"/>
                <a:gd name="connsiteX6" fmla="*/ 78079 w 98081"/>
                <a:gd name="connsiteY6" fmla="*/ 145436 h 181691"/>
                <a:gd name="connsiteX7" fmla="*/ 72364 w 98081"/>
                <a:gd name="connsiteY7" fmla="*/ 144484 h 181691"/>
                <a:gd name="connsiteX8" fmla="*/ 62839 w 98081"/>
                <a:gd name="connsiteY8" fmla="*/ 141626 h 181691"/>
                <a:gd name="connsiteX9" fmla="*/ 60934 w 98081"/>
                <a:gd name="connsiteY9" fmla="*/ 140674 h 181691"/>
                <a:gd name="connsiteX10" fmla="*/ 57124 w 98081"/>
                <a:gd name="connsiteY10" fmla="*/ 138769 h 181691"/>
                <a:gd name="connsiteX11" fmla="*/ 53314 w 98081"/>
                <a:gd name="connsiteY11" fmla="*/ 135911 h 181691"/>
                <a:gd name="connsiteX12" fmla="*/ 52361 w 98081"/>
                <a:gd name="connsiteY12" fmla="*/ 134959 h 181691"/>
                <a:gd name="connsiteX13" fmla="*/ 46646 w 98081"/>
                <a:gd name="connsiteY13" fmla="*/ 129244 h 181691"/>
                <a:gd name="connsiteX14" fmla="*/ 46646 w 98081"/>
                <a:gd name="connsiteY14" fmla="*/ 129244 h 181691"/>
                <a:gd name="connsiteX15" fmla="*/ 43789 w 98081"/>
                <a:gd name="connsiteY15" fmla="*/ 125434 h 181691"/>
                <a:gd name="connsiteX16" fmla="*/ 39979 w 98081"/>
                <a:gd name="connsiteY16" fmla="*/ 117814 h 181691"/>
                <a:gd name="connsiteX17" fmla="*/ 39979 w 98081"/>
                <a:gd name="connsiteY17" fmla="*/ 117814 h 181691"/>
                <a:gd name="connsiteX18" fmla="*/ 38074 w 98081"/>
                <a:gd name="connsiteY18" fmla="*/ 113051 h 181691"/>
                <a:gd name="connsiteX19" fmla="*/ 37121 w 98081"/>
                <a:gd name="connsiteY19" fmla="*/ 109241 h 181691"/>
                <a:gd name="connsiteX20" fmla="*/ 37121 w 98081"/>
                <a:gd name="connsiteY20" fmla="*/ 107336 h 181691"/>
                <a:gd name="connsiteX21" fmla="*/ 37121 w 98081"/>
                <a:gd name="connsiteY21" fmla="*/ 108289 h 181691"/>
                <a:gd name="connsiteX22" fmla="*/ 37121 w 98081"/>
                <a:gd name="connsiteY22" fmla="*/ 99716 h 181691"/>
                <a:gd name="connsiteX23" fmla="*/ 38074 w 98081"/>
                <a:gd name="connsiteY23" fmla="*/ 91144 h 181691"/>
                <a:gd name="connsiteX24" fmla="*/ 38074 w 98081"/>
                <a:gd name="connsiteY24" fmla="*/ 93049 h 181691"/>
                <a:gd name="connsiteX25" fmla="*/ 38074 w 98081"/>
                <a:gd name="connsiteY25" fmla="*/ 91144 h 181691"/>
                <a:gd name="connsiteX26" fmla="*/ 39026 w 98081"/>
                <a:gd name="connsiteY26" fmla="*/ 86381 h 181691"/>
                <a:gd name="connsiteX27" fmla="*/ 41884 w 98081"/>
                <a:gd name="connsiteY27" fmla="*/ 77809 h 181691"/>
                <a:gd name="connsiteX28" fmla="*/ 41884 w 98081"/>
                <a:gd name="connsiteY28" fmla="*/ 76856 h 181691"/>
                <a:gd name="connsiteX29" fmla="*/ 43789 w 98081"/>
                <a:gd name="connsiteY29" fmla="*/ 72094 h 181691"/>
                <a:gd name="connsiteX30" fmla="*/ 48551 w 98081"/>
                <a:gd name="connsiteY30" fmla="*/ 64474 h 181691"/>
                <a:gd name="connsiteX31" fmla="*/ 50456 w 98081"/>
                <a:gd name="connsiteY31" fmla="*/ 60664 h 181691"/>
                <a:gd name="connsiteX32" fmla="*/ 50456 w 98081"/>
                <a:gd name="connsiteY32" fmla="*/ 60664 h 181691"/>
                <a:gd name="connsiteX33" fmla="*/ 52361 w 98081"/>
                <a:gd name="connsiteY33" fmla="*/ 58759 h 181691"/>
                <a:gd name="connsiteX34" fmla="*/ 59981 w 98081"/>
                <a:gd name="connsiteY34" fmla="*/ 51139 h 181691"/>
                <a:gd name="connsiteX35" fmla="*/ 63791 w 98081"/>
                <a:gd name="connsiteY35" fmla="*/ 48281 h 181691"/>
                <a:gd name="connsiteX36" fmla="*/ 65696 w 98081"/>
                <a:gd name="connsiteY36" fmla="*/ 47329 h 181691"/>
                <a:gd name="connsiteX37" fmla="*/ 75221 w 98081"/>
                <a:gd name="connsiteY37" fmla="*/ 41614 h 181691"/>
                <a:gd name="connsiteX38" fmla="*/ 78079 w 98081"/>
                <a:gd name="connsiteY38" fmla="*/ 40661 h 181691"/>
                <a:gd name="connsiteX39" fmla="*/ 83794 w 98081"/>
                <a:gd name="connsiteY39" fmla="*/ 38756 h 181691"/>
                <a:gd name="connsiteX40" fmla="*/ 96176 w 98081"/>
                <a:gd name="connsiteY40" fmla="*/ 16849 h 181691"/>
                <a:gd name="connsiteX41" fmla="*/ 71411 w 98081"/>
                <a:gd name="connsiteY41" fmla="*/ 656 h 181691"/>
                <a:gd name="connsiteX42" fmla="*/ 71411 w 98081"/>
                <a:gd name="connsiteY42" fmla="*/ 656 h 18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8081" h="181691">
                  <a:moveTo>
                    <a:pt x="71411" y="656"/>
                  </a:moveTo>
                  <a:cubicBezTo>
                    <a:pt x="39026" y="12086"/>
                    <a:pt x="13309" y="36851"/>
                    <a:pt x="3784" y="70189"/>
                  </a:cubicBezTo>
                  <a:cubicBezTo>
                    <a:pt x="-4789" y="99716"/>
                    <a:pt x="926" y="134959"/>
                    <a:pt x="23786" y="156866"/>
                  </a:cubicBezTo>
                  <a:cubicBezTo>
                    <a:pt x="39026" y="172106"/>
                    <a:pt x="59029" y="178774"/>
                    <a:pt x="79984" y="181631"/>
                  </a:cubicBezTo>
                  <a:cubicBezTo>
                    <a:pt x="89509" y="182584"/>
                    <a:pt x="98081" y="172106"/>
                    <a:pt x="98081" y="163534"/>
                  </a:cubicBezTo>
                  <a:cubicBezTo>
                    <a:pt x="98081" y="153056"/>
                    <a:pt x="89509" y="147341"/>
                    <a:pt x="79984" y="145436"/>
                  </a:cubicBezTo>
                  <a:cubicBezTo>
                    <a:pt x="82841" y="145436"/>
                    <a:pt x="79031" y="145436"/>
                    <a:pt x="78079" y="145436"/>
                  </a:cubicBezTo>
                  <a:cubicBezTo>
                    <a:pt x="76174" y="145436"/>
                    <a:pt x="74269" y="144484"/>
                    <a:pt x="72364" y="144484"/>
                  </a:cubicBezTo>
                  <a:cubicBezTo>
                    <a:pt x="69506" y="143531"/>
                    <a:pt x="65696" y="142579"/>
                    <a:pt x="62839" y="141626"/>
                  </a:cubicBezTo>
                  <a:cubicBezTo>
                    <a:pt x="66649" y="142579"/>
                    <a:pt x="61886" y="140674"/>
                    <a:pt x="60934" y="140674"/>
                  </a:cubicBezTo>
                  <a:cubicBezTo>
                    <a:pt x="59981" y="139721"/>
                    <a:pt x="58076" y="139721"/>
                    <a:pt x="57124" y="138769"/>
                  </a:cubicBezTo>
                  <a:cubicBezTo>
                    <a:pt x="56171" y="137816"/>
                    <a:pt x="54266" y="136864"/>
                    <a:pt x="53314" y="135911"/>
                  </a:cubicBezTo>
                  <a:cubicBezTo>
                    <a:pt x="50456" y="134006"/>
                    <a:pt x="55219" y="137816"/>
                    <a:pt x="52361" y="134959"/>
                  </a:cubicBezTo>
                  <a:cubicBezTo>
                    <a:pt x="50456" y="133054"/>
                    <a:pt x="48551" y="131149"/>
                    <a:pt x="46646" y="129244"/>
                  </a:cubicBezTo>
                  <a:cubicBezTo>
                    <a:pt x="45694" y="128291"/>
                    <a:pt x="44741" y="126386"/>
                    <a:pt x="46646" y="129244"/>
                  </a:cubicBezTo>
                  <a:cubicBezTo>
                    <a:pt x="45694" y="128291"/>
                    <a:pt x="44741" y="126386"/>
                    <a:pt x="43789" y="125434"/>
                  </a:cubicBezTo>
                  <a:cubicBezTo>
                    <a:pt x="41884" y="123529"/>
                    <a:pt x="40931" y="120671"/>
                    <a:pt x="39979" y="117814"/>
                  </a:cubicBezTo>
                  <a:cubicBezTo>
                    <a:pt x="40931" y="120671"/>
                    <a:pt x="40931" y="118766"/>
                    <a:pt x="39979" y="117814"/>
                  </a:cubicBezTo>
                  <a:cubicBezTo>
                    <a:pt x="39026" y="115909"/>
                    <a:pt x="39026" y="114956"/>
                    <a:pt x="38074" y="113051"/>
                  </a:cubicBezTo>
                  <a:cubicBezTo>
                    <a:pt x="38074" y="112099"/>
                    <a:pt x="37121" y="110194"/>
                    <a:pt x="37121" y="109241"/>
                  </a:cubicBezTo>
                  <a:cubicBezTo>
                    <a:pt x="37121" y="108289"/>
                    <a:pt x="37121" y="108289"/>
                    <a:pt x="37121" y="107336"/>
                  </a:cubicBezTo>
                  <a:cubicBezTo>
                    <a:pt x="36169" y="104479"/>
                    <a:pt x="37121" y="111146"/>
                    <a:pt x="37121" y="108289"/>
                  </a:cubicBezTo>
                  <a:cubicBezTo>
                    <a:pt x="37121" y="105431"/>
                    <a:pt x="37121" y="102574"/>
                    <a:pt x="37121" y="99716"/>
                  </a:cubicBezTo>
                  <a:cubicBezTo>
                    <a:pt x="37121" y="96859"/>
                    <a:pt x="37121" y="94001"/>
                    <a:pt x="38074" y="91144"/>
                  </a:cubicBezTo>
                  <a:cubicBezTo>
                    <a:pt x="38074" y="89239"/>
                    <a:pt x="38074" y="92096"/>
                    <a:pt x="38074" y="93049"/>
                  </a:cubicBezTo>
                  <a:cubicBezTo>
                    <a:pt x="38074" y="92096"/>
                    <a:pt x="38074" y="92096"/>
                    <a:pt x="38074" y="91144"/>
                  </a:cubicBezTo>
                  <a:cubicBezTo>
                    <a:pt x="38074" y="89239"/>
                    <a:pt x="39026" y="87334"/>
                    <a:pt x="39026" y="86381"/>
                  </a:cubicBezTo>
                  <a:cubicBezTo>
                    <a:pt x="39979" y="83524"/>
                    <a:pt x="40931" y="80666"/>
                    <a:pt x="41884" y="77809"/>
                  </a:cubicBezTo>
                  <a:cubicBezTo>
                    <a:pt x="42836" y="75904"/>
                    <a:pt x="43789" y="73999"/>
                    <a:pt x="41884" y="76856"/>
                  </a:cubicBezTo>
                  <a:cubicBezTo>
                    <a:pt x="42836" y="74951"/>
                    <a:pt x="42836" y="73999"/>
                    <a:pt x="43789" y="72094"/>
                  </a:cubicBezTo>
                  <a:cubicBezTo>
                    <a:pt x="44741" y="69236"/>
                    <a:pt x="46646" y="66379"/>
                    <a:pt x="48551" y="64474"/>
                  </a:cubicBezTo>
                  <a:cubicBezTo>
                    <a:pt x="49504" y="63521"/>
                    <a:pt x="50456" y="62569"/>
                    <a:pt x="50456" y="60664"/>
                  </a:cubicBezTo>
                  <a:cubicBezTo>
                    <a:pt x="50456" y="59711"/>
                    <a:pt x="52361" y="57806"/>
                    <a:pt x="50456" y="60664"/>
                  </a:cubicBezTo>
                  <a:cubicBezTo>
                    <a:pt x="51409" y="59711"/>
                    <a:pt x="51409" y="58759"/>
                    <a:pt x="52361" y="58759"/>
                  </a:cubicBezTo>
                  <a:cubicBezTo>
                    <a:pt x="54266" y="55901"/>
                    <a:pt x="57124" y="53044"/>
                    <a:pt x="59981" y="51139"/>
                  </a:cubicBezTo>
                  <a:cubicBezTo>
                    <a:pt x="60934" y="50186"/>
                    <a:pt x="62839" y="49234"/>
                    <a:pt x="63791" y="48281"/>
                  </a:cubicBezTo>
                  <a:cubicBezTo>
                    <a:pt x="65696" y="46376"/>
                    <a:pt x="61886" y="49234"/>
                    <a:pt x="65696" y="47329"/>
                  </a:cubicBezTo>
                  <a:cubicBezTo>
                    <a:pt x="68554" y="45424"/>
                    <a:pt x="72364" y="43519"/>
                    <a:pt x="75221" y="41614"/>
                  </a:cubicBezTo>
                  <a:cubicBezTo>
                    <a:pt x="76174" y="40661"/>
                    <a:pt x="80936" y="38756"/>
                    <a:pt x="78079" y="40661"/>
                  </a:cubicBezTo>
                  <a:cubicBezTo>
                    <a:pt x="79984" y="39709"/>
                    <a:pt x="81889" y="38756"/>
                    <a:pt x="83794" y="38756"/>
                  </a:cubicBezTo>
                  <a:cubicBezTo>
                    <a:pt x="93319" y="35899"/>
                    <a:pt x="99034" y="26374"/>
                    <a:pt x="96176" y="16849"/>
                  </a:cubicBezTo>
                  <a:cubicBezTo>
                    <a:pt x="91414" y="4466"/>
                    <a:pt x="80936" y="-2201"/>
                    <a:pt x="71411" y="656"/>
                  </a:cubicBezTo>
                  <a:lnTo>
                    <a:pt x="71411" y="65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82581DB-66FA-4C50-AAFF-A6C09380AF04}"/>
                </a:ext>
              </a:extLst>
            </p:cNvPr>
            <p:cNvSpPr/>
            <p:nvPr/>
          </p:nvSpPr>
          <p:spPr>
            <a:xfrm>
              <a:off x="5782168" y="939808"/>
              <a:ext cx="121349" cy="190874"/>
            </a:xfrm>
            <a:custGeom>
              <a:avLst/>
              <a:gdLst>
                <a:gd name="connsiteX0" fmla="*/ 109043 w 121349"/>
                <a:gd name="connsiteY0" fmla="*/ 3166 h 190874"/>
                <a:gd name="connsiteX1" fmla="*/ 46178 w 121349"/>
                <a:gd name="connsiteY1" fmla="*/ 9834 h 190874"/>
                <a:gd name="connsiteX2" fmla="*/ 9984 w 121349"/>
                <a:gd name="connsiteY2" fmla="*/ 49839 h 190874"/>
                <a:gd name="connsiteX3" fmla="*/ 23318 w 121349"/>
                <a:gd name="connsiteY3" fmla="*/ 160329 h 190874"/>
                <a:gd name="connsiteX4" fmla="*/ 89993 w 121349"/>
                <a:gd name="connsiteY4" fmla="*/ 190809 h 190874"/>
                <a:gd name="connsiteX5" fmla="*/ 108091 w 121349"/>
                <a:gd name="connsiteY5" fmla="*/ 172711 h 190874"/>
                <a:gd name="connsiteX6" fmla="*/ 89993 w 121349"/>
                <a:gd name="connsiteY6" fmla="*/ 154614 h 190874"/>
                <a:gd name="connsiteX7" fmla="*/ 86184 w 121349"/>
                <a:gd name="connsiteY7" fmla="*/ 154614 h 190874"/>
                <a:gd name="connsiteX8" fmla="*/ 86184 w 121349"/>
                <a:gd name="connsiteY8" fmla="*/ 154614 h 190874"/>
                <a:gd name="connsiteX9" fmla="*/ 79516 w 121349"/>
                <a:gd name="connsiteY9" fmla="*/ 153661 h 190874"/>
                <a:gd name="connsiteX10" fmla="*/ 73801 w 121349"/>
                <a:gd name="connsiteY10" fmla="*/ 151756 h 190874"/>
                <a:gd name="connsiteX11" fmla="*/ 69991 w 121349"/>
                <a:gd name="connsiteY11" fmla="*/ 150804 h 190874"/>
                <a:gd name="connsiteX12" fmla="*/ 68086 w 121349"/>
                <a:gd name="connsiteY12" fmla="*/ 149851 h 190874"/>
                <a:gd name="connsiteX13" fmla="*/ 69038 w 121349"/>
                <a:gd name="connsiteY13" fmla="*/ 149851 h 190874"/>
                <a:gd name="connsiteX14" fmla="*/ 59513 w 121349"/>
                <a:gd name="connsiteY14" fmla="*/ 144136 h 190874"/>
                <a:gd name="connsiteX15" fmla="*/ 57609 w 121349"/>
                <a:gd name="connsiteY15" fmla="*/ 142231 h 190874"/>
                <a:gd name="connsiteX16" fmla="*/ 57609 w 121349"/>
                <a:gd name="connsiteY16" fmla="*/ 142231 h 190874"/>
                <a:gd name="connsiteX17" fmla="*/ 52846 w 121349"/>
                <a:gd name="connsiteY17" fmla="*/ 138421 h 190874"/>
                <a:gd name="connsiteX18" fmla="*/ 49036 w 121349"/>
                <a:gd name="connsiteY18" fmla="*/ 134611 h 190874"/>
                <a:gd name="connsiteX19" fmla="*/ 48084 w 121349"/>
                <a:gd name="connsiteY19" fmla="*/ 133659 h 190874"/>
                <a:gd name="connsiteX20" fmla="*/ 41416 w 121349"/>
                <a:gd name="connsiteY20" fmla="*/ 123181 h 190874"/>
                <a:gd name="connsiteX21" fmla="*/ 40463 w 121349"/>
                <a:gd name="connsiteY21" fmla="*/ 122229 h 190874"/>
                <a:gd name="connsiteX22" fmla="*/ 38559 w 121349"/>
                <a:gd name="connsiteY22" fmla="*/ 117466 h 190874"/>
                <a:gd name="connsiteX23" fmla="*/ 35701 w 121349"/>
                <a:gd name="connsiteY23" fmla="*/ 106036 h 190874"/>
                <a:gd name="connsiteX24" fmla="*/ 35701 w 121349"/>
                <a:gd name="connsiteY24" fmla="*/ 105084 h 190874"/>
                <a:gd name="connsiteX25" fmla="*/ 35701 w 121349"/>
                <a:gd name="connsiteY25" fmla="*/ 99369 h 190874"/>
                <a:gd name="connsiteX26" fmla="*/ 35701 w 121349"/>
                <a:gd name="connsiteY26" fmla="*/ 87939 h 190874"/>
                <a:gd name="connsiteX27" fmla="*/ 35701 w 121349"/>
                <a:gd name="connsiteY27" fmla="*/ 85081 h 190874"/>
                <a:gd name="connsiteX28" fmla="*/ 35701 w 121349"/>
                <a:gd name="connsiteY28" fmla="*/ 86034 h 190874"/>
                <a:gd name="connsiteX29" fmla="*/ 36653 w 121349"/>
                <a:gd name="connsiteY29" fmla="*/ 80319 h 190874"/>
                <a:gd name="connsiteX30" fmla="*/ 39511 w 121349"/>
                <a:gd name="connsiteY30" fmla="*/ 68889 h 190874"/>
                <a:gd name="connsiteX31" fmla="*/ 40463 w 121349"/>
                <a:gd name="connsiteY31" fmla="*/ 66984 h 190874"/>
                <a:gd name="connsiteX32" fmla="*/ 42368 w 121349"/>
                <a:gd name="connsiteY32" fmla="*/ 63174 h 190874"/>
                <a:gd name="connsiteX33" fmla="*/ 48084 w 121349"/>
                <a:gd name="connsiteY33" fmla="*/ 53649 h 190874"/>
                <a:gd name="connsiteX34" fmla="*/ 49036 w 121349"/>
                <a:gd name="connsiteY34" fmla="*/ 52696 h 190874"/>
                <a:gd name="connsiteX35" fmla="*/ 51893 w 121349"/>
                <a:gd name="connsiteY35" fmla="*/ 48886 h 190874"/>
                <a:gd name="connsiteX36" fmla="*/ 55703 w 121349"/>
                <a:gd name="connsiteY36" fmla="*/ 45076 h 190874"/>
                <a:gd name="connsiteX37" fmla="*/ 54751 w 121349"/>
                <a:gd name="connsiteY37" fmla="*/ 46029 h 190874"/>
                <a:gd name="connsiteX38" fmla="*/ 57609 w 121349"/>
                <a:gd name="connsiteY38" fmla="*/ 44124 h 190874"/>
                <a:gd name="connsiteX39" fmla="*/ 62371 w 121349"/>
                <a:gd name="connsiteY39" fmla="*/ 41266 h 190874"/>
                <a:gd name="connsiteX40" fmla="*/ 64276 w 121349"/>
                <a:gd name="connsiteY40" fmla="*/ 40314 h 190874"/>
                <a:gd name="connsiteX41" fmla="*/ 75706 w 121349"/>
                <a:gd name="connsiteY41" fmla="*/ 37456 h 190874"/>
                <a:gd name="connsiteX42" fmla="*/ 74753 w 121349"/>
                <a:gd name="connsiteY42" fmla="*/ 37456 h 190874"/>
                <a:gd name="connsiteX43" fmla="*/ 78563 w 121349"/>
                <a:gd name="connsiteY43" fmla="*/ 37456 h 190874"/>
                <a:gd name="connsiteX44" fmla="*/ 85231 w 121349"/>
                <a:gd name="connsiteY44" fmla="*/ 37456 h 190874"/>
                <a:gd name="connsiteX45" fmla="*/ 89041 w 121349"/>
                <a:gd name="connsiteY45" fmla="*/ 37456 h 190874"/>
                <a:gd name="connsiteX46" fmla="*/ 89993 w 121349"/>
                <a:gd name="connsiteY46" fmla="*/ 37456 h 190874"/>
                <a:gd name="connsiteX47" fmla="*/ 97613 w 121349"/>
                <a:gd name="connsiteY47" fmla="*/ 39361 h 190874"/>
                <a:gd name="connsiteX48" fmla="*/ 109043 w 121349"/>
                <a:gd name="connsiteY48" fmla="*/ 3166 h 190874"/>
                <a:gd name="connsiteX49" fmla="*/ 109043 w 121349"/>
                <a:gd name="connsiteY49" fmla="*/ 3166 h 19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1349" h="190874">
                  <a:moveTo>
                    <a:pt x="109043" y="3166"/>
                  </a:moveTo>
                  <a:cubicBezTo>
                    <a:pt x="88088" y="-2549"/>
                    <a:pt x="65228" y="-644"/>
                    <a:pt x="46178" y="9834"/>
                  </a:cubicBezTo>
                  <a:cubicBezTo>
                    <a:pt x="29986" y="18406"/>
                    <a:pt x="17603" y="33646"/>
                    <a:pt x="9984" y="49839"/>
                  </a:cubicBezTo>
                  <a:cubicBezTo>
                    <a:pt x="-6209" y="86034"/>
                    <a:pt x="-3351" y="129849"/>
                    <a:pt x="23318" y="160329"/>
                  </a:cubicBezTo>
                  <a:cubicBezTo>
                    <a:pt x="40463" y="179379"/>
                    <a:pt x="64276" y="188904"/>
                    <a:pt x="89993" y="190809"/>
                  </a:cubicBezTo>
                  <a:cubicBezTo>
                    <a:pt x="99518" y="191761"/>
                    <a:pt x="108091" y="182236"/>
                    <a:pt x="108091" y="172711"/>
                  </a:cubicBezTo>
                  <a:cubicBezTo>
                    <a:pt x="108091" y="162234"/>
                    <a:pt x="99518" y="155566"/>
                    <a:pt x="89993" y="154614"/>
                  </a:cubicBezTo>
                  <a:cubicBezTo>
                    <a:pt x="89041" y="154614"/>
                    <a:pt x="87136" y="154614"/>
                    <a:pt x="86184" y="154614"/>
                  </a:cubicBezTo>
                  <a:cubicBezTo>
                    <a:pt x="83326" y="154614"/>
                    <a:pt x="89041" y="155566"/>
                    <a:pt x="86184" y="154614"/>
                  </a:cubicBezTo>
                  <a:cubicBezTo>
                    <a:pt x="84278" y="154614"/>
                    <a:pt x="81421" y="153661"/>
                    <a:pt x="79516" y="153661"/>
                  </a:cubicBezTo>
                  <a:cubicBezTo>
                    <a:pt x="77611" y="153661"/>
                    <a:pt x="75706" y="152709"/>
                    <a:pt x="73801" y="151756"/>
                  </a:cubicBezTo>
                  <a:cubicBezTo>
                    <a:pt x="72849" y="151756"/>
                    <a:pt x="71896" y="150804"/>
                    <a:pt x="69991" y="150804"/>
                  </a:cubicBezTo>
                  <a:cubicBezTo>
                    <a:pt x="69038" y="150804"/>
                    <a:pt x="69038" y="149851"/>
                    <a:pt x="68086" y="149851"/>
                  </a:cubicBezTo>
                  <a:cubicBezTo>
                    <a:pt x="69991" y="150804"/>
                    <a:pt x="69991" y="150804"/>
                    <a:pt x="69038" y="149851"/>
                  </a:cubicBezTo>
                  <a:cubicBezTo>
                    <a:pt x="65228" y="147946"/>
                    <a:pt x="62371" y="146041"/>
                    <a:pt x="59513" y="144136"/>
                  </a:cubicBezTo>
                  <a:cubicBezTo>
                    <a:pt x="58561" y="144136"/>
                    <a:pt x="58561" y="143184"/>
                    <a:pt x="57609" y="142231"/>
                  </a:cubicBezTo>
                  <a:cubicBezTo>
                    <a:pt x="53799" y="140326"/>
                    <a:pt x="59513" y="144136"/>
                    <a:pt x="57609" y="142231"/>
                  </a:cubicBezTo>
                  <a:cubicBezTo>
                    <a:pt x="55703" y="141279"/>
                    <a:pt x="54751" y="139374"/>
                    <a:pt x="52846" y="138421"/>
                  </a:cubicBezTo>
                  <a:cubicBezTo>
                    <a:pt x="51893" y="137469"/>
                    <a:pt x="49988" y="135564"/>
                    <a:pt x="49036" y="134611"/>
                  </a:cubicBezTo>
                  <a:cubicBezTo>
                    <a:pt x="46178" y="130801"/>
                    <a:pt x="49988" y="135564"/>
                    <a:pt x="48084" y="133659"/>
                  </a:cubicBezTo>
                  <a:cubicBezTo>
                    <a:pt x="46178" y="129849"/>
                    <a:pt x="43321" y="126991"/>
                    <a:pt x="41416" y="123181"/>
                  </a:cubicBezTo>
                  <a:cubicBezTo>
                    <a:pt x="40463" y="121276"/>
                    <a:pt x="39511" y="118419"/>
                    <a:pt x="40463" y="122229"/>
                  </a:cubicBezTo>
                  <a:cubicBezTo>
                    <a:pt x="39511" y="120324"/>
                    <a:pt x="39511" y="118419"/>
                    <a:pt x="38559" y="117466"/>
                  </a:cubicBezTo>
                  <a:cubicBezTo>
                    <a:pt x="37606" y="113656"/>
                    <a:pt x="36653" y="109846"/>
                    <a:pt x="35701" y="106036"/>
                  </a:cubicBezTo>
                  <a:cubicBezTo>
                    <a:pt x="34749" y="101274"/>
                    <a:pt x="35701" y="107941"/>
                    <a:pt x="35701" y="105084"/>
                  </a:cubicBezTo>
                  <a:cubicBezTo>
                    <a:pt x="35701" y="103179"/>
                    <a:pt x="35701" y="101274"/>
                    <a:pt x="35701" y="99369"/>
                  </a:cubicBezTo>
                  <a:cubicBezTo>
                    <a:pt x="35701" y="95559"/>
                    <a:pt x="35701" y="91749"/>
                    <a:pt x="35701" y="87939"/>
                  </a:cubicBezTo>
                  <a:cubicBezTo>
                    <a:pt x="35701" y="86986"/>
                    <a:pt x="35701" y="86034"/>
                    <a:pt x="35701" y="85081"/>
                  </a:cubicBezTo>
                  <a:cubicBezTo>
                    <a:pt x="35701" y="82224"/>
                    <a:pt x="34749" y="88891"/>
                    <a:pt x="35701" y="86034"/>
                  </a:cubicBezTo>
                  <a:cubicBezTo>
                    <a:pt x="35701" y="84129"/>
                    <a:pt x="36653" y="82224"/>
                    <a:pt x="36653" y="80319"/>
                  </a:cubicBezTo>
                  <a:cubicBezTo>
                    <a:pt x="37606" y="76509"/>
                    <a:pt x="38559" y="72699"/>
                    <a:pt x="39511" y="68889"/>
                  </a:cubicBezTo>
                  <a:cubicBezTo>
                    <a:pt x="39511" y="67936"/>
                    <a:pt x="42368" y="62221"/>
                    <a:pt x="40463" y="66984"/>
                  </a:cubicBezTo>
                  <a:cubicBezTo>
                    <a:pt x="41416" y="66031"/>
                    <a:pt x="41416" y="64126"/>
                    <a:pt x="42368" y="63174"/>
                  </a:cubicBezTo>
                  <a:cubicBezTo>
                    <a:pt x="44274" y="60316"/>
                    <a:pt x="46178" y="56506"/>
                    <a:pt x="48084" y="53649"/>
                  </a:cubicBezTo>
                  <a:cubicBezTo>
                    <a:pt x="49988" y="49839"/>
                    <a:pt x="46178" y="55554"/>
                    <a:pt x="49036" y="52696"/>
                  </a:cubicBezTo>
                  <a:cubicBezTo>
                    <a:pt x="49988" y="51744"/>
                    <a:pt x="50941" y="50791"/>
                    <a:pt x="51893" y="48886"/>
                  </a:cubicBezTo>
                  <a:cubicBezTo>
                    <a:pt x="52846" y="47934"/>
                    <a:pt x="54751" y="46029"/>
                    <a:pt x="55703" y="45076"/>
                  </a:cubicBezTo>
                  <a:cubicBezTo>
                    <a:pt x="56656" y="44124"/>
                    <a:pt x="58561" y="43171"/>
                    <a:pt x="54751" y="46029"/>
                  </a:cubicBezTo>
                  <a:cubicBezTo>
                    <a:pt x="55703" y="45076"/>
                    <a:pt x="56656" y="45076"/>
                    <a:pt x="57609" y="44124"/>
                  </a:cubicBezTo>
                  <a:cubicBezTo>
                    <a:pt x="59513" y="43171"/>
                    <a:pt x="60466" y="42219"/>
                    <a:pt x="62371" y="41266"/>
                  </a:cubicBezTo>
                  <a:cubicBezTo>
                    <a:pt x="63324" y="40314"/>
                    <a:pt x="69038" y="38409"/>
                    <a:pt x="64276" y="40314"/>
                  </a:cubicBezTo>
                  <a:cubicBezTo>
                    <a:pt x="68086" y="39361"/>
                    <a:pt x="71896" y="38409"/>
                    <a:pt x="75706" y="37456"/>
                  </a:cubicBezTo>
                  <a:cubicBezTo>
                    <a:pt x="78563" y="36504"/>
                    <a:pt x="75706" y="37456"/>
                    <a:pt x="74753" y="37456"/>
                  </a:cubicBezTo>
                  <a:cubicBezTo>
                    <a:pt x="75706" y="37456"/>
                    <a:pt x="77611" y="37456"/>
                    <a:pt x="78563" y="37456"/>
                  </a:cubicBezTo>
                  <a:cubicBezTo>
                    <a:pt x="80468" y="37456"/>
                    <a:pt x="83326" y="37456"/>
                    <a:pt x="85231" y="37456"/>
                  </a:cubicBezTo>
                  <a:cubicBezTo>
                    <a:pt x="86184" y="37456"/>
                    <a:pt x="87136" y="37456"/>
                    <a:pt x="89041" y="37456"/>
                  </a:cubicBezTo>
                  <a:cubicBezTo>
                    <a:pt x="92851" y="37456"/>
                    <a:pt x="88088" y="37456"/>
                    <a:pt x="89993" y="37456"/>
                  </a:cubicBezTo>
                  <a:cubicBezTo>
                    <a:pt x="92851" y="38409"/>
                    <a:pt x="95709" y="38409"/>
                    <a:pt x="97613" y="39361"/>
                  </a:cubicBezTo>
                  <a:cubicBezTo>
                    <a:pt x="121426" y="43171"/>
                    <a:pt x="130951" y="8881"/>
                    <a:pt x="109043" y="3166"/>
                  </a:cubicBezTo>
                  <a:lnTo>
                    <a:pt x="109043" y="316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4927BCE-E6A6-4A31-9EB9-2A81C7BB498D}"/>
                </a:ext>
              </a:extLst>
            </p:cNvPr>
            <p:cNvSpPr/>
            <p:nvPr/>
          </p:nvSpPr>
          <p:spPr>
            <a:xfrm>
              <a:off x="5844713" y="727654"/>
              <a:ext cx="95076" cy="170552"/>
            </a:xfrm>
            <a:custGeom>
              <a:avLst/>
              <a:gdLst>
                <a:gd name="connsiteX0" fmla="*/ 51261 w 95076"/>
                <a:gd name="connsiteY0" fmla="*/ 1008 h 170552"/>
                <a:gd name="connsiteX1" fmla="*/ 27449 w 95076"/>
                <a:gd name="connsiteY1" fmla="*/ 151503 h 170552"/>
                <a:gd name="connsiteX2" fmla="*/ 77931 w 95076"/>
                <a:gd name="connsiteY2" fmla="*/ 170553 h 170552"/>
                <a:gd name="connsiteX3" fmla="*/ 77931 w 95076"/>
                <a:gd name="connsiteY3" fmla="*/ 134358 h 170552"/>
                <a:gd name="connsiteX4" fmla="*/ 73169 w 95076"/>
                <a:gd name="connsiteY4" fmla="*/ 134358 h 170552"/>
                <a:gd name="connsiteX5" fmla="*/ 71264 w 95076"/>
                <a:gd name="connsiteY5" fmla="*/ 134358 h 170552"/>
                <a:gd name="connsiteX6" fmla="*/ 72216 w 95076"/>
                <a:gd name="connsiteY6" fmla="*/ 134358 h 170552"/>
                <a:gd name="connsiteX7" fmla="*/ 62691 w 95076"/>
                <a:gd name="connsiteY7" fmla="*/ 132453 h 170552"/>
                <a:gd name="connsiteX8" fmla="*/ 62691 w 95076"/>
                <a:gd name="connsiteY8" fmla="*/ 132453 h 170552"/>
                <a:gd name="connsiteX9" fmla="*/ 58881 w 95076"/>
                <a:gd name="connsiteY9" fmla="*/ 130548 h 170552"/>
                <a:gd name="connsiteX10" fmla="*/ 56024 w 95076"/>
                <a:gd name="connsiteY10" fmla="*/ 128643 h 170552"/>
                <a:gd name="connsiteX11" fmla="*/ 54119 w 95076"/>
                <a:gd name="connsiteY11" fmla="*/ 127690 h 170552"/>
                <a:gd name="connsiteX12" fmla="*/ 55071 w 95076"/>
                <a:gd name="connsiteY12" fmla="*/ 128643 h 170552"/>
                <a:gd name="connsiteX13" fmla="*/ 49356 w 95076"/>
                <a:gd name="connsiteY13" fmla="*/ 123880 h 170552"/>
                <a:gd name="connsiteX14" fmla="*/ 46499 w 95076"/>
                <a:gd name="connsiteY14" fmla="*/ 121023 h 170552"/>
                <a:gd name="connsiteX15" fmla="*/ 47451 w 95076"/>
                <a:gd name="connsiteY15" fmla="*/ 121975 h 170552"/>
                <a:gd name="connsiteX16" fmla="*/ 46499 w 95076"/>
                <a:gd name="connsiteY16" fmla="*/ 120070 h 170552"/>
                <a:gd name="connsiteX17" fmla="*/ 42689 w 95076"/>
                <a:gd name="connsiteY17" fmla="*/ 113403 h 170552"/>
                <a:gd name="connsiteX18" fmla="*/ 40784 w 95076"/>
                <a:gd name="connsiteY18" fmla="*/ 110545 h 170552"/>
                <a:gd name="connsiteX19" fmla="*/ 40784 w 95076"/>
                <a:gd name="connsiteY19" fmla="*/ 109593 h 170552"/>
                <a:gd name="connsiteX20" fmla="*/ 38879 w 95076"/>
                <a:gd name="connsiteY20" fmla="*/ 101973 h 170552"/>
                <a:gd name="connsiteX21" fmla="*/ 37926 w 95076"/>
                <a:gd name="connsiteY21" fmla="*/ 98163 h 170552"/>
                <a:gd name="connsiteX22" fmla="*/ 37926 w 95076"/>
                <a:gd name="connsiteY22" fmla="*/ 95305 h 170552"/>
                <a:gd name="connsiteX23" fmla="*/ 37926 w 95076"/>
                <a:gd name="connsiteY23" fmla="*/ 92448 h 170552"/>
                <a:gd name="connsiteX24" fmla="*/ 37926 w 95076"/>
                <a:gd name="connsiteY24" fmla="*/ 88638 h 170552"/>
                <a:gd name="connsiteX25" fmla="*/ 37926 w 95076"/>
                <a:gd name="connsiteY25" fmla="*/ 79113 h 170552"/>
                <a:gd name="connsiteX26" fmla="*/ 37926 w 95076"/>
                <a:gd name="connsiteY26" fmla="*/ 75303 h 170552"/>
                <a:gd name="connsiteX27" fmla="*/ 37926 w 95076"/>
                <a:gd name="connsiteY27" fmla="*/ 74350 h 170552"/>
                <a:gd name="connsiteX28" fmla="*/ 39831 w 95076"/>
                <a:gd name="connsiteY28" fmla="*/ 65778 h 170552"/>
                <a:gd name="connsiteX29" fmla="*/ 42689 w 95076"/>
                <a:gd name="connsiteY29" fmla="*/ 58158 h 170552"/>
                <a:gd name="connsiteX30" fmla="*/ 42689 w 95076"/>
                <a:gd name="connsiteY30" fmla="*/ 57205 h 170552"/>
                <a:gd name="connsiteX31" fmla="*/ 44594 w 95076"/>
                <a:gd name="connsiteY31" fmla="*/ 53395 h 170552"/>
                <a:gd name="connsiteX32" fmla="*/ 49356 w 95076"/>
                <a:gd name="connsiteY32" fmla="*/ 45775 h 170552"/>
                <a:gd name="connsiteX33" fmla="*/ 48404 w 95076"/>
                <a:gd name="connsiteY33" fmla="*/ 46728 h 170552"/>
                <a:gd name="connsiteX34" fmla="*/ 50309 w 95076"/>
                <a:gd name="connsiteY34" fmla="*/ 44823 h 170552"/>
                <a:gd name="connsiteX35" fmla="*/ 53166 w 95076"/>
                <a:gd name="connsiteY35" fmla="*/ 41965 h 170552"/>
                <a:gd name="connsiteX36" fmla="*/ 56976 w 95076"/>
                <a:gd name="connsiteY36" fmla="*/ 39108 h 170552"/>
                <a:gd name="connsiteX37" fmla="*/ 57929 w 95076"/>
                <a:gd name="connsiteY37" fmla="*/ 38155 h 170552"/>
                <a:gd name="connsiteX38" fmla="*/ 61739 w 95076"/>
                <a:gd name="connsiteY38" fmla="*/ 36250 h 170552"/>
                <a:gd name="connsiteX39" fmla="*/ 63644 w 95076"/>
                <a:gd name="connsiteY39" fmla="*/ 35298 h 170552"/>
                <a:gd name="connsiteX40" fmla="*/ 62691 w 95076"/>
                <a:gd name="connsiteY40" fmla="*/ 35298 h 170552"/>
                <a:gd name="connsiteX41" fmla="*/ 75074 w 95076"/>
                <a:gd name="connsiteY41" fmla="*/ 13390 h 170552"/>
                <a:gd name="connsiteX42" fmla="*/ 51261 w 95076"/>
                <a:gd name="connsiteY42" fmla="*/ 1008 h 170552"/>
                <a:gd name="connsiteX43" fmla="*/ 51261 w 95076"/>
                <a:gd name="connsiteY43" fmla="*/ 1008 h 17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5076" h="170552">
                  <a:moveTo>
                    <a:pt x="51261" y="1008"/>
                  </a:moveTo>
                  <a:cubicBezTo>
                    <a:pt x="-5889" y="22915"/>
                    <a:pt x="-17319" y="111498"/>
                    <a:pt x="27449" y="151503"/>
                  </a:cubicBezTo>
                  <a:cubicBezTo>
                    <a:pt x="41736" y="163885"/>
                    <a:pt x="58881" y="170553"/>
                    <a:pt x="77931" y="170553"/>
                  </a:cubicBezTo>
                  <a:cubicBezTo>
                    <a:pt x="100791" y="170553"/>
                    <a:pt x="100791" y="135310"/>
                    <a:pt x="77931" y="134358"/>
                  </a:cubicBezTo>
                  <a:cubicBezTo>
                    <a:pt x="76026" y="134358"/>
                    <a:pt x="75074" y="134358"/>
                    <a:pt x="73169" y="134358"/>
                  </a:cubicBezTo>
                  <a:cubicBezTo>
                    <a:pt x="72216" y="134358"/>
                    <a:pt x="72216" y="134358"/>
                    <a:pt x="71264" y="134358"/>
                  </a:cubicBezTo>
                  <a:cubicBezTo>
                    <a:pt x="71264" y="134358"/>
                    <a:pt x="74121" y="135310"/>
                    <a:pt x="72216" y="134358"/>
                  </a:cubicBezTo>
                  <a:cubicBezTo>
                    <a:pt x="69359" y="133405"/>
                    <a:pt x="65549" y="133405"/>
                    <a:pt x="62691" y="132453"/>
                  </a:cubicBezTo>
                  <a:cubicBezTo>
                    <a:pt x="60786" y="131500"/>
                    <a:pt x="59834" y="131500"/>
                    <a:pt x="62691" y="132453"/>
                  </a:cubicBezTo>
                  <a:cubicBezTo>
                    <a:pt x="61739" y="131500"/>
                    <a:pt x="59834" y="131500"/>
                    <a:pt x="58881" y="130548"/>
                  </a:cubicBezTo>
                  <a:cubicBezTo>
                    <a:pt x="57929" y="129595"/>
                    <a:pt x="56976" y="129595"/>
                    <a:pt x="56024" y="128643"/>
                  </a:cubicBezTo>
                  <a:cubicBezTo>
                    <a:pt x="55071" y="128643"/>
                    <a:pt x="55071" y="127690"/>
                    <a:pt x="54119" y="127690"/>
                  </a:cubicBezTo>
                  <a:cubicBezTo>
                    <a:pt x="52214" y="126738"/>
                    <a:pt x="56024" y="129595"/>
                    <a:pt x="55071" y="128643"/>
                  </a:cubicBezTo>
                  <a:cubicBezTo>
                    <a:pt x="53166" y="126738"/>
                    <a:pt x="51261" y="125785"/>
                    <a:pt x="49356" y="123880"/>
                  </a:cubicBezTo>
                  <a:cubicBezTo>
                    <a:pt x="48404" y="122928"/>
                    <a:pt x="47451" y="121975"/>
                    <a:pt x="46499" y="121023"/>
                  </a:cubicBezTo>
                  <a:cubicBezTo>
                    <a:pt x="45546" y="120070"/>
                    <a:pt x="47451" y="121975"/>
                    <a:pt x="47451" y="121975"/>
                  </a:cubicBezTo>
                  <a:cubicBezTo>
                    <a:pt x="47451" y="121023"/>
                    <a:pt x="46499" y="121023"/>
                    <a:pt x="46499" y="120070"/>
                  </a:cubicBezTo>
                  <a:cubicBezTo>
                    <a:pt x="44594" y="118165"/>
                    <a:pt x="43641" y="115308"/>
                    <a:pt x="42689" y="113403"/>
                  </a:cubicBezTo>
                  <a:cubicBezTo>
                    <a:pt x="41736" y="112450"/>
                    <a:pt x="41736" y="111498"/>
                    <a:pt x="40784" y="110545"/>
                  </a:cubicBezTo>
                  <a:cubicBezTo>
                    <a:pt x="42689" y="114355"/>
                    <a:pt x="40784" y="111498"/>
                    <a:pt x="40784" y="109593"/>
                  </a:cubicBezTo>
                  <a:cubicBezTo>
                    <a:pt x="39831" y="106735"/>
                    <a:pt x="38879" y="104830"/>
                    <a:pt x="38879" y="101973"/>
                  </a:cubicBezTo>
                  <a:cubicBezTo>
                    <a:pt x="38879" y="101020"/>
                    <a:pt x="37926" y="99115"/>
                    <a:pt x="37926" y="98163"/>
                  </a:cubicBezTo>
                  <a:cubicBezTo>
                    <a:pt x="37926" y="97210"/>
                    <a:pt x="36974" y="93400"/>
                    <a:pt x="37926" y="95305"/>
                  </a:cubicBezTo>
                  <a:cubicBezTo>
                    <a:pt x="37926" y="98163"/>
                    <a:pt x="37926" y="93400"/>
                    <a:pt x="37926" y="92448"/>
                  </a:cubicBezTo>
                  <a:cubicBezTo>
                    <a:pt x="37926" y="91495"/>
                    <a:pt x="37926" y="89590"/>
                    <a:pt x="37926" y="88638"/>
                  </a:cubicBezTo>
                  <a:cubicBezTo>
                    <a:pt x="37926" y="85780"/>
                    <a:pt x="37926" y="82923"/>
                    <a:pt x="37926" y="79113"/>
                  </a:cubicBezTo>
                  <a:cubicBezTo>
                    <a:pt x="37926" y="78160"/>
                    <a:pt x="37926" y="76255"/>
                    <a:pt x="37926" y="75303"/>
                  </a:cubicBezTo>
                  <a:cubicBezTo>
                    <a:pt x="37926" y="70540"/>
                    <a:pt x="36974" y="78160"/>
                    <a:pt x="37926" y="74350"/>
                  </a:cubicBezTo>
                  <a:cubicBezTo>
                    <a:pt x="38879" y="71493"/>
                    <a:pt x="38879" y="68635"/>
                    <a:pt x="39831" y="65778"/>
                  </a:cubicBezTo>
                  <a:cubicBezTo>
                    <a:pt x="40784" y="62920"/>
                    <a:pt x="41736" y="61015"/>
                    <a:pt x="42689" y="58158"/>
                  </a:cubicBezTo>
                  <a:cubicBezTo>
                    <a:pt x="44594" y="54348"/>
                    <a:pt x="41736" y="60063"/>
                    <a:pt x="42689" y="57205"/>
                  </a:cubicBezTo>
                  <a:cubicBezTo>
                    <a:pt x="43641" y="56253"/>
                    <a:pt x="43641" y="54348"/>
                    <a:pt x="44594" y="53395"/>
                  </a:cubicBezTo>
                  <a:cubicBezTo>
                    <a:pt x="45546" y="50538"/>
                    <a:pt x="47451" y="48633"/>
                    <a:pt x="49356" y="45775"/>
                  </a:cubicBezTo>
                  <a:cubicBezTo>
                    <a:pt x="50309" y="43870"/>
                    <a:pt x="48404" y="46728"/>
                    <a:pt x="48404" y="46728"/>
                  </a:cubicBezTo>
                  <a:cubicBezTo>
                    <a:pt x="49356" y="45775"/>
                    <a:pt x="49356" y="44823"/>
                    <a:pt x="50309" y="44823"/>
                  </a:cubicBezTo>
                  <a:cubicBezTo>
                    <a:pt x="51261" y="43870"/>
                    <a:pt x="52214" y="42918"/>
                    <a:pt x="53166" y="41965"/>
                  </a:cubicBezTo>
                  <a:cubicBezTo>
                    <a:pt x="54119" y="41013"/>
                    <a:pt x="55071" y="40060"/>
                    <a:pt x="56976" y="39108"/>
                  </a:cubicBezTo>
                  <a:cubicBezTo>
                    <a:pt x="54119" y="41965"/>
                    <a:pt x="56024" y="40060"/>
                    <a:pt x="57929" y="38155"/>
                  </a:cubicBezTo>
                  <a:cubicBezTo>
                    <a:pt x="58881" y="37203"/>
                    <a:pt x="59834" y="37203"/>
                    <a:pt x="61739" y="36250"/>
                  </a:cubicBezTo>
                  <a:cubicBezTo>
                    <a:pt x="62691" y="36250"/>
                    <a:pt x="63644" y="35298"/>
                    <a:pt x="63644" y="35298"/>
                  </a:cubicBezTo>
                  <a:cubicBezTo>
                    <a:pt x="65549" y="34345"/>
                    <a:pt x="59834" y="37203"/>
                    <a:pt x="62691" y="35298"/>
                  </a:cubicBezTo>
                  <a:cubicBezTo>
                    <a:pt x="71264" y="31488"/>
                    <a:pt x="77931" y="22915"/>
                    <a:pt x="75074" y="13390"/>
                  </a:cubicBezTo>
                  <a:cubicBezTo>
                    <a:pt x="71264" y="4818"/>
                    <a:pt x="60786" y="-2802"/>
                    <a:pt x="51261" y="1008"/>
                  </a:cubicBezTo>
                  <a:lnTo>
                    <a:pt x="51261" y="100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71C871B-ADE1-4E06-A260-A8B30076E6DF}"/>
                </a:ext>
              </a:extLst>
            </p:cNvPr>
            <p:cNvSpPr/>
            <p:nvPr/>
          </p:nvSpPr>
          <p:spPr>
            <a:xfrm>
              <a:off x="5923835" y="1593532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A5282D9-AE6D-4E96-BF9D-5B5F781EBF6F}"/>
                </a:ext>
              </a:extLst>
            </p:cNvPr>
            <p:cNvSpPr/>
            <p:nvPr/>
          </p:nvSpPr>
          <p:spPr>
            <a:xfrm>
              <a:off x="5995510" y="12296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B8EB032-D2E7-40C1-8226-D13E13F9D715}"/>
                </a:ext>
              </a:extLst>
            </p:cNvPr>
            <p:cNvSpPr/>
            <p:nvPr/>
          </p:nvSpPr>
          <p:spPr>
            <a:xfrm>
              <a:off x="5903118" y="105917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F9B100E-6C6B-4FAE-A832-637C87A9C340}"/>
                </a:ext>
              </a:extLst>
            </p:cNvPr>
            <p:cNvSpPr/>
            <p:nvPr/>
          </p:nvSpPr>
          <p:spPr>
            <a:xfrm>
              <a:off x="5613558" y="10010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23F19A9-9A56-45B9-8B05-828AFE28B988}"/>
                </a:ext>
              </a:extLst>
            </p:cNvPr>
            <p:cNvSpPr/>
            <p:nvPr/>
          </p:nvSpPr>
          <p:spPr>
            <a:xfrm>
              <a:off x="5567600" y="758189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8CFB15A-36B9-400C-B873-96AA21095A46}"/>
                </a:ext>
              </a:extLst>
            </p:cNvPr>
            <p:cNvSpPr/>
            <p:nvPr/>
          </p:nvSpPr>
          <p:spPr>
            <a:xfrm>
              <a:off x="5969793" y="778192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5B3FF6C-168C-4C17-9E25-4217F5E8DEC5}"/>
                </a:ext>
              </a:extLst>
            </p:cNvPr>
            <p:cNvSpPr/>
            <p:nvPr/>
          </p:nvSpPr>
          <p:spPr>
            <a:xfrm>
              <a:off x="5427820" y="874395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887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ตัวแทนข้อความ 6">
            <a:extLst>
              <a:ext uri="{FF2B5EF4-FFF2-40B4-BE49-F238E27FC236}">
                <a16:creationId xmlns:a16="http://schemas.microsoft.com/office/drawing/2014/main" id="{FE8013F8-95AA-47E4-8B8F-1D035FAA9A8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5428" y="1193872"/>
            <a:ext cx="3611133" cy="602215"/>
          </a:xfrm>
        </p:spPr>
        <p:txBody>
          <a:bodyPr>
            <a:noAutofit/>
          </a:bodyPr>
          <a:lstStyle>
            <a:lvl1pPr marL="0" indent="0">
              <a:buNone/>
              <a:defRPr sz="50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49" name="ตัวแทนข้อความ 6">
            <a:extLst>
              <a:ext uri="{FF2B5EF4-FFF2-40B4-BE49-F238E27FC236}">
                <a16:creationId xmlns:a16="http://schemas.microsoft.com/office/drawing/2014/main" id="{9A15EF60-0846-4EAC-80D6-B7F9FE0A9B6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95430" y="603516"/>
            <a:ext cx="4147175" cy="447949"/>
          </a:xfrm>
        </p:spPr>
        <p:txBody>
          <a:bodyPr>
            <a:noAutofit/>
          </a:bodyPr>
          <a:lstStyle>
            <a:lvl1pPr marL="0" indent="0">
              <a:buNone/>
              <a:defRPr sz="37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54" name="ตัวแทนข้อความ 6">
            <a:extLst>
              <a:ext uri="{FF2B5EF4-FFF2-40B4-BE49-F238E27FC236}">
                <a16:creationId xmlns:a16="http://schemas.microsoft.com/office/drawing/2014/main" id="{E0FB67C3-D5FE-4EF8-B80B-669A0FFE0B11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71994" y="1541509"/>
            <a:ext cx="2572929" cy="687281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56" name="ตัวแทนข้อความ 6">
            <a:extLst>
              <a:ext uri="{FF2B5EF4-FFF2-40B4-BE49-F238E27FC236}">
                <a16:creationId xmlns:a16="http://schemas.microsoft.com/office/drawing/2014/main" id="{B73777FC-524F-4ACB-A153-CDF3CAA2AA35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171994" y="1233583"/>
            <a:ext cx="2572929" cy="324471"/>
          </a:xfrm>
        </p:spPr>
        <p:txBody>
          <a:bodyPr>
            <a:noAutofit/>
          </a:bodyPr>
          <a:lstStyle>
            <a:lvl1pPr marL="0" indent="0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7" name="ตัวแทนข้อความ 6">
            <a:extLst>
              <a:ext uri="{FF2B5EF4-FFF2-40B4-BE49-F238E27FC236}">
                <a16:creationId xmlns:a16="http://schemas.microsoft.com/office/drawing/2014/main" id="{A23A4DF7-C097-4DE9-AA85-37EBB7513F2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171994" y="2798804"/>
            <a:ext cx="2572929" cy="687281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58" name="ตัวแทนข้อความ 6">
            <a:extLst>
              <a:ext uri="{FF2B5EF4-FFF2-40B4-BE49-F238E27FC236}">
                <a16:creationId xmlns:a16="http://schemas.microsoft.com/office/drawing/2014/main" id="{A0805A04-12FD-4942-BAAA-91E0E1BBCB9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171994" y="2485463"/>
            <a:ext cx="2572929" cy="324471"/>
          </a:xfrm>
        </p:spPr>
        <p:txBody>
          <a:bodyPr>
            <a:noAutofit/>
          </a:bodyPr>
          <a:lstStyle>
            <a:lvl1pPr marL="0" indent="0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59" name="ตัวแทนข้อความ 6">
            <a:extLst>
              <a:ext uri="{FF2B5EF4-FFF2-40B4-BE49-F238E27FC236}">
                <a16:creationId xmlns:a16="http://schemas.microsoft.com/office/drawing/2014/main" id="{1701BF85-697E-493E-A3FE-6380EA61C7C1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171994" y="4054663"/>
            <a:ext cx="2572929" cy="687281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60" name="ตัวแทนข้อความ 6">
            <a:extLst>
              <a:ext uri="{FF2B5EF4-FFF2-40B4-BE49-F238E27FC236}">
                <a16:creationId xmlns:a16="http://schemas.microsoft.com/office/drawing/2014/main" id="{D2E80272-C2C0-4420-AFC8-6B63777EB9E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171994" y="3741322"/>
            <a:ext cx="2572929" cy="324471"/>
          </a:xfrm>
        </p:spPr>
        <p:txBody>
          <a:bodyPr>
            <a:noAutofit/>
          </a:bodyPr>
          <a:lstStyle>
            <a:lvl1pPr marL="0" indent="0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8114D6-4A9F-4151-8C0B-C0128FB927E8}"/>
              </a:ext>
            </a:extLst>
          </p:cNvPr>
          <p:cNvGrpSpPr/>
          <p:nvPr userDrawn="1"/>
        </p:nvGrpSpPr>
        <p:grpSpPr>
          <a:xfrm flipV="1">
            <a:off x="-198172" y="3041194"/>
            <a:ext cx="3044329" cy="2714218"/>
            <a:chOff x="-246671" y="-671305"/>
            <a:chExt cx="3358864" cy="2994646"/>
          </a:xfrm>
        </p:grpSpPr>
        <p:grpSp>
          <p:nvGrpSpPr>
            <p:cNvPr id="23" name="Graphic 3">
              <a:extLst>
                <a:ext uri="{FF2B5EF4-FFF2-40B4-BE49-F238E27FC236}">
                  <a16:creationId xmlns:a16="http://schemas.microsoft.com/office/drawing/2014/main" id="{ACB4BE5E-7E56-4CA6-B1B6-1C417F32E118}"/>
                </a:ext>
              </a:extLst>
            </p:cNvPr>
            <p:cNvGrpSpPr/>
            <p:nvPr userDrawn="1"/>
          </p:nvGrpSpPr>
          <p:grpSpPr>
            <a:xfrm flipH="1">
              <a:off x="-246671" y="-671305"/>
              <a:ext cx="3001973" cy="2763531"/>
              <a:chOff x="4931257" y="252412"/>
              <a:chExt cx="1326344" cy="1220994"/>
            </a:xfrm>
          </p:grpSpPr>
          <p:grpSp>
            <p:nvGrpSpPr>
              <p:cNvPr id="25" name="Graphic 3">
                <a:extLst>
                  <a:ext uri="{FF2B5EF4-FFF2-40B4-BE49-F238E27FC236}">
                    <a16:creationId xmlns:a16="http://schemas.microsoft.com/office/drawing/2014/main" id="{C79409B9-E929-45D0-A8EF-4F13F53497E5}"/>
                  </a:ext>
                </a:extLst>
              </p:cNvPr>
              <p:cNvGrpSpPr/>
              <p:nvPr/>
            </p:nvGrpSpPr>
            <p:grpSpPr>
              <a:xfrm>
                <a:off x="4931257" y="252412"/>
                <a:ext cx="1326344" cy="1220994"/>
                <a:chOff x="4931257" y="252412"/>
                <a:chExt cx="1326344" cy="1220994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D71447F-C8B8-46A7-9914-39D75C2E7BCD}"/>
                    </a:ext>
                  </a:extLst>
                </p:cNvPr>
                <p:cNvSpPr/>
                <p:nvPr/>
              </p:nvSpPr>
              <p:spPr>
                <a:xfrm>
                  <a:off x="4931257" y="252412"/>
                  <a:ext cx="1326344" cy="1220994"/>
                </a:xfrm>
                <a:custGeom>
                  <a:avLst/>
                  <a:gdLst>
                    <a:gd name="connsiteX0" fmla="*/ 381787 w 1326344"/>
                    <a:gd name="connsiteY0" fmla="*/ 54293 h 1220994"/>
                    <a:gd name="connsiteX1" fmla="*/ 12217 w 1326344"/>
                    <a:gd name="connsiteY1" fmla="*/ 564833 h 1220994"/>
                    <a:gd name="connsiteX2" fmla="*/ 505612 w 1326344"/>
                    <a:gd name="connsiteY2" fmla="*/ 481013 h 1220994"/>
                    <a:gd name="connsiteX3" fmla="*/ 721830 w 1326344"/>
                    <a:gd name="connsiteY3" fmla="*/ 468630 h 1220994"/>
                    <a:gd name="connsiteX4" fmla="*/ 271297 w 1326344"/>
                    <a:gd name="connsiteY4" fmla="*/ 934403 h 1220994"/>
                    <a:gd name="connsiteX5" fmla="*/ 634200 w 1326344"/>
                    <a:gd name="connsiteY5" fmla="*/ 969645 h 1220994"/>
                    <a:gd name="connsiteX6" fmla="*/ 1029487 w 1326344"/>
                    <a:gd name="connsiteY6" fmla="*/ 871538 h 1220994"/>
                    <a:gd name="connsiteX7" fmla="*/ 1196175 w 1326344"/>
                    <a:gd name="connsiteY7" fmla="*/ 1185863 h 1220994"/>
                    <a:gd name="connsiteX8" fmla="*/ 1316190 w 1326344"/>
                    <a:gd name="connsiteY8" fmla="*/ 0 h 1220994"/>
                    <a:gd name="connsiteX9" fmla="*/ 381787 w 1326344"/>
                    <a:gd name="connsiteY9" fmla="*/ 54293 h 122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344" h="1220994">
                      <a:moveTo>
                        <a:pt x="381787" y="54293"/>
                      </a:moveTo>
                      <a:cubicBezTo>
                        <a:pt x="381787" y="54293"/>
                        <a:pt x="-80175" y="391478"/>
                        <a:pt x="12217" y="564833"/>
                      </a:cubicBezTo>
                      <a:cubicBezTo>
                        <a:pt x="104610" y="738188"/>
                        <a:pt x="346545" y="628650"/>
                        <a:pt x="505612" y="481013"/>
                      </a:cubicBezTo>
                      <a:cubicBezTo>
                        <a:pt x="664680" y="333375"/>
                        <a:pt x="741832" y="363855"/>
                        <a:pt x="721830" y="468630"/>
                      </a:cubicBezTo>
                      <a:cubicBezTo>
                        <a:pt x="701827" y="572453"/>
                        <a:pt x="396075" y="829628"/>
                        <a:pt x="271297" y="934403"/>
                      </a:cubicBezTo>
                      <a:cubicBezTo>
                        <a:pt x="146520" y="1039178"/>
                        <a:pt x="314160" y="1202055"/>
                        <a:pt x="634200" y="969645"/>
                      </a:cubicBezTo>
                      <a:cubicBezTo>
                        <a:pt x="954240" y="737235"/>
                        <a:pt x="1106640" y="709613"/>
                        <a:pt x="1029487" y="871538"/>
                      </a:cubicBezTo>
                      <a:cubicBezTo>
                        <a:pt x="952335" y="1033463"/>
                        <a:pt x="1014247" y="1321118"/>
                        <a:pt x="1196175" y="1185863"/>
                      </a:cubicBezTo>
                      <a:cubicBezTo>
                        <a:pt x="1378102" y="1050608"/>
                        <a:pt x="1316190" y="0"/>
                        <a:pt x="1316190" y="0"/>
                      </a:cubicBezTo>
                      <a:lnTo>
                        <a:pt x="381787" y="54293"/>
                      </a:lnTo>
                      <a:close/>
                    </a:path>
                  </a:pathLst>
                </a:custGeom>
                <a:solidFill>
                  <a:srgbClr val="FF941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22AB1DCA-A98C-4DB4-9513-30C643ED3592}"/>
                    </a:ext>
                  </a:extLst>
                </p:cNvPr>
                <p:cNvSpPr/>
                <p:nvPr/>
              </p:nvSpPr>
              <p:spPr>
                <a:xfrm>
                  <a:off x="5620701" y="758742"/>
                  <a:ext cx="313874" cy="221595"/>
                </a:xfrm>
                <a:custGeom>
                  <a:avLst/>
                  <a:gdLst>
                    <a:gd name="connsiteX0" fmla="*/ 282892 w 313874"/>
                    <a:gd name="connsiteY0" fmla="*/ 5162 h 221595"/>
                    <a:gd name="connsiteX1" fmla="*/ 179070 w 313874"/>
                    <a:gd name="connsiteY1" fmla="*/ 126129 h 221595"/>
                    <a:gd name="connsiteX2" fmla="*/ 117157 w 313874"/>
                    <a:gd name="connsiteY2" fmla="*/ 169944 h 221595"/>
                    <a:gd name="connsiteX3" fmla="*/ 17145 w 313874"/>
                    <a:gd name="connsiteY3" fmla="*/ 185184 h 221595"/>
                    <a:gd name="connsiteX4" fmla="*/ 17145 w 313874"/>
                    <a:gd name="connsiteY4" fmla="*/ 221379 h 221595"/>
                    <a:gd name="connsiteX5" fmla="*/ 169545 w 313874"/>
                    <a:gd name="connsiteY5" fmla="*/ 181374 h 221595"/>
                    <a:gd name="connsiteX6" fmla="*/ 259080 w 313874"/>
                    <a:gd name="connsiteY6" fmla="*/ 86124 h 221595"/>
                    <a:gd name="connsiteX7" fmla="*/ 308610 w 313874"/>
                    <a:gd name="connsiteY7" fmla="*/ 29927 h 221595"/>
                    <a:gd name="connsiteX8" fmla="*/ 282892 w 313874"/>
                    <a:gd name="connsiteY8" fmla="*/ 5162 h 221595"/>
                    <a:gd name="connsiteX9" fmla="*/ 282892 w 313874"/>
                    <a:gd name="connsiteY9" fmla="*/ 5162 h 22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3874" h="221595">
                      <a:moveTo>
                        <a:pt x="282892" y="5162"/>
                      </a:moveTo>
                      <a:cubicBezTo>
                        <a:pt x="243840" y="42309"/>
                        <a:pt x="217170" y="88982"/>
                        <a:pt x="179070" y="126129"/>
                      </a:cubicBezTo>
                      <a:cubicBezTo>
                        <a:pt x="160973" y="144227"/>
                        <a:pt x="140017" y="160419"/>
                        <a:pt x="117157" y="169944"/>
                      </a:cubicBezTo>
                      <a:cubicBezTo>
                        <a:pt x="85725" y="183279"/>
                        <a:pt x="51435" y="186137"/>
                        <a:pt x="17145" y="185184"/>
                      </a:cubicBezTo>
                      <a:cubicBezTo>
                        <a:pt x="-5715" y="184232"/>
                        <a:pt x="-5715" y="220427"/>
                        <a:pt x="17145" y="221379"/>
                      </a:cubicBezTo>
                      <a:cubicBezTo>
                        <a:pt x="70485" y="223284"/>
                        <a:pt x="124778" y="212807"/>
                        <a:pt x="169545" y="181374"/>
                      </a:cubicBezTo>
                      <a:cubicBezTo>
                        <a:pt x="205740" y="155657"/>
                        <a:pt x="231457" y="121367"/>
                        <a:pt x="259080" y="86124"/>
                      </a:cubicBezTo>
                      <a:cubicBezTo>
                        <a:pt x="274320" y="66122"/>
                        <a:pt x="290513" y="47072"/>
                        <a:pt x="308610" y="29927"/>
                      </a:cubicBezTo>
                      <a:cubicBezTo>
                        <a:pt x="324803" y="14687"/>
                        <a:pt x="300038" y="-11031"/>
                        <a:pt x="282892" y="5162"/>
                      </a:cubicBezTo>
                      <a:lnTo>
                        <a:pt x="282892" y="516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FC62261-5468-4DFC-A345-07D1A0BCAA58}"/>
                    </a:ext>
                  </a:extLst>
                </p:cNvPr>
                <p:cNvSpPr/>
                <p:nvPr/>
              </p:nvSpPr>
              <p:spPr>
                <a:xfrm>
                  <a:off x="5320192" y="489597"/>
                  <a:ext cx="116395" cy="145181"/>
                </a:xfrm>
                <a:custGeom>
                  <a:avLst/>
                  <a:gdLst>
                    <a:gd name="connsiteX0" fmla="*/ 93817 w 116395"/>
                    <a:gd name="connsiteY0" fmla="*/ 940 h 145181"/>
                    <a:gd name="connsiteX1" fmla="*/ 27142 w 116395"/>
                    <a:gd name="connsiteY1" fmla="*/ 52375 h 145181"/>
                    <a:gd name="connsiteX2" fmla="*/ 472 w 116395"/>
                    <a:gd name="connsiteY2" fmla="*/ 122860 h 145181"/>
                    <a:gd name="connsiteX3" fmla="*/ 12854 w 116395"/>
                    <a:gd name="connsiteY3" fmla="*/ 144767 h 145181"/>
                    <a:gd name="connsiteX4" fmla="*/ 34762 w 116395"/>
                    <a:gd name="connsiteY4" fmla="*/ 132385 h 145181"/>
                    <a:gd name="connsiteX5" fmla="*/ 42382 w 116395"/>
                    <a:gd name="connsiteY5" fmla="*/ 99047 h 145181"/>
                    <a:gd name="connsiteX6" fmla="*/ 45239 w 116395"/>
                    <a:gd name="connsiteY6" fmla="*/ 90475 h 145181"/>
                    <a:gd name="connsiteX7" fmla="*/ 45239 w 116395"/>
                    <a:gd name="connsiteY7" fmla="*/ 90475 h 145181"/>
                    <a:gd name="connsiteX8" fmla="*/ 47144 w 116395"/>
                    <a:gd name="connsiteY8" fmla="*/ 86665 h 145181"/>
                    <a:gd name="connsiteX9" fmla="*/ 55717 w 116395"/>
                    <a:gd name="connsiteY9" fmla="*/ 72377 h 145181"/>
                    <a:gd name="connsiteX10" fmla="*/ 58575 w 116395"/>
                    <a:gd name="connsiteY10" fmla="*/ 68567 h 145181"/>
                    <a:gd name="connsiteX11" fmla="*/ 59527 w 116395"/>
                    <a:gd name="connsiteY11" fmla="*/ 66662 h 145181"/>
                    <a:gd name="connsiteX12" fmla="*/ 61432 w 116395"/>
                    <a:gd name="connsiteY12" fmla="*/ 64757 h 145181"/>
                    <a:gd name="connsiteX13" fmla="*/ 63337 w 116395"/>
                    <a:gd name="connsiteY13" fmla="*/ 61900 h 145181"/>
                    <a:gd name="connsiteX14" fmla="*/ 75719 w 116395"/>
                    <a:gd name="connsiteY14" fmla="*/ 49517 h 145181"/>
                    <a:gd name="connsiteX15" fmla="*/ 76672 w 116395"/>
                    <a:gd name="connsiteY15" fmla="*/ 49517 h 145181"/>
                    <a:gd name="connsiteX16" fmla="*/ 80482 w 116395"/>
                    <a:gd name="connsiteY16" fmla="*/ 46660 h 145181"/>
                    <a:gd name="connsiteX17" fmla="*/ 88102 w 116395"/>
                    <a:gd name="connsiteY17" fmla="*/ 41897 h 145181"/>
                    <a:gd name="connsiteX18" fmla="*/ 96675 w 116395"/>
                    <a:gd name="connsiteY18" fmla="*/ 37135 h 145181"/>
                    <a:gd name="connsiteX19" fmla="*/ 101437 w 116395"/>
                    <a:gd name="connsiteY19" fmla="*/ 35230 h 145181"/>
                    <a:gd name="connsiteX20" fmla="*/ 103342 w 116395"/>
                    <a:gd name="connsiteY20" fmla="*/ 34277 h 145181"/>
                    <a:gd name="connsiteX21" fmla="*/ 115725 w 116395"/>
                    <a:gd name="connsiteY21" fmla="*/ 12370 h 145181"/>
                    <a:gd name="connsiteX22" fmla="*/ 93817 w 116395"/>
                    <a:gd name="connsiteY22" fmla="*/ 940 h 145181"/>
                    <a:gd name="connsiteX23" fmla="*/ 93817 w 116395"/>
                    <a:gd name="connsiteY23" fmla="*/ 940 h 145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6395" h="145181">
                      <a:moveTo>
                        <a:pt x="93817" y="940"/>
                      </a:moveTo>
                      <a:cubicBezTo>
                        <a:pt x="67147" y="12370"/>
                        <a:pt x="44287" y="28562"/>
                        <a:pt x="27142" y="52375"/>
                      </a:cubicBezTo>
                      <a:cubicBezTo>
                        <a:pt x="12854" y="73330"/>
                        <a:pt x="4282" y="98095"/>
                        <a:pt x="472" y="122860"/>
                      </a:cubicBezTo>
                      <a:cubicBezTo>
                        <a:pt x="-1433" y="132385"/>
                        <a:pt x="2377" y="142862"/>
                        <a:pt x="12854" y="144767"/>
                      </a:cubicBezTo>
                      <a:cubicBezTo>
                        <a:pt x="21427" y="146672"/>
                        <a:pt x="32857" y="141910"/>
                        <a:pt x="34762" y="132385"/>
                      </a:cubicBezTo>
                      <a:cubicBezTo>
                        <a:pt x="36667" y="120955"/>
                        <a:pt x="38572" y="109525"/>
                        <a:pt x="42382" y="99047"/>
                      </a:cubicBezTo>
                      <a:cubicBezTo>
                        <a:pt x="43334" y="96190"/>
                        <a:pt x="44287" y="93332"/>
                        <a:pt x="45239" y="90475"/>
                      </a:cubicBezTo>
                      <a:cubicBezTo>
                        <a:pt x="44287" y="92380"/>
                        <a:pt x="44287" y="91427"/>
                        <a:pt x="45239" y="90475"/>
                      </a:cubicBezTo>
                      <a:cubicBezTo>
                        <a:pt x="46192" y="89522"/>
                        <a:pt x="46192" y="87617"/>
                        <a:pt x="47144" y="86665"/>
                      </a:cubicBezTo>
                      <a:cubicBezTo>
                        <a:pt x="50002" y="81902"/>
                        <a:pt x="51907" y="77140"/>
                        <a:pt x="55717" y="72377"/>
                      </a:cubicBezTo>
                      <a:cubicBezTo>
                        <a:pt x="56669" y="71425"/>
                        <a:pt x="57622" y="70472"/>
                        <a:pt x="58575" y="68567"/>
                      </a:cubicBezTo>
                      <a:cubicBezTo>
                        <a:pt x="58575" y="68567"/>
                        <a:pt x="61432" y="64757"/>
                        <a:pt x="59527" y="66662"/>
                      </a:cubicBezTo>
                      <a:cubicBezTo>
                        <a:pt x="58575" y="68567"/>
                        <a:pt x="60479" y="64757"/>
                        <a:pt x="61432" y="64757"/>
                      </a:cubicBezTo>
                      <a:cubicBezTo>
                        <a:pt x="62384" y="63805"/>
                        <a:pt x="63337" y="62852"/>
                        <a:pt x="63337" y="61900"/>
                      </a:cubicBezTo>
                      <a:cubicBezTo>
                        <a:pt x="67147" y="57137"/>
                        <a:pt x="71909" y="53327"/>
                        <a:pt x="75719" y="49517"/>
                      </a:cubicBezTo>
                      <a:cubicBezTo>
                        <a:pt x="78577" y="47612"/>
                        <a:pt x="74767" y="50470"/>
                        <a:pt x="76672" y="49517"/>
                      </a:cubicBezTo>
                      <a:cubicBezTo>
                        <a:pt x="77625" y="48565"/>
                        <a:pt x="79529" y="47612"/>
                        <a:pt x="80482" y="46660"/>
                      </a:cubicBezTo>
                      <a:cubicBezTo>
                        <a:pt x="82387" y="44755"/>
                        <a:pt x="85244" y="43802"/>
                        <a:pt x="88102" y="41897"/>
                      </a:cubicBezTo>
                      <a:cubicBezTo>
                        <a:pt x="90959" y="39992"/>
                        <a:pt x="93817" y="39040"/>
                        <a:pt x="96675" y="37135"/>
                      </a:cubicBezTo>
                      <a:cubicBezTo>
                        <a:pt x="98579" y="36182"/>
                        <a:pt x="99532" y="35230"/>
                        <a:pt x="101437" y="35230"/>
                      </a:cubicBezTo>
                      <a:cubicBezTo>
                        <a:pt x="102389" y="35230"/>
                        <a:pt x="106200" y="33325"/>
                        <a:pt x="103342" y="34277"/>
                      </a:cubicBezTo>
                      <a:cubicBezTo>
                        <a:pt x="111914" y="30467"/>
                        <a:pt x="118582" y="21895"/>
                        <a:pt x="115725" y="12370"/>
                      </a:cubicBezTo>
                      <a:cubicBezTo>
                        <a:pt x="112867" y="5702"/>
                        <a:pt x="103342" y="-2870"/>
                        <a:pt x="93817" y="940"/>
                      </a:cubicBezTo>
                      <a:lnTo>
                        <a:pt x="93817" y="9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BF14E4C5-BBF0-4787-9D4C-0F91B23A96D9}"/>
                    </a:ext>
                  </a:extLst>
                </p:cNvPr>
                <p:cNvSpPr/>
                <p:nvPr/>
              </p:nvSpPr>
              <p:spPr>
                <a:xfrm>
                  <a:off x="5166359" y="544829"/>
                  <a:ext cx="43875" cy="193357"/>
                </a:xfrm>
                <a:custGeom>
                  <a:avLst/>
                  <a:gdLst>
                    <a:gd name="connsiteX0" fmla="*/ 7620 w 43875"/>
                    <a:gd name="connsiteY0" fmla="*/ 18097 h 193357"/>
                    <a:gd name="connsiteX1" fmla="*/ 0 w 43875"/>
                    <a:gd name="connsiteY1" fmla="*/ 176213 h 193357"/>
                    <a:gd name="connsiteX2" fmla="*/ 36195 w 43875"/>
                    <a:gd name="connsiteY2" fmla="*/ 176213 h 193357"/>
                    <a:gd name="connsiteX3" fmla="*/ 43815 w 43875"/>
                    <a:gd name="connsiteY3" fmla="*/ 18097 h 193357"/>
                    <a:gd name="connsiteX4" fmla="*/ 25718 w 43875"/>
                    <a:gd name="connsiteY4" fmla="*/ 0 h 193357"/>
                    <a:gd name="connsiteX5" fmla="*/ 7620 w 43875"/>
                    <a:gd name="connsiteY5" fmla="*/ 18097 h 193357"/>
                    <a:gd name="connsiteX6" fmla="*/ 7620 w 43875"/>
                    <a:gd name="connsiteY6" fmla="*/ 18097 h 193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875" h="193357">
                      <a:moveTo>
                        <a:pt x="7620" y="18097"/>
                      </a:moveTo>
                      <a:cubicBezTo>
                        <a:pt x="953" y="70485"/>
                        <a:pt x="0" y="123825"/>
                        <a:pt x="0" y="176213"/>
                      </a:cubicBezTo>
                      <a:cubicBezTo>
                        <a:pt x="0" y="199072"/>
                        <a:pt x="35243" y="199072"/>
                        <a:pt x="36195" y="176213"/>
                      </a:cubicBezTo>
                      <a:cubicBezTo>
                        <a:pt x="36195" y="123825"/>
                        <a:pt x="36195" y="70485"/>
                        <a:pt x="43815" y="18097"/>
                      </a:cubicBezTo>
                      <a:cubicBezTo>
                        <a:pt x="44768" y="8572"/>
                        <a:pt x="34290" y="0"/>
                        <a:pt x="25718" y="0"/>
                      </a:cubicBezTo>
                      <a:cubicBezTo>
                        <a:pt x="15240" y="0"/>
                        <a:pt x="9525" y="8572"/>
                        <a:pt x="7620" y="18097"/>
                      </a:cubicBezTo>
                      <a:lnTo>
                        <a:pt x="7620" y="18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908E9F3-7054-47FD-9862-AB2BB6C8D1E5}"/>
                    </a:ext>
                  </a:extLst>
                </p:cNvPr>
                <p:cNvSpPr/>
                <p:nvPr/>
              </p:nvSpPr>
              <p:spPr>
                <a:xfrm>
                  <a:off x="5386950" y="1102979"/>
                  <a:ext cx="175085" cy="103803"/>
                </a:xfrm>
                <a:custGeom>
                  <a:avLst/>
                  <a:gdLst>
                    <a:gd name="connsiteX0" fmla="*/ 144217 w 175085"/>
                    <a:gd name="connsiteY0" fmla="*/ 4777 h 103803"/>
                    <a:gd name="connsiteX1" fmla="*/ 82304 w 175085"/>
                    <a:gd name="connsiteY1" fmla="*/ 40972 h 103803"/>
                    <a:gd name="connsiteX2" fmla="*/ 8962 w 175085"/>
                    <a:gd name="connsiteY2" fmla="*/ 70500 h 103803"/>
                    <a:gd name="connsiteX3" fmla="*/ 2294 w 175085"/>
                    <a:gd name="connsiteY3" fmla="*/ 95265 h 103803"/>
                    <a:gd name="connsiteX4" fmla="*/ 27059 w 175085"/>
                    <a:gd name="connsiteY4" fmla="*/ 101932 h 103803"/>
                    <a:gd name="connsiteX5" fmla="*/ 99449 w 175085"/>
                    <a:gd name="connsiteY5" fmla="*/ 72405 h 103803"/>
                    <a:gd name="connsiteX6" fmla="*/ 169934 w 175085"/>
                    <a:gd name="connsiteY6" fmla="*/ 29542 h 103803"/>
                    <a:gd name="connsiteX7" fmla="*/ 144217 w 175085"/>
                    <a:gd name="connsiteY7" fmla="*/ 4777 h 103803"/>
                    <a:gd name="connsiteX8" fmla="*/ 144217 w 175085"/>
                    <a:gd name="connsiteY8" fmla="*/ 4777 h 103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085" h="103803">
                      <a:moveTo>
                        <a:pt x="144217" y="4777"/>
                      </a:moveTo>
                      <a:cubicBezTo>
                        <a:pt x="127072" y="20017"/>
                        <a:pt x="103259" y="32400"/>
                        <a:pt x="82304" y="40972"/>
                      </a:cubicBezTo>
                      <a:cubicBezTo>
                        <a:pt x="57539" y="51450"/>
                        <a:pt x="32774" y="60022"/>
                        <a:pt x="8962" y="70500"/>
                      </a:cubicBezTo>
                      <a:cubicBezTo>
                        <a:pt x="389" y="74310"/>
                        <a:pt x="-2468" y="86692"/>
                        <a:pt x="2294" y="95265"/>
                      </a:cubicBezTo>
                      <a:cubicBezTo>
                        <a:pt x="8009" y="103837"/>
                        <a:pt x="17534" y="105742"/>
                        <a:pt x="27059" y="101932"/>
                      </a:cubicBezTo>
                      <a:cubicBezTo>
                        <a:pt x="48967" y="91455"/>
                        <a:pt x="74684" y="82882"/>
                        <a:pt x="99449" y="72405"/>
                      </a:cubicBezTo>
                      <a:cubicBezTo>
                        <a:pt x="125167" y="61927"/>
                        <a:pt x="149932" y="48592"/>
                        <a:pt x="169934" y="29542"/>
                      </a:cubicBezTo>
                      <a:cubicBezTo>
                        <a:pt x="186127" y="14302"/>
                        <a:pt x="160409" y="-10463"/>
                        <a:pt x="144217" y="4777"/>
                      </a:cubicBezTo>
                      <a:lnTo>
                        <a:pt x="144217" y="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21D78E1E-5E7B-44CE-9F4B-30DBE82FCBCD}"/>
                    </a:ext>
                  </a:extLst>
                </p:cNvPr>
                <p:cNvSpPr/>
                <p:nvPr/>
              </p:nvSpPr>
              <p:spPr>
                <a:xfrm>
                  <a:off x="5977413" y="820101"/>
                  <a:ext cx="96227" cy="188030"/>
                </a:xfrm>
                <a:custGeom>
                  <a:avLst/>
                  <a:gdLst>
                    <a:gd name="connsiteX0" fmla="*/ 1429 w 96227"/>
                    <a:gd name="connsiteY0" fmla="*/ 18098 h 188030"/>
                    <a:gd name="connsiteX1" fmla="*/ 12859 w 96227"/>
                    <a:gd name="connsiteY1" fmla="*/ 107633 h 188030"/>
                    <a:gd name="connsiteX2" fmla="*/ 65246 w 96227"/>
                    <a:gd name="connsiteY2" fmla="*/ 182880 h 188030"/>
                    <a:gd name="connsiteX3" fmla="*/ 90964 w 96227"/>
                    <a:gd name="connsiteY3" fmla="*/ 157163 h 188030"/>
                    <a:gd name="connsiteX4" fmla="*/ 47149 w 96227"/>
                    <a:gd name="connsiteY4" fmla="*/ 96202 h 188030"/>
                    <a:gd name="connsiteX5" fmla="*/ 38576 w 96227"/>
                    <a:gd name="connsiteY5" fmla="*/ 18098 h 188030"/>
                    <a:gd name="connsiteX6" fmla="*/ 20479 w 96227"/>
                    <a:gd name="connsiteY6" fmla="*/ 0 h 188030"/>
                    <a:gd name="connsiteX7" fmla="*/ 1429 w 96227"/>
                    <a:gd name="connsiteY7" fmla="*/ 18098 h 188030"/>
                    <a:gd name="connsiteX8" fmla="*/ 1429 w 96227"/>
                    <a:gd name="connsiteY8" fmla="*/ 18098 h 18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27" h="188030">
                      <a:moveTo>
                        <a:pt x="1429" y="18098"/>
                      </a:moveTo>
                      <a:cubicBezTo>
                        <a:pt x="-2381" y="47625"/>
                        <a:pt x="1429" y="79058"/>
                        <a:pt x="12859" y="107633"/>
                      </a:cubicBezTo>
                      <a:cubicBezTo>
                        <a:pt x="24289" y="136208"/>
                        <a:pt x="43339" y="160973"/>
                        <a:pt x="65246" y="182880"/>
                      </a:cubicBezTo>
                      <a:cubicBezTo>
                        <a:pt x="82391" y="199073"/>
                        <a:pt x="107156" y="173355"/>
                        <a:pt x="90964" y="157163"/>
                      </a:cubicBezTo>
                      <a:cubicBezTo>
                        <a:pt x="72866" y="140018"/>
                        <a:pt x="55721" y="119063"/>
                        <a:pt x="47149" y="96202"/>
                      </a:cubicBezTo>
                      <a:cubicBezTo>
                        <a:pt x="36671" y="70485"/>
                        <a:pt x="34766" y="45720"/>
                        <a:pt x="38576" y="18098"/>
                      </a:cubicBezTo>
                      <a:cubicBezTo>
                        <a:pt x="39529" y="8573"/>
                        <a:pt x="30004" y="0"/>
                        <a:pt x="20479" y="0"/>
                      </a:cubicBezTo>
                      <a:cubicBezTo>
                        <a:pt x="9049" y="0"/>
                        <a:pt x="2381" y="8573"/>
                        <a:pt x="1429" y="18098"/>
                      </a:cubicBezTo>
                      <a:lnTo>
                        <a:pt x="1429" y="180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5C6E151-0069-43E6-8F24-6F2BAC0FFE36}"/>
                    </a:ext>
                  </a:extLst>
                </p:cNvPr>
                <p:cNvSpPr/>
                <p:nvPr/>
              </p:nvSpPr>
              <p:spPr>
                <a:xfrm>
                  <a:off x="6022656" y="1192743"/>
                  <a:ext cx="127474" cy="153138"/>
                </a:xfrm>
                <a:custGeom>
                  <a:avLst/>
                  <a:gdLst>
                    <a:gd name="connsiteX0" fmla="*/ 88583 w 127474"/>
                    <a:gd name="connsiteY0" fmla="*/ 21693 h 153138"/>
                    <a:gd name="connsiteX1" fmla="*/ 89535 w 127474"/>
                    <a:gd name="connsiteY1" fmla="*/ 28361 h 153138"/>
                    <a:gd name="connsiteX2" fmla="*/ 89535 w 127474"/>
                    <a:gd name="connsiteY2" fmla="*/ 30266 h 153138"/>
                    <a:gd name="connsiteX3" fmla="*/ 90488 w 127474"/>
                    <a:gd name="connsiteY3" fmla="*/ 40743 h 153138"/>
                    <a:gd name="connsiteX4" fmla="*/ 90488 w 127474"/>
                    <a:gd name="connsiteY4" fmla="*/ 51221 h 153138"/>
                    <a:gd name="connsiteX5" fmla="*/ 90488 w 127474"/>
                    <a:gd name="connsiteY5" fmla="*/ 55983 h 153138"/>
                    <a:gd name="connsiteX6" fmla="*/ 90488 w 127474"/>
                    <a:gd name="connsiteY6" fmla="*/ 56936 h 153138"/>
                    <a:gd name="connsiteX7" fmla="*/ 84773 w 127474"/>
                    <a:gd name="connsiteY7" fmla="*/ 75986 h 153138"/>
                    <a:gd name="connsiteX8" fmla="*/ 84773 w 127474"/>
                    <a:gd name="connsiteY8" fmla="*/ 76938 h 153138"/>
                    <a:gd name="connsiteX9" fmla="*/ 81915 w 127474"/>
                    <a:gd name="connsiteY9" fmla="*/ 81701 h 153138"/>
                    <a:gd name="connsiteX10" fmla="*/ 77153 w 127474"/>
                    <a:gd name="connsiteY10" fmla="*/ 89321 h 153138"/>
                    <a:gd name="connsiteX11" fmla="*/ 76200 w 127474"/>
                    <a:gd name="connsiteY11" fmla="*/ 90273 h 153138"/>
                    <a:gd name="connsiteX12" fmla="*/ 73343 w 127474"/>
                    <a:gd name="connsiteY12" fmla="*/ 93131 h 153138"/>
                    <a:gd name="connsiteX13" fmla="*/ 66675 w 127474"/>
                    <a:gd name="connsiteY13" fmla="*/ 99798 h 153138"/>
                    <a:gd name="connsiteX14" fmla="*/ 65723 w 127474"/>
                    <a:gd name="connsiteY14" fmla="*/ 100751 h 153138"/>
                    <a:gd name="connsiteX15" fmla="*/ 60960 w 127474"/>
                    <a:gd name="connsiteY15" fmla="*/ 103608 h 153138"/>
                    <a:gd name="connsiteX16" fmla="*/ 53340 w 127474"/>
                    <a:gd name="connsiteY16" fmla="*/ 108371 h 153138"/>
                    <a:gd name="connsiteX17" fmla="*/ 51435 w 127474"/>
                    <a:gd name="connsiteY17" fmla="*/ 109323 h 153138"/>
                    <a:gd name="connsiteX18" fmla="*/ 47625 w 127474"/>
                    <a:gd name="connsiteY18" fmla="*/ 111228 h 153138"/>
                    <a:gd name="connsiteX19" fmla="*/ 37148 w 127474"/>
                    <a:gd name="connsiteY19" fmla="*/ 114086 h 153138"/>
                    <a:gd name="connsiteX20" fmla="*/ 32385 w 127474"/>
                    <a:gd name="connsiteY20" fmla="*/ 115038 h 153138"/>
                    <a:gd name="connsiteX21" fmla="*/ 29528 w 127474"/>
                    <a:gd name="connsiteY21" fmla="*/ 115991 h 153138"/>
                    <a:gd name="connsiteX22" fmla="*/ 29528 w 127474"/>
                    <a:gd name="connsiteY22" fmla="*/ 115991 h 153138"/>
                    <a:gd name="connsiteX23" fmla="*/ 18098 w 127474"/>
                    <a:gd name="connsiteY23" fmla="*/ 116943 h 153138"/>
                    <a:gd name="connsiteX24" fmla="*/ 0 w 127474"/>
                    <a:gd name="connsiteY24" fmla="*/ 135041 h 153138"/>
                    <a:gd name="connsiteX25" fmla="*/ 18098 w 127474"/>
                    <a:gd name="connsiteY25" fmla="*/ 153138 h 153138"/>
                    <a:gd name="connsiteX26" fmla="*/ 107633 w 127474"/>
                    <a:gd name="connsiteY26" fmla="*/ 109323 h 153138"/>
                    <a:gd name="connsiteX27" fmla="*/ 123825 w 127474"/>
                    <a:gd name="connsiteY27" fmla="*/ 13121 h 153138"/>
                    <a:gd name="connsiteX28" fmla="*/ 101918 w 127474"/>
                    <a:gd name="connsiteY28" fmla="*/ 738 h 153138"/>
                    <a:gd name="connsiteX29" fmla="*/ 88583 w 127474"/>
                    <a:gd name="connsiteY29" fmla="*/ 21693 h 153138"/>
                    <a:gd name="connsiteX30" fmla="*/ 88583 w 127474"/>
                    <a:gd name="connsiteY30" fmla="*/ 21693 h 15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7474" h="153138">
                      <a:moveTo>
                        <a:pt x="88583" y="21693"/>
                      </a:moveTo>
                      <a:cubicBezTo>
                        <a:pt x="89535" y="23598"/>
                        <a:pt x="89535" y="25503"/>
                        <a:pt x="89535" y="28361"/>
                      </a:cubicBezTo>
                      <a:cubicBezTo>
                        <a:pt x="89535" y="29313"/>
                        <a:pt x="90488" y="34076"/>
                        <a:pt x="89535" y="30266"/>
                      </a:cubicBezTo>
                      <a:cubicBezTo>
                        <a:pt x="89535" y="34076"/>
                        <a:pt x="90488" y="37886"/>
                        <a:pt x="90488" y="40743"/>
                      </a:cubicBezTo>
                      <a:cubicBezTo>
                        <a:pt x="90488" y="44553"/>
                        <a:pt x="90488" y="47411"/>
                        <a:pt x="90488" y="51221"/>
                      </a:cubicBezTo>
                      <a:cubicBezTo>
                        <a:pt x="90488" y="53126"/>
                        <a:pt x="90488" y="54078"/>
                        <a:pt x="90488" y="55983"/>
                      </a:cubicBezTo>
                      <a:cubicBezTo>
                        <a:pt x="90488" y="51221"/>
                        <a:pt x="90488" y="55983"/>
                        <a:pt x="90488" y="56936"/>
                      </a:cubicBezTo>
                      <a:cubicBezTo>
                        <a:pt x="89535" y="63603"/>
                        <a:pt x="87630" y="70271"/>
                        <a:pt x="84773" y="75986"/>
                      </a:cubicBezTo>
                      <a:cubicBezTo>
                        <a:pt x="86678" y="72176"/>
                        <a:pt x="84773" y="75986"/>
                        <a:pt x="84773" y="76938"/>
                      </a:cubicBezTo>
                      <a:cubicBezTo>
                        <a:pt x="83820" y="78843"/>
                        <a:pt x="82868" y="79796"/>
                        <a:pt x="81915" y="81701"/>
                      </a:cubicBezTo>
                      <a:cubicBezTo>
                        <a:pt x="80010" y="84558"/>
                        <a:pt x="79058" y="86463"/>
                        <a:pt x="77153" y="89321"/>
                      </a:cubicBezTo>
                      <a:cubicBezTo>
                        <a:pt x="74295" y="93131"/>
                        <a:pt x="78105" y="88368"/>
                        <a:pt x="76200" y="90273"/>
                      </a:cubicBezTo>
                      <a:cubicBezTo>
                        <a:pt x="75248" y="91226"/>
                        <a:pt x="74295" y="92178"/>
                        <a:pt x="73343" y="93131"/>
                      </a:cubicBezTo>
                      <a:cubicBezTo>
                        <a:pt x="71438" y="95036"/>
                        <a:pt x="68580" y="97893"/>
                        <a:pt x="66675" y="99798"/>
                      </a:cubicBezTo>
                      <a:cubicBezTo>
                        <a:pt x="65723" y="100751"/>
                        <a:pt x="63818" y="102656"/>
                        <a:pt x="65723" y="100751"/>
                      </a:cubicBezTo>
                      <a:cubicBezTo>
                        <a:pt x="63818" y="101703"/>
                        <a:pt x="62865" y="102656"/>
                        <a:pt x="60960" y="103608"/>
                      </a:cubicBezTo>
                      <a:cubicBezTo>
                        <a:pt x="58103" y="105513"/>
                        <a:pt x="55245" y="106466"/>
                        <a:pt x="53340" y="108371"/>
                      </a:cubicBezTo>
                      <a:cubicBezTo>
                        <a:pt x="52388" y="108371"/>
                        <a:pt x="47625" y="111228"/>
                        <a:pt x="51435" y="109323"/>
                      </a:cubicBezTo>
                      <a:cubicBezTo>
                        <a:pt x="50483" y="110276"/>
                        <a:pt x="48578" y="110276"/>
                        <a:pt x="47625" y="111228"/>
                      </a:cubicBezTo>
                      <a:cubicBezTo>
                        <a:pt x="44768" y="112181"/>
                        <a:pt x="40958" y="113133"/>
                        <a:pt x="37148" y="114086"/>
                      </a:cubicBezTo>
                      <a:cubicBezTo>
                        <a:pt x="35243" y="114086"/>
                        <a:pt x="34290" y="115038"/>
                        <a:pt x="32385" y="115038"/>
                      </a:cubicBezTo>
                      <a:cubicBezTo>
                        <a:pt x="31433" y="115038"/>
                        <a:pt x="30480" y="115038"/>
                        <a:pt x="29528" y="115991"/>
                      </a:cubicBezTo>
                      <a:cubicBezTo>
                        <a:pt x="31433" y="115991"/>
                        <a:pt x="31433" y="115991"/>
                        <a:pt x="29528" y="115991"/>
                      </a:cubicBezTo>
                      <a:cubicBezTo>
                        <a:pt x="25718" y="115991"/>
                        <a:pt x="21908" y="116943"/>
                        <a:pt x="18098" y="116943"/>
                      </a:cubicBezTo>
                      <a:cubicBezTo>
                        <a:pt x="8573" y="116943"/>
                        <a:pt x="0" y="125516"/>
                        <a:pt x="0" y="135041"/>
                      </a:cubicBezTo>
                      <a:cubicBezTo>
                        <a:pt x="0" y="144566"/>
                        <a:pt x="7620" y="153138"/>
                        <a:pt x="18098" y="153138"/>
                      </a:cubicBezTo>
                      <a:cubicBezTo>
                        <a:pt x="53340" y="153138"/>
                        <a:pt x="86678" y="138851"/>
                        <a:pt x="107633" y="109323"/>
                      </a:cubicBezTo>
                      <a:cubicBezTo>
                        <a:pt x="127635" y="81701"/>
                        <a:pt x="131445" y="45506"/>
                        <a:pt x="123825" y="13121"/>
                      </a:cubicBezTo>
                      <a:cubicBezTo>
                        <a:pt x="121920" y="3596"/>
                        <a:pt x="110490" y="-2119"/>
                        <a:pt x="101918" y="738"/>
                      </a:cubicBezTo>
                      <a:cubicBezTo>
                        <a:pt x="91440" y="2643"/>
                        <a:pt x="86678" y="12168"/>
                        <a:pt x="88583" y="21693"/>
                      </a:cubicBezTo>
                      <a:lnTo>
                        <a:pt x="88583" y="216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6E847468-90E3-4922-BC04-1C68A6D587A3}"/>
                    </a:ext>
                  </a:extLst>
                </p:cNvPr>
                <p:cNvSpPr/>
                <p:nvPr/>
              </p:nvSpPr>
              <p:spPr>
                <a:xfrm>
                  <a:off x="5700456" y="580005"/>
                  <a:ext cx="188930" cy="193547"/>
                </a:xfrm>
                <a:custGeom>
                  <a:avLst/>
                  <a:gdLst>
                    <a:gd name="connsiteX0" fmla="*/ 171705 w 188930"/>
                    <a:gd name="connsiteY0" fmla="*/ 66 h 193547"/>
                    <a:gd name="connsiteX1" fmla="*/ 2161 w 188930"/>
                    <a:gd name="connsiteY1" fmla="*/ 166754 h 193547"/>
                    <a:gd name="connsiteX2" fmla="*/ 32640 w 188930"/>
                    <a:gd name="connsiteY2" fmla="*/ 184851 h 193547"/>
                    <a:gd name="connsiteX3" fmla="*/ 90743 w 188930"/>
                    <a:gd name="connsiteY3" fmla="*/ 85791 h 193547"/>
                    <a:gd name="connsiteX4" fmla="*/ 170753 w 188930"/>
                    <a:gd name="connsiteY4" fmla="*/ 35309 h 193547"/>
                    <a:gd name="connsiteX5" fmla="*/ 188850 w 188930"/>
                    <a:gd name="connsiteY5" fmla="*/ 17211 h 193547"/>
                    <a:gd name="connsiteX6" fmla="*/ 171705 w 188930"/>
                    <a:gd name="connsiteY6" fmla="*/ 66 h 193547"/>
                    <a:gd name="connsiteX7" fmla="*/ 171705 w 188930"/>
                    <a:gd name="connsiteY7" fmla="*/ 66 h 193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8930" h="193547">
                      <a:moveTo>
                        <a:pt x="171705" y="66"/>
                      </a:moveTo>
                      <a:cubicBezTo>
                        <a:pt x="81218" y="8639"/>
                        <a:pt x="40261" y="96269"/>
                        <a:pt x="2161" y="166754"/>
                      </a:cubicBezTo>
                      <a:cubicBezTo>
                        <a:pt x="-8317" y="186756"/>
                        <a:pt x="22163" y="204854"/>
                        <a:pt x="32640" y="184851"/>
                      </a:cubicBezTo>
                      <a:cubicBezTo>
                        <a:pt x="50738" y="151514"/>
                        <a:pt x="66930" y="116271"/>
                        <a:pt x="90743" y="85791"/>
                      </a:cubicBezTo>
                      <a:cubicBezTo>
                        <a:pt x="110745" y="60074"/>
                        <a:pt x="138368" y="38166"/>
                        <a:pt x="170753" y="35309"/>
                      </a:cubicBezTo>
                      <a:cubicBezTo>
                        <a:pt x="180278" y="34356"/>
                        <a:pt x="188850" y="27689"/>
                        <a:pt x="188850" y="17211"/>
                      </a:cubicBezTo>
                      <a:cubicBezTo>
                        <a:pt x="189803" y="8639"/>
                        <a:pt x="182183" y="-886"/>
                        <a:pt x="171705" y="66"/>
                      </a:cubicBezTo>
                      <a:lnTo>
                        <a:pt x="171705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4116402-8408-4B1C-A40D-00F1A325C65E}"/>
                  </a:ext>
                </a:extLst>
              </p:cNvPr>
              <p:cNvSpPr/>
              <p:nvPr/>
            </p:nvSpPr>
            <p:spPr>
              <a:xfrm>
                <a:off x="5923410" y="616413"/>
                <a:ext cx="90095" cy="83860"/>
              </a:xfrm>
              <a:custGeom>
                <a:avLst/>
                <a:gdLst>
                  <a:gd name="connsiteX0" fmla="*/ 59242 w 90095"/>
                  <a:gd name="connsiteY0" fmla="*/ 9379 h 83860"/>
                  <a:gd name="connsiteX1" fmla="*/ 45907 w 90095"/>
                  <a:gd name="connsiteY1" fmla="*/ 31286 h 83860"/>
                  <a:gd name="connsiteX2" fmla="*/ 48764 w 90095"/>
                  <a:gd name="connsiteY2" fmla="*/ 27476 h 83860"/>
                  <a:gd name="connsiteX3" fmla="*/ 32572 w 90095"/>
                  <a:gd name="connsiteY3" fmla="*/ 43669 h 83860"/>
                  <a:gd name="connsiteX4" fmla="*/ 36382 w 90095"/>
                  <a:gd name="connsiteY4" fmla="*/ 40811 h 83860"/>
                  <a:gd name="connsiteX5" fmla="*/ 22095 w 90095"/>
                  <a:gd name="connsiteY5" fmla="*/ 49384 h 83860"/>
                  <a:gd name="connsiteX6" fmla="*/ 25904 w 90095"/>
                  <a:gd name="connsiteY6" fmla="*/ 47479 h 83860"/>
                  <a:gd name="connsiteX7" fmla="*/ 14474 w 90095"/>
                  <a:gd name="connsiteY7" fmla="*/ 50336 h 83860"/>
                  <a:gd name="connsiteX8" fmla="*/ 19237 w 90095"/>
                  <a:gd name="connsiteY8" fmla="*/ 49384 h 83860"/>
                  <a:gd name="connsiteX9" fmla="*/ 17332 w 90095"/>
                  <a:gd name="connsiteY9" fmla="*/ 49384 h 83860"/>
                  <a:gd name="connsiteX10" fmla="*/ 4949 w 90095"/>
                  <a:gd name="connsiteY10" fmla="*/ 54146 h 83860"/>
                  <a:gd name="connsiteX11" fmla="*/ 187 w 90095"/>
                  <a:gd name="connsiteY11" fmla="*/ 66529 h 83860"/>
                  <a:gd name="connsiteX12" fmla="*/ 4949 w 90095"/>
                  <a:gd name="connsiteY12" fmla="*/ 78911 h 83860"/>
                  <a:gd name="connsiteX13" fmla="*/ 17332 w 90095"/>
                  <a:gd name="connsiteY13" fmla="*/ 83674 h 83860"/>
                  <a:gd name="connsiteX14" fmla="*/ 44002 w 90095"/>
                  <a:gd name="connsiteY14" fmla="*/ 75101 h 83860"/>
                  <a:gd name="connsiteX15" fmla="*/ 63052 w 90095"/>
                  <a:gd name="connsiteY15" fmla="*/ 59861 h 83860"/>
                  <a:gd name="connsiteX16" fmla="*/ 87817 w 90095"/>
                  <a:gd name="connsiteY16" fmla="*/ 24619 h 83860"/>
                  <a:gd name="connsiteX17" fmla="*/ 89722 w 90095"/>
                  <a:gd name="connsiteY17" fmla="*/ 11284 h 83860"/>
                  <a:gd name="connsiteX18" fmla="*/ 81149 w 90095"/>
                  <a:gd name="connsiteY18" fmla="*/ 806 h 83860"/>
                  <a:gd name="connsiteX19" fmla="*/ 59242 w 90095"/>
                  <a:gd name="connsiteY19" fmla="*/ 9379 h 83860"/>
                  <a:gd name="connsiteX20" fmla="*/ 59242 w 90095"/>
                  <a:gd name="connsiteY20" fmla="*/ 9379 h 83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0095" h="83860">
                    <a:moveTo>
                      <a:pt x="59242" y="9379"/>
                    </a:moveTo>
                    <a:cubicBezTo>
                      <a:pt x="55432" y="16999"/>
                      <a:pt x="51622" y="24619"/>
                      <a:pt x="45907" y="31286"/>
                    </a:cubicBezTo>
                    <a:cubicBezTo>
                      <a:pt x="46859" y="30334"/>
                      <a:pt x="47812" y="28429"/>
                      <a:pt x="48764" y="27476"/>
                    </a:cubicBezTo>
                    <a:cubicBezTo>
                      <a:pt x="44002" y="33191"/>
                      <a:pt x="39239" y="38906"/>
                      <a:pt x="32572" y="43669"/>
                    </a:cubicBezTo>
                    <a:cubicBezTo>
                      <a:pt x="33524" y="42716"/>
                      <a:pt x="35429" y="41764"/>
                      <a:pt x="36382" y="40811"/>
                    </a:cubicBezTo>
                    <a:cubicBezTo>
                      <a:pt x="31620" y="43669"/>
                      <a:pt x="27809" y="46526"/>
                      <a:pt x="22095" y="49384"/>
                    </a:cubicBezTo>
                    <a:cubicBezTo>
                      <a:pt x="23047" y="48431"/>
                      <a:pt x="24952" y="48431"/>
                      <a:pt x="25904" y="47479"/>
                    </a:cubicBezTo>
                    <a:cubicBezTo>
                      <a:pt x="22095" y="49384"/>
                      <a:pt x="18284" y="50336"/>
                      <a:pt x="14474" y="50336"/>
                    </a:cubicBezTo>
                    <a:cubicBezTo>
                      <a:pt x="16379" y="50336"/>
                      <a:pt x="17332" y="50336"/>
                      <a:pt x="19237" y="49384"/>
                    </a:cubicBezTo>
                    <a:cubicBezTo>
                      <a:pt x="18284" y="49384"/>
                      <a:pt x="18284" y="49384"/>
                      <a:pt x="17332" y="49384"/>
                    </a:cubicBezTo>
                    <a:cubicBezTo>
                      <a:pt x="12570" y="50336"/>
                      <a:pt x="8759" y="51289"/>
                      <a:pt x="4949" y="54146"/>
                    </a:cubicBezTo>
                    <a:cubicBezTo>
                      <a:pt x="2092" y="57004"/>
                      <a:pt x="-766" y="62719"/>
                      <a:pt x="187" y="66529"/>
                    </a:cubicBezTo>
                    <a:cubicBezTo>
                      <a:pt x="187" y="71291"/>
                      <a:pt x="2092" y="76054"/>
                      <a:pt x="4949" y="78911"/>
                    </a:cubicBezTo>
                    <a:cubicBezTo>
                      <a:pt x="7807" y="81769"/>
                      <a:pt x="12570" y="84626"/>
                      <a:pt x="17332" y="83674"/>
                    </a:cubicBezTo>
                    <a:cubicBezTo>
                      <a:pt x="26857" y="82721"/>
                      <a:pt x="35429" y="79864"/>
                      <a:pt x="44002" y="75101"/>
                    </a:cubicBezTo>
                    <a:cubicBezTo>
                      <a:pt x="50670" y="71291"/>
                      <a:pt x="57337" y="65576"/>
                      <a:pt x="63052" y="59861"/>
                    </a:cubicBezTo>
                    <a:cubicBezTo>
                      <a:pt x="73529" y="49384"/>
                      <a:pt x="82102" y="37954"/>
                      <a:pt x="87817" y="24619"/>
                    </a:cubicBezTo>
                    <a:cubicBezTo>
                      <a:pt x="89722" y="19856"/>
                      <a:pt x="90674" y="16046"/>
                      <a:pt x="89722" y="11284"/>
                    </a:cubicBezTo>
                    <a:cubicBezTo>
                      <a:pt x="88770" y="7474"/>
                      <a:pt x="84959" y="2711"/>
                      <a:pt x="81149" y="806"/>
                    </a:cubicBezTo>
                    <a:cubicBezTo>
                      <a:pt x="76387" y="-1099"/>
                      <a:pt x="64004" y="-146"/>
                      <a:pt x="59242" y="9379"/>
                    </a:cubicBezTo>
                    <a:lnTo>
                      <a:pt x="59242" y="9379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2EA17B5-C417-48B9-9395-84C34A36DBA2}"/>
                  </a:ext>
                </a:extLst>
              </p:cNvPr>
              <p:cNvSpPr/>
              <p:nvPr/>
            </p:nvSpPr>
            <p:spPr>
              <a:xfrm>
                <a:off x="5509801" y="943688"/>
                <a:ext cx="56846" cy="123727"/>
              </a:xfrm>
              <a:custGeom>
                <a:avLst/>
                <a:gdLst>
                  <a:gd name="connsiteX0" fmla="*/ 26128 w 56846"/>
                  <a:gd name="connsiteY0" fmla="*/ 5001 h 123727"/>
                  <a:gd name="connsiteX1" fmla="*/ 1363 w 56846"/>
                  <a:gd name="connsiteY1" fmla="*/ 56436 h 123727"/>
                  <a:gd name="connsiteX2" fmla="*/ 10888 w 56846"/>
                  <a:gd name="connsiteY2" fmla="*/ 114538 h 123727"/>
                  <a:gd name="connsiteX3" fmla="*/ 35653 w 56846"/>
                  <a:gd name="connsiteY3" fmla="*/ 121206 h 123727"/>
                  <a:gd name="connsiteX4" fmla="*/ 42321 w 56846"/>
                  <a:gd name="connsiteY4" fmla="*/ 96441 h 123727"/>
                  <a:gd name="connsiteX5" fmla="*/ 39463 w 56846"/>
                  <a:gd name="connsiteY5" fmla="*/ 92631 h 123727"/>
                  <a:gd name="connsiteX6" fmla="*/ 38511 w 56846"/>
                  <a:gd name="connsiteY6" fmla="*/ 89773 h 123727"/>
                  <a:gd name="connsiteX7" fmla="*/ 38511 w 56846"/>
                  <a:gd name="connsiteY7" fmla="*/ 90726 h 123727"/>
                  <a:gd name="connsiteX8" fmla="*/ 35653 w 56846"/>
                  <a:gd name="connsiteY8" fmla="*/ 80248 h 123727"/>
                  <a:gd name="connsiteX9" fmla="*/ 35653 w 56846"/>
                  <a:gd name="connsiteY9" fmla="*/ 82153 h 123727"/>
                  <a:gd name="connsiteX10" fmla="*/ 35653 w 56846"/>
                  <a:gd name="connsiteY10" fmla="*/ 79296 h 123727"/>
                  <a:gd name="connsiteX11" fmla="*/ 35653 w 56846"/>
                  <a:gd name="connsiteY11" fmla="*/ 73581 h 123727"/>
                  <a:gd name="connsiteX12" fmla="*/ 35653 w 56846"/>
                  <a:gd name="connsiteY12" fmla="*/ 67866 h 123727"/>
                  <a:gd name="connsiteX13" fmla="*/ 35653 w 56846"/>
                  <a:gd name="connsiteY13" fmla="*/ 64056 h 123727"/>
                  <a:gd name="connsiteX14" fmla="*/ 35653 w 56846"/>
                  <a:gd name="connsiteY14" fmla="*/ 65008 h 123727"/>
                  <a:gd name="connsiteX15" fmla="*/ 38511 w 56846"/>
                  <a:gd name="connsiteY15" fmla="*/ 53578 h 123727"/>
                  <a:gd name="connsiteX16" fmla="*/ 40416 w 56846"/>
                  <a:gd name="connsiteY16" fmla="*/ 47863 h 123727"/>
                  <a:gd name="connsiteX17" fmla="*/ 41368 w 56846"/>
                  <a:gd name="connsiteY17" fmla="*/ 45006 h 123727"/>
                  <a:gd name="connsiteX18" fmla="*/ 41368 w 56846"/>
                  <a:gd name="connsiteY18" fmla="*/ 45958 h 123727"/>
                  <a:gd name="connsiteX19" fmla="*/ 44226 w 56846"/>
                  <a:gd name="connsiteY19" fmla="*/ 41196 h 123727"/>
                  <a:gd name="connsiteX20" fmla="*/ 47083 w 56846"/>
                  <a:gd name="connsiteY20" fmla="*/ 36433 h 123727"/>
                  <a:gd name="connsiteX21" fmla="*/ 48988 w 56846"/>
                  <a:gd name="connsiteY21" fmla="*/ 33576 h 123727"/>
                  <a:gd name="connsiteX22" fmla="*/ 48036 w 56846"/>
                  <a:gd name="connsiteY22" fmla="*/ 34528 h 123727"/>
                  <a:gd name="connsiteX23" fmla="*/ 51846 w 56846"/>
                  <a:gd name="connsiteY23" fmla="*/ 30718 h 123727"/>
                  <a:gd name="connsiteX24" fmla="*/ 51846 w 56846"/>
                  <a:gd name="connsiteY24" fmla="*/ 5001 h 123727"/>
                  <a:gd name="connsiteX25" fmla="*/ 26128 w 56846"/>
                  <a:gd name="connsiteY25" fmla="*/ 5001 h 123727"/>
                  <a:gd name="connsiteX26" fmla="*/ 26128 w 56846"/>
                  <a:gd name="connsiteY26" fmla="*/ 5001 h 12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846" h="123727">
                    <a:moveTo>
                      <a:pt x="26128" y="5001"/>
                    </a:moveTo>
                    <a:cubicBezTo>
                      <a:pt x="11841" y="18336"/>
                      <a:pt x="4221" y="37386"/>
                      <a:pt x="1363" y="56436"/>
                    </a:cubicBezTo>
                    <a:cubicBezTo>
                      <a:pt x="-1494" y="75486"/>
                      <a:pt x="-542" y="98346"/>
                      <a:pt x="10888" y="114538"/>
                    </a:cubicBezTo>
                    <a:cubicBezTo>
                      <a:pt x="16603" y="122158"/>
                      <a:pt x="27081" y="126921"/>
                      <a:pt x="35653" y="121206"/>
                    </a:cubicBezTo>
                    <a:cubicBezTo>
                      <a:pt x="43273" y="116443"/>
                      <a:pt x="48036" y="105013"/>
                      <a:pt x="42321" y="96441"/>
                    </a:cubicBezTo>
                    <a:cubicBezTo>
                      <a:pt x="41368" y="95488"/>
                      <a:pt x="40416" y="93583"/>
                      <a:pt x="39463" y="92631"/>
                    </a:cubicBezTo>
                    <a:cubicBezTo>
                      <a:pt x="39463" y="91678"/>
                      <a:pt x="38511" y="90726"/>
                      <a:pt x="38511" y="89773"/>
                    </a:cubicBezTo>
                    <a:cubicBezTo>
                      <a:pt x="37558" y="86916"/>
                      <a:pt x="39463" y="92631"/>
                      <a:pt x="38511" y="90726"/>
                    </a:cubicBezTo>
                    <a:cubicBezTo>
                      <a:pt x="37558" y="86916"/>
                      <a:pt x="36606" y="84058"/>
                      <a:pt x="35653" y="80248"/>
                    </a:cubicBezTo>
                    <a:cubicBezTo>
                      <a:pt x="34701" y="77391"/>
                      <a:pt x="35653" y="81201"/>
                      <a:pt x="35653" y="82153"/>
                    </a:cubicBezTo>
                    <a:cubicBezTo>
                      <a:pt x="35653" y="81201"/>
                      <a:pt x="35653" y="79296"/>
                      <a:pt x="35653" y="79296"/>
                    </a:cubicBezTo>
                    <a:cubicBezTo>
                      <a:pt x="35653" y="77391"/>
                      <a:pt x="35653" y="75486"/>
                      <a:pt x="35653" y="73581"/>
                    </a:cubicBezTo>
                    <a:cubicBezTo>
                      <a:pt x="35653" y="71676"/>
                      <a:pt x="35653" y="69771"/>
                      <a:pt x="35653" y="67866"/>
                    </a:cubicBezTo>
                    <a:cubicBezTo>
                      <a:pt x="35653" y="66913"/>
                      <a:pt x="35653" y="65961"/>
                      <a:pt x="35653" y="64056"/>
                    </a:cubicBezTo>
                    <a:cubicBezTo>
                      <a:pt x="35653" y="61198"/>
                      <a:pt x="34701" y="66913"/>
                      <a:pt x="35653" y="65008"/>
                    </a:cubicBezTo>
                    <a:cubicBezTo>
                      <a:pt x="36606" y="61198"/>
                      <a:pt x="36606" y="57388"/>
                      <a:pt x="38511" y="53578"/>
                    </a:cubicBezTo>
                    <a:cubicBezTo>
                      <a:pt x="39463" y="51673"/>
                      <a:pt x="39463" y="49768"/>
                      <a:pt x="40416" y="47863"/>
                    </a:cubicBezTo>
                    <a:cubicBezTo>
                      <a:pt x="40416" y="46911"/>
                      <a:pt x="41368" y="45958"/>
                      <a:pt x="41368" y="45006"/>
                    </a:cubicBezTo>
                    <a:cubicBezTo>
                      <a:pt x="42321" y="42148"/>
                      <a:pt x="42321" y="45006"/>
                      <a:pt x="41368" y="45958"/>
                    </a:cubicBezTo>
                    <a:cubicBezTo>
                      <a:pt x="42321" y="45006"/>
                      <a:pt x="43273" y="42148"/>
                      <a:pt x="44226" y="41196"/>
                    </a:cubicBezTo>
                    <a:cubicBezTo>
                      <a:pt x="45178" y="39291"/>
                      <a:pt x="46131" y="38338"/>
                      <a:pt x="47083" y="36433"/>
                    </a:cubicBezTo>
                    <a:cubicBezTo>
                      <a:pt x="48036" y="35481"/>
                      <a:pt x="48036" y="34528"/>
                      <a:pt x="48988" y="33576"/>
                    </a:cubicBezTo>
                    <a:cubicBezTo>
                      <a:pt x="50893" y="30718"/>
                      <a:pt x="47083" y="35481"/>
                      <a:pt x="48036" y="34528"/>
                    </a:cubicBezTo>
                    <a:cubicBezTo>
                      <a:pt x="48988" y="33576"/>
                      <a:pt x="50893" y="31671"/>
                      <a:pt x="51846" y="30718"/>
                    </a:cubicBezTo>
                    <a:cubicBezTo>
                      <a:pt x="58513" y="24051"/>
                      <a:pt x="58513" y="11668"/>
                      <a:pt x="51846" y="5001"/>
                    </a:cubicBezTo>
                    <a:cubicBezTo>
                      <a:pt x="44226" y="-1667"/>
                      <a:pt x="32796" y="-1667"/>
                      <a:pt x="26128" y="5001"/>
                    </a:cubicBezTo>
                    <a:lnTo>
                      <a:pt x="26128" y="5001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37EB999-22D1-4B03-9F49-B6DB5EE67BC2}"/>
                  </a:ext>
                </a:extLst>
              </p:cNvPr>
              <p:cNvSpPr/>
              <p:nvPr/>
            </p:nvSpPr>
            <p:spPr>
              <a:xfrm>
                <a:off x="5839991" y="921645"/>
                <a:ext cx="76359" cy="82074"/>
              </a:xfrm>
              <a:custGeom>
                <a:avLst/>
                <a:gdLst>
                  <a:gd name="connsiteX0" fmla="*/ 43601 w 76359"/>
                  <a:gd name="connsiteY0" fmla="*/ 8946 h 82074"/>
                  <a:gd name="connsiteX1" fmla="*/ 27408 w 76359"/>
                  <a:gd name="connsiteY1" fmla="*/ 38474 h 82074"/>
                  <a:gd name="connsiteX2" fmla="*/ 30265 w 76359"/>
                  <a:gd name="connsiteY2" fmla="*/ 34664 h 82074"/>
                  <a:gd name="connsiteX3" fmla="*/ 21693 w 76359"/>
                  <a:gd name="connsiteY3" fmla="*/ 44189 h 82074"/>
                  <a:gd name="connsiteX4" fmla="*/ 25503 w 76359"/>
                  <a:gd name="connsiteY4" fmla="*/ 41331 h 82074"/>
                  <a:gd name="connsiteX5" fmla="*/ 15978 w 76359"/>
                  <a:gd name="connsiteY5" fmla="*/ 47046 h 82074"/>
                  <a:gd name="connsiteX6" fmla="*/ 19788 w 76359"/>
                  <a:gd name="connsiteY6" fmla="*/ 45141 h 82074"/>
                  <a:gd name="connsiteX7" fmla="*/ 13121 w 76359"/>
                  <a:gd name="connsiteY7" fmla="*/ 47046 h 82074"/>
                  <a:gd name="connsiteX8" fmla="*/ 738 w 76359"/>
                  <a:gd name="connsiteY8" fmla="*/ 68954 h 82074"/>
                  <a:gd name="connsiteX9" fmla="*/ 22646 w 76359"/>
                  <a:gd name="connsiteY9" fmla="*/ 81336 h 82074"/>
                  <a:gd name="connsiteX10" fmla="*/ 41696 w 76359"/>
                  <a:gd name="connsiteY10" fmla="*/ 72764 h 82074"/>
                  <a:gd name="connsiteX11" fmla="*/ 58840 w 76359"/>
                  <a:gd name="connsiteY11" fmla="*/ 55619 h 82074"/>
                  <a:gd name="connsiteX12" fmla="*/ 74081 w 76359"/>
                  <a:gd name="connsiteY12" fmla="*/ 26091 h 82074"/>
                  <a:gd name="connsiteX13" fmla="*/ 75986 w 76359"/>
                  <a:gd name="connsiteY13" fmla="*/ 12756 h 82074"/>
                  <a:gd name="connsiteX14" fmla="*/ 67413 w 76359"/>
                  <a:gd name="connsiteY14" fmla="*/ 2279 h 82074"/>
                  <a:gd name="connsiteX15" fmla="*/ 54078 w 76359"/>
                  <a:gd name="connsiteY15" fmla="*/ 374 h 82074"/>
                  <a:gd name="connsiteX16" fmla="*/ 43601 w 76359"/>
                  <a:gd name="connsiteY16" fmla="*/ 8946 h 82074"/>
                  <a:gd name="connsiteX17" fmla="*/ 43601 w 76359"/>
                  <a:gd name="connsiteY17" fmla="*/ 8946 h 8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359" h="82074">
                    <a:moveTo>
                      <a:pt x="43601" y="8946"/>
                    </a:moveTo>
                    <a:cubicBezTo>
                      <a:pt x="38838" y="19424"/>
                      <a:pt x="34076" y="29901"/>
                      <a:pt x="27408" y="38474"/>
                    </a:cubicBezTo>
                    <a:cubicBezTo>
                      <a:pt x="28361" y="37521"/>
                      <a:pt x="29313" y="35616"/>
                      <a:pt x="30265" y="34664"/>
                    </a:cubicBezTo>
                    <a:cubicBezTo>
                      <a:pt x="27408" y="38474"/>
                      <a:pt x="24551" y="41331"/>
                      <a:pt x="21693" y="44189"/>
                    </a:cubicBezTo>
                    <a:cubicBezTo>
                      <a:pt x="22646" y="43236"/>
                      <a:pt x="24551" y="42284"/>
                      <a:pt x="25503" y="41331"/>
                    </a:cubicBezTo>
                    <a:cubicBezTo>
                      <a:pt x="22646" y="43236"/>
                      <a:pt x="19788" y="45141"/>
                      <a:pt x="15978" y="47046"/>
                    </a:cubicBezTo>
                    <a:cubicBezTo>
                      <a:pt x="16931" y="46094"/>
                      <a:pt x="18836" y="46094"/>
                      <a:pt x="19788" y="45141"/>
                    </a:cubicBezTo>
                    <a:cubicBezTo>
                      <a:pt x="17883" y="46094"/>
                      <a:pt x="15026" y="47046"/>
                      <a:pt x="13121" y="47046"/>
                    </a:cubicBezTo>
                    <a:cubicBezTo>
                      <a:pt x="3596" y="48951"/>
                      <a:pt x="-2119" y="60381"/>
                      <a:pt x="738" y="68954"/>
                    </a:cubicBezTo>
                    <a:cubicBezTo>
                      <a:pt x="3596" y="78479"/>
                      <a:pt x="13121" y="84194"/>
                      <a:pt x="22646" y="81336"/>
                    </a:cubicBezTo>
                    <a:cubicBezTo>
                      <a:pt x="29313" y="79431"/>
                      <a:pt x="35981" y="76574"/>
                      <a:pt x="41696" y="72764"/>
                    </a:cubicBezTo>
                    <a:cubicBezTo>
                      <a:pt x="48363" y="68001"/>
                      <a:pt x="53126" y="62286"/>
                      <a:pt x="58840" y="55619"/>
                    </a:cubicBezTo>
                    <a:cubicBezTo>
                      <a:pt x="65508" y="47046"/>
                      <a:pt x="69318" y="36569"/>
                      <a:pt x="74081" y="26091"/>
                    </a:cubicBezTo>
                    <a:cubicBezTo>
                      <a:pt x="75986" y="21329"/>
                      <a:pt x="76938" y="17519"/>
                      <a:pt x="75986" y="12756"/>
                    </a:cubicBezTo>
                    <a:cubicBezTo>
                      <a:pt x="75033" y="8946"/>
                      <a:pt x="71223" y="4184"/>
                      <a:pt x="67413" y="2279"/>
                    </a:cubicBezTo>
                    <a:cubicBezTo>
                      <a:pt x="63603" y="374"/>
                      <a:pt x="57888" y="-579"/>
                      <a:pt x="54078" y="374"/>
                    </a:cubicBezTo>
                    <a:cubicBezTo>
                      <a:pt x="50268" y="2279"/>
                      <a:pt x="45506" y="5136"/>
                      <a:pt x="43601" y="8946"/>
                    </a:cubicBezTo>
                    <a:lnTo>
                      <a:pt x="43601" y="8946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D0EB24-4060-425D-9AF2-E7B9BA91E8E3}"/>
                  </a:ext>
                </a:extLst>
              </p:cNvPr>
              <p:cNvSpPr/>
              <p:nvPr/>
            </p:nvSpPr>
            <p:spPr>
              <a:xfrm>
                <a:off x="6054370" y="971549"/>
                <a:ext cx="123543" cy="143882"/>
              </a:xfrm>
              <a:custGeom>
                <a:avLst/>
                <a:gdLst>
                  <a:gd name="connsiteX0" fmla="*/ 90206 w 123543"/>
                  <a:gd name="connsiteY0" fmla="*/ 17145 h 143882"/>
                  <a:gd name="connsiteX1" fmla="*/ 89254 w 123543"/>
                  <a:gd name="connsiteY1" fmla="*/ 35242 h 143882"/>
                  <a:gd name="connsiteX2" fmla="*/ 88301 w 123543"/>
                  <a:gd name="connsiteY2" fmla="*/ 42863 h 143882"/>
                  <a:gd name="connsiteX3" fmla="*/ 88301 w 123543"/>
                  <a:gd name="connsiteY3" fmla="*/ 43815 h 143882"/>
                  <a:gd name="connsiteX4" fmla="*/ 87349 w 123543"/>
                  <a:gd name="connsiteY4" fmla="*/ 47625 h 143882"/>
                  <a:gd name="connsiteX5" fmla="*/ 84491 w 123543"/>
                  <a:gd name="connsiteY5" fmla="*/ 60008 h 143882"/>
                  <a:gd name="connsiteX6" fmla="*/ 83539 w 123543"/>
                  <a:gd name="connsiteY6" fmla="*/ 62865 h 143882"/>
                  <a:gd name="connsiteX7" fmla="*/ 83539 w 123543"/>
                  <a:gd name="connsiteY7" fmla="*/ 61913 h 143882"/>
                  <a:gd name="connsiteX8" fmla="*/ 80681 w 123543"/>
                  <a:gd name="connsiteY8" fmla="*/ 67627 h 143882"/>
                  <a:gd name="connsiteX9" fmla="*/ 77824 w 123543"/>
                  <a:gd name="connsiteY9" fmla="*/ 72390 h 143882"/>
                  <a:gd name="connsiteX10" fmla="*/ 75919 w 123543"/>
                  <a:gd name="connsiteY10" fmla="*/ 74295 h 143882"/>
                  <a:gd name="connsiteX11" fmla="*/ 76871 w 123543"/>
                  <a:gd name="connsiteY11" fmla="*/ 72390 h 143882"/>
                  <a:gd name="connsiteX12" fmla="*/ 75919 w 123543"/>
                  <a:gd name="connsiteY12" fmla="*/ 73342 h 143882"/>
                  <a:gd name="connsiteX13" fmla="*/ 67346 w 123543"/>
                  <a:gd name="connsiteY13" fmla="*/ 81915 h 143882"/>
                  <a:gd name="connsiteX14" fmla="*/ 68299 w 123543"/>
                  <a:gd name="connsiteY14" fmla="*/ 81915 h 143882"/>
                  <a:gd name="connsiteX15" fmla="*/ 65441 w 123543"/>
                  <a:gd name="connsiteY15" fmla="*/ 83820 h 143882"/>
                  <a:gd name="connsiteX16" fmla="*/ 59726 w 123543"/>
                  <a:gd name="connsiteY16" fmla="*/ 87630 h 143882"/>
                  <a:gd name="connsiteX17" fmla="*/ 47344 w 123543"/>
                  <a:gd name="connsiteY17" fmla="*/ 94298 h 143882"/>
                  <a:gd name="connsiteX18" fmla="*/ 38771 w 123543"/>
                  <a:gd name="connsiteY18" fmla="*/ 98108 h 143882"/>
                  <a:gd name="connsiteX19" fmla="*/ 37819 w 123543"/>
                  <a:gd name="connsiteY19" fmla="*/ 99060 h 143882"/>
                  <a:gd name="connsiteX20" fmla="*/ 33056 w 123543"/>
                  <a:gd name="connsiteY20" fmla="*/ 100965 h 143882"/>
                  <a:gd name="connsiteX21" fmla="*/ 13054 w 123543"/>
                  <a:gd name="connsiteY21" fmla="*/ 108585 h 143882"/>
                  <a:gd name="connsiteX22" fmla="*/ 671 w 123543"/>
                  <a:gd name="connsiteY22" fmla="*/ 130492 h 143882"/>
                  <a:gd name="connsiteX23" fmla="*/ 22579 w 123543"/>
                  <a:gd name="connsiteY23" fmla="*/ 142875 h 143882"/>
                  <a:gd name="connsiteX24" fmla="*/ 86396 w 123543"/>
                  <a:gd name="connsiteY24" fmla="*/ 112395 h 143882"/>
                  <a:gd name="connsiteX25" fmla="*/ 119734 w 123543"/>
                  <a:gd name="connsiteY25" fmla="*/ 60960 h 143882"/>
                  <a:gd name="connsiteX26" fmla="*/ 123544 w 123543"/>
                  <a:gd name="connsiteY26" fmla="*/ 18098 h 143882"/>
                  <a:gd name="connsiteX27" fmla="*/ 105446 w 123543"/>
                  <a:gd name="connsiteY27" fmla="*/ 0 h 143882"/>
                  <a:gd name="connsiteX28" fmla="*/ 90206 w 123543"/>
                  <a:gd name="connsiteY28" fmla="*/ 17145 h 143882"/>
                  <a:gd name="connsiteX29" fmla="*/ 90206 w 123543"/>
                  <a:gd name="connsiteY29" fmla="*/ 17145 h 14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3543" h="143882">
                    <a:moveTo>
                      <a:pt x="90206" y="17145"/>
                    </a:moveTo>
                    <a:cubicBezTo>
                      <a:pt x="90206" y="22860"/>
                      <a:pt x="90206" y="28575"/>
                      <a:pt x="89254" y="35242"/>
                    </a:cubicBezTo>
                    <a:cubicBezTo>
                      <a:pt x="89254" y="38100"/>
                      <a:pt x="89254" y="40005"/>
                      <a:pt x="88301" y="42863"/>
                    </a:cubicBezTo>
                    <a:cubicBezTo>
                      <a:pt x="88301" y="47625"/>
                      <a:pt x="88301" y="40005"/>
                      <a:pt x="88301" y="43815"/>
                    </a:cubicBezTo>
                    <a:cubicBezTo>
                      <a:pt x="88301" y="44767"/>
                      <a:pt x="88301" y="46673"/>
                      <a:pt x="87349" y="47625"/>
                    </a:cubicBezTo>
                    <a:cubicBezTo>
                      <a:pt x="86396" y="52388"/>
                      <a:pt x="85444" y="56198"/>
                      <a:pt x="84491" y="60008"/>
                    </a:cubicBezTo>
                    <a:cubicBezTo>
                      <a:pt x="84491" y="60960"/>
                      <a:pt x="83539" y="61913"/>
                      <a:pt x="83539" y="62865"/>
                    </a:cubicBezTo>
                    <a:cubicBezTo>
                      <a:pt x="82586" y="65723"/>
                      <a:pt x="82586" y="63817"/>
                      <a:pt x="83539" y="61913"/>
                    </a:cubicBezTo>
                    <a:cubicBezTo>
                      <a:pt x="82586" y="62865"/>
                      <a:pt x="81634" y="65723"/>
                      <a:pt x="80681" y="67627"/>
                    </a:cubicBezTo>
                    <a:cubicBezTo>
                      <a:pt x="79729" y="69533"/>
                      <a:pt x="78776" y="70485"/>
                      <a:pt x="77824" y="72390"/>
                    </a:cubicBezTo>
                    <a:cubicBezTo>
                      <a:pt x="76871" y="73342"/>
                      <a:pt x="76871" y="74295"/>
                      <a:pt x="75919" y="74295"/>
                    </a:cubicBezTo>
                    <a:cubicBezTo>
                      <a:pt x="74966" y="76200"/>
                      <a:pt x="77824" y="72390"/>
                      <a:pt x="76871" y="72390"/>
                    </a:cubicBezTo>
                    <a:cubicBezTo>
                      <a:pt x="76871" y="72390"/>
                      <a:pt x="75919" y="73342"/>
                      <a:pt x="75919" y="73342"/>
                    </a:cubicBezTo>
                    <a:cubicBezTo>
                      <a:pt x="73061" y="76200"/>
                      <a:pt x="70204" y="79058"/>
                      <a:pt x="67346" y="81915"/>
                    </a:cubicBezTo>
                    <a:cubicBezTo>
                      <a:pt x="65441" y="83820"/>
                      <a:pt x="70204" y="80010"/>
                      <a:pt x="68299" y="81915"/>
                    </a:cubicBezTo>
                    <a:cubicBezTo>
                      <a:pt x="67346" y="82867"/>
                      <a:pt x="66394" y="82867"/>
                      <a:pt x="65441" y="83820"/>
                    </a:cubicBezTo>
                    <a:cubicBezTo>
                      <a:pt x="63536" y="84773"/>
                      <a:pt x="61631" y="86677"/>
                      <a:pt x="59726" y="87630"/>
                    </a:cubicBezTo>
                    <a:cubicBezTo>
                      <a:pt x="55916" y="90488"/>
                      <a:pt x="52106" y="92392"/>
                      <a:pt x="47344" y="94298"/>
                    </a:cubicBezTo>
                    <a:cubicBezTo>
                      <a:pt x="44486" y="95250"/>
                      <a:pt x="41629" y="97155"/>
                      <a:pt x="38771" y="98108"/>
                    </a:cubicBezTo>
                    <a:cubicBezTo>
                      <a:pt x="36866" y="99060"/>
                      <a:pt x="34009" y="100013"/>
                      <a:pt x="37819" y="99060"/>
                    </a:cubicBezTo>
                    <a:cubicBezTo>
                      <a:pt x="35914" y="100013"/>
                      <a:pt x="34961" y="100013"/>
                      <a:pt x="33056" y="100965"/>
                    </a:cubicBezTo>
                    <a:cubicBezTo>
                      <a:pt x="26389" y="103823"/>
                      <a:pt x="19721" y="105727"/>
                      <a:pt x="13054" y="108585"/>
                    </a:cubicBezTo>
                    <a:cubicBezTo>
                      <a:pt x="4481" y="111442"/>
                      <a:pt x="-2186" y="120967"/>
                      <a:pt x="671" y="130492"/>
                    </a:cubicBezTo>
                    <a:cubicBezTo>
                      <a:pt x="3529" y="139065"/>
                      <a:pt x="13054" y="146685"/>
                      <a:pt x="22579" y="142875"/>
                    </a:cubicBezTo>
                    <a:cubicBezTo>
                      <a:pt x="44486" y="135255"/>
                      <a:pt x="67346" y="126683"/>
                      <a:pt x="86396" y="112395"/>
                    </a:cubicBezTo>
                    <a:cubicBezTo>
                      <a:pt x="103541" y="99060"/>
                      <a:pt x="114971" y="81915"/>
                      <a:pt x="119734" y="60960"/>
                    </a:cubicBezTo>
                    <a:cubicBezTo>
                      <a:pt x="122591" y="46673"/>
                      <a:pt x="123544" y="32385"/>
                      <a:pt x="123544" y="18098"/>
                    </a:cubicBezTo>
                    <a:cubicBezTo>
                      <a:pt x="123544" y="8573"/>
                      <a:pt x="114971" y="0"/>
                      <a:pt x="105446" y="0"/>
                    </a:cubicBezTo>
                    <a:cubicBezTo>
                      <a:pt x="97826" y="0"/>
                      <a:pt x="90206" y="7620"/>
                      <a:pt x="90206" y="17145"/>
                    </a:cubicBezTo>
                    <a:lnTo>
                      <a:pt x="90206" y="1714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2E44065-3DA6-4A15-9F82-5BEFE0A980E9}"/>
                  </a:ext>
                </a:extLst>
              </p:cNvPr>
              <p:cNvSpPr/>
              <p:nvPr/>
            </p:nvSpPr>
            <p:spPr>
              <a:xfrm>
                <a:off x="5644514" y="485083"/>
                <a:ext cx="80399" cy="165473"/>
              </a:xfrm>
              <a:custGeom>
                <a:avLst/>
                <a:gdLst>
                  <a:gd name="connsiteX0" fmla="*/ 52388 w 80399"/>
                  <a:gd name="connsiteY0" fmla="*/ 2596 h 165473"/>
                  <a:gd name="connsiteX1" fmla="*/ 0 w 80399"/>
                  <a:gd name="connsiteY1" fmla="*/ 147376 h 165473"/>
                  <a:gd name="connsiteX2" fmla="*/ 18097 w 80399"/>
                  <a:gd name="connsiteY2" fmla="*/ 165474 h 165473"/>
                  <a:gd name="connsiteX3" fmla="*/ 36195 w 80399"/>
                  <a:gd name="connsiteY3" fmla="*/ 147376 h 165473"/>
                  <a:gd name="connsiteX4" fmla="*/ 37147 w 80399"/>
                  <a:gd name="connsiteY4" fmla="*/ 114991 h 165473"/>
                  <a:gd name="connsiteX5" fmla="*/ 38100 w 80399"/>
                  <a:gd name="connsiteY5" fmla="*/ 97846 h 165473"/>
                  <a:gd name="connsiteX6" fmla="*/ 38100 w 80399"/>
                  <a:gd name="connsiteY6" fmla="*/ 95941 h 165473"/>
                  <a:gd name="connsiteX7" fmla="*/ 39053 w 80399"/>
                  <a:gd name="connsiteY7" fmla="*/ 91179 h 165473"/>
                  <a:gd name="connsiteX8" fmla="*/ 40957 w 80399"/>
                  <a:gd name="connsiteY8" fmla="*/ 82606 h 165473"/>
                  <a:gd name="connsiteX9" fmla="*/ 45720 w 80399"/>
                  <a:gd name="connsiteY9" fmla="*/ 65461 h 165473"/>
                  <a:gd name="connsiteX10" fmla="*/ 47625 w 80399"/>
                  <a:gd name="connsiteY10" fmla="*/ 60699 h 165473"/>
                  <a:gd name="connsiteX11" fmla="*/ 47625 w 80399"/>
                  <a:gd name="connsiteY11" fmla="*/ 59746 h 165473"/>
                  <a:gd name="connsiteX12" fmla="*/ 51435 w 80399"/>
                  <a:gd name="connsiteY12" fmla="*/ 51174 h 165473"/>
                  <a:gd name="connsiteX13" fmla="*/ 56197 w 80399"/>
                  <a:gd name="connsiteY13" fmla="*/ 44506 h 165473"/>
                  <a:gd name="connsiteX14" fmla="*/ 55245 w 80399"/>
                  <a:gd name="connsiteY14" fmla="*/ 45459 h 165473"/>
                  <a:gd name="connsiteX15" fmla="*/ 57150 w 80399"/>
                  <a:gd name="connsiteY15" fmla="*/ 43554 h 165473"/>
                  <a:gd name="connsiteX16" fmla="*/ 60007 w 80399"/>
                  <a:gd name="connsiteY16" fmla="*/ 40696 h 165473"/>
                  <a:gd name="connsiteX17" fmla="*/ 62865 w 80399"/>
                  <a:gd name="connsiteY17" fmla="*/ 37839 h 165473"/>
                  <a:gd name="connsiteX18" fmla="*/ 63817 w 80399"/>
                  <a:gd name="connsiteY18" fmla="*/ 36886 h 165473"/>
                  <a:gd name="connsiteX19" fmla="*/ 71438 w 80399"/>
                  <a:gd name="connsiteY19" fmla="*/ 32124 h 165473"/>
                  <a:gd name="connsiteX20" fmla="*/ 78105 w 80399"/>
                  <a:gd name="connsiteY20" fmla="*/ 7359 h 165473"/>
                  <a:gd name="connsiteX21" fmla="*/ 52388 w 80399"/>
                  <a:gd name="connsiteY21" fmla="*/ 2596 h 165473"/>
                  <a:gd name="connsiteX22" fmla="*/ 52388 w 80399"/>
                  <a:gd name="connsiteY22" fmla="*/ 2596 h 16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399" h="165473">
                    <a:moveTo>
                      <a:pt x="52388" y="2596"/>
                    </a:moveTo>
                    <a:cubicBezTo>
                      <a:pt x="1905" y="29266"/>
                      <a:pt x="0" y="96894"/>
                      <a:pt x="0" y="147376"/>
                    </a:cubicBezTo>
                    <a:cubicBezTo>
                      <a:pt x="0" y="156901"/>
                      <a:pt x="8572" y="165474"/>
                      <a:pt x="18097" y="165474"/>
                    </a:cubicBezTo>
                    <a:cubicBezTo>
                      <a:pt x="27622" y="165474"/>
                      <a:pt x="36195" y="156901"/>
                      <a:pt x="36195" y="147376"/>
                    </a:cubicBezTo>
                    <a:cubicBezTo>
                      <a:pt x="36195" y="136899"/>
                      <a:pt x="36195" y="125469"/>
                      <a:pt x="37147" y="114991"/>
                    </a:cubicBezTo>
                    <a:cubicBezTo>
                      <a:pt x="37147" y="109276"/>
                      <a:pt x="38100" y="103561"/>
                      <a:pt x="38100" y="97846"/>
                    </a:cubicBezTo>
                    <a:cubicBezTo>
                      <a:pt x="38100" y="97846"/>
                      <a:pt x="39053" y="92131"/>
                      <a:pt x="38100" y="95941"/>
                    </a:cubicBezTo>
                    <a:cubicBezTo>
                      <a:pt x="38100" y="94036"/>
                      <a:pt x="38100" y="93084"/>
                      <a:pt x="39053" y="91179"/>
                    </a:cubicBezTo>
                    <a:cubicBezTo>
                      <a:pt x="39053" y="88321"/>
                      <a:pt x="40005" y="85464"/>
                      <a:pt x="40957" y="82606"/>
                    </a:cubicBezTo>
                    <a:cubicBezTo>
                      <a:pt x="41910" y="76891"/>
                      <a:pt x="43815" y="71176"/>
                      <a:pt x="45720" y="65461"/>
                    </a:cubicBezTo>
                    <a:cubicBezTo>
                      <a:pt x="46672" y="63556"/>
                      <a:pt x="46672" y="62604"/>
                      <a:pt x="47625" y="60699"/>
                    </a:cubicBezTo>
                    <a:cubicBezTo>
                      <a:pt x="48578" y="58794"/>
                      <a:pt x="46672" y="62604"/>
                      <a:pt x="47625" y="59746"/>
                    </a:cubicBezTo>
                    <a:cubicBezTo>
                      <a:pt x="48578" y="56889"/>
                      <a:pt x="50482" y="54031"/>
                      <a:pt x="51435" y="51174"/>
                    </a:cubicBezTo>
                    <a:cubicBezTo>
                      <a:pt x="52388" y="49269"/>
                      <a:pt x="54292" y="46411"/>
                      <a:pt x="56197" y="44506"/>
                    </a:cubicBezTo>
                    <a:cubicBezTo>
                      <a:pt x="57150" y="43554"/>
                      <a:pt x="57150" y="43554"/>
                      <a:pt x="55245" y="45459"/>
                    </a:cubicBezTo>
                    <a:cubicBezTo>
                      <a:pt x="55245" y="44506"/>
                      <a:pt x="56197" y="44506"/>
                      <a:pt x="57150" y="43554"/>
                    </a:cubicBezTo>
                    <a:cubicBezTo>
                      <a:pt x="58103" y="42601"/>
                      <a:pt x="59055" y="41649"/>
                      <a:pt x="60007" y="40696"/>
                    </a:cubicBezTo>
                    <a:cubicBezTo>
                      <a:pt x="60960" y="39744"/>
                      <a:pt x="61913" y="38791"/>
                      <a:pt x="62865" y="37839"/>
                    </a:cubicBezTo>
                    <a:cubicBezTo>
                      <a:pt x="62865" y="37839"/>
                      <a:pt x="66675" y="34981"/>
                      <a:pt x="63817" y="36886"/>
                    </a:cubicBezTo>
                    <a:cubicBezTo>
                      <a:pt x="66675" y="34981"/>
                      <a:pt x="68580" y="34029"/>
                      <a:pt x="71438" y="32124"/>
                    </a:cubicBezTo>
                    <a:cubicBezTo>
                      <a:pt x="80010" y="27361"/>
                      <a:pt x="82867" y="15931"/>
                      <a:pt x="78105" y="7359"/>
                    </a:cubicBezTo>
                    <a:cubicBezTo>
                      <a:pt x="72390" y="-261"/>
                      <a:pt x="60960" y="-2166"/>
                      <a:pt x="52388" y="2596"/>
                    </a:cubicBezTo>
                    <a:lnTo>
                      <a:pt x="52388" y="2596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A0FCBA3-4CE5-437D-A165-173F3DBCA273}"/>
                  </a:ext>
                </a:extLst>
              </p:cNvPr>
              <p:cNvSpPr/>
              <p:nvPr/>
            </p:nvSpPr>
            <p:spPr>
              <a:xfrm>
                <a:off x="5472675" y="507272"/>
                <a:ext cx="105346" cy="134677"/>
              </a:xfrm>
              <a:custGeom>
                <a:avLst/>
                <a:gdLst>
                  <a:gd name="connsiteX0" fmla="*/ 71827 w 105346"/>
                  <a:gd name="connsiteY0" fmla="*/ 8029 h 134677"/>
                  <a:gd name="connsiteX1" fmla="*/ 58492 w 105346"/>
                  <a:gd name="connsiteY1" fmla="*/ 40414 h 134677"/>
                  <a:gd name="connsiteX2" fmla="*/ 58492 w 105346"/>
                  <a:gd name="connsiteY2" fmla="*/ 40414 h 134677"/>
                  <a:gd name="connsiteX3" fmla="*/ 56587 w 105346"/>
                  <a:gd name="connsiteY3" fmla="*/ 44224 h 134677"/>
                  <a:gd name="connsiteX4" fmla="*/ 53729 w 105346"/>
                  <a:gd name="connsiteY4" fmla="*/ 51844 h 134677"/>
                  <a:gd name="connsiteX5" fmla="*/ 47062 w 105346"/>
                  <a:gd name="connsiteY5" fmla="*/ 64227 h 134677"/>
                  <a:gd name="connsiteX6" fmla="*/ 39442 w 105346"/>
                  <a:gd name="connsiteY6" fmla="*/ 75657 h 134677"/>
                  <a:gd name="connsiteX7" fmla="*/ 39442 w 105346"/>
                  <a:gd name="connsiteY7" fmla="*/ 75657 h 134677"/>
                  <a:gd name="connsiteX8" fmla="*/ 37537 w 105346"/>
                  <a:gd name="connsiteY8" fmla="*/ 78514 h 134677"/>
                  <a:gd name="connsiteX9" fmla="*/ 32774 w 105346"/>
                  <a:gd name="connsiteY9" fmla="*/ 84229 h 134677"/>
                  <a:gd name="connsiteX10" fmla="*/ 27059 w 105346"/>
                  <a:gd name="connsiteY10" fmla="*/ 89944 h 134677"/>
                  <a:gd name="connsiteX11" fmla="*/ 26107 w 105346"/>
                  <a:gd name="connsiteY11" fmla="*/ 90897 h 134677"/>
                  <a:gd name="connsiteX12" fmla="*/ 24202 w 105346"/>
                  <a:gd name="connsiteY12" fmla="*/ 91849 h 134677"/>
                  <a:gd name="connsiteX13" fmla="*/ 8962 w 105346"/>
                  <a:gd name="connsiteY13" fmla="*/ 101374 h 134677"/>
                  <a:gd name="connsiteX14" fmla="*/ 2294 w 105346"/>
                  <a:gd name="connsiteY14" fmla="*/ 126139 h 134677"/>
                  <a:gd name="connsiteX15" fmla="*/ 27059 w 105346"/>
                  <a:gd name="connsiteY15" fmla="*/ 132807 h 134677"/>
                  <a:gd name="connsiteX16" fmla="*/ 77542 w 105346"/>
                  <a:gd name="connsiteY16" fmla="*/ 85182 h 134677"/>
                  <a:gd name="connsiteX17" fmla="*/ 90877 w 105346"/>
                  <a:gd name="connsiteY17" fmla="*/ 58512 h 134677"/>
                  <a:gd name="connsiteX18" fmla="*/ 98497 w 105346"/>
                  <a:gd name="connsiteY18" fmla="*/ 40414 h 134677"/>
                  <a:gd name="connsiteX19" fmla="*/ 101354 w 105346"/>
                  <a:gd name="connsiteY19" fmla="*/ 32794 h 134677"/>
                  <a:gd name="connsiteX20" fmla="*/ 102307 w 105346"/>
                  <a:gd name="connsiteY20" fmla="*/ 29937 h 134677"/>
                  <a:gd name="connsiteX21" fmla="*/ 103259 w 105346"/>
                  <a:gd name="connsiteY21" fmla="*/ 28032 h 134677"/>
                  <a:gd name="connsiteX22" fmla="*/ 96592 w 105346"/>
                  <a:gd name="connsiteY22" fmla="*/ 3267 h 134677"/>
                  <a:gd name="connsiteX23" fmla="*/ 71827 w 105346"/>
                  <a:gd name="connsiteY23" fmla="*/ 8029 h 134677"/>
                  <a:gd name="connsiteX24" fmla="*/ 71827 w 105346"/>
                  <a:gd name="connsiteY24" fmla="*/ 8029 h 13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5346" h="134677">
                    <a:moveTo>
                      <a:pt x="71827" y="8029"/>
                    </a:moveTo>
                    <a:cubicBezTo>
                      <a:pt x="67064" y="18507"/>
                      <a:pt x="63254" y="29937"/>
                      <a:pt x="58492" y="40414"/>
                    </a:cubicBezTo>
                    <a:cubicBezTo>
                      <a:pt x="57539" y="42319"/>
                      <a:pt x="57539" y="42319"/>
                      <a:pt x="58492" y="40414"/>
                    </a:cubicBezTo>
                    <a:cubicBezTo>
                      <a:pt x="57539" y="41367"/>
                      <a:pt x="57539" y="43272"/>
                      <a:pt x="56587" y="44224"/>
                    </a:cubicBezTo>
                    <a:cubicBezTo>
                      <a:pt x="55634" y="47082"/>
                      <a:pt x="54682" y="48987"/>
                      <a:pt x="53729" y="51844"/>
                    </a:cubicBezTo>
                    <a:cubicBezTo>
                      <a:pt x="51824" y="55654"/>
                      <a:pt x="49919" y="60417"/>
                      <a:pt x="47062" y="64227"/>
                    </a:cubicBezTo>
                    <a:cubicBezTo>
                      <a:pt x="45157" y="68037"/>
                      <a:pt x="42299" y="71847"/>
                      <a:pt x="39442" y="75657"/>
                    </a:cubicBezTo>
                    <a:cubicBezTo>
                      <a:pt x="36584" y="79467"/>
                      <a:pt x="42299" y="72799"/>
                      <a:pt x="39442" y="75657"/>
                    </a:cubicBezTo>
                    <a:cubicBezTo>
                      <a:pt x="38489" y="76609"/>
                      <a:pt x="38489" y="77562"/>
                      <a:pt x="37537" y="78514"/>
                    </a:cubicBezTo>
                    <a:cubicBezTo>
                      <a:pt x="35632" y="80419"/>
                      <a:pt x="34679" y="82324"/>
                      <a:pt x="32774" y="84229"/>
                    </a:cubicBezTo>
                    <a:cubicBezTo>
                      <a:pt x="30869" y="86134"/>
                      <a:pt x="28964" y="88039"/>
                      <a:pt x="27059" y="89944"/>
                    </a:cubicBezTo>
                    <a:cubicBezTo>
                      <a:pt x="27059" y="89944"/>
                      <a:pt x="23249" y="92802"/>
                      <a:pt x="26107" y="90897"/>
                    </a:cubicBezTo>
                    <a:cubicBezTo>
                      <a:pt x="28012" y="88992"/>
                      <a:pt x="25154" y="91849"/>
                      <a:pt x="24202" y="91849"/>
                    </a:cubicBezTo>
                    <a:cubicBezTo>
                      <a:pt x="19439" y="95659"/>
                      <a:pt x="13724" y="98517"/>
                      <a:pt x="8962" y="101374"/>
                    </a:cubicBezTo>
                    <a:cubicBezTo>
                      <a:pt x="389" y="105184"/>
                      <a:pt x="-2468" y="117567"/>
                      <a:pt x="2294" y="126139"/>
                    </a:cubicBezTo>
                    <a:cubicBezTo>
                      <a:pt x="8009" y="134712"/>
                      <a:pt x="17534" y="136617"/>
                      <a:pt x="27059" y="132807"/>
                    </a:cubicBezTo>
                    <a:cubicBezTo>
                      <a:pt x="48014" y="122329"/>
                      <a:pt x="65159" y="105184"/>
                      <a:pt x="77542" y="85182"/>
                    </a:cubicBezTo>
                    <a:cubicBezTo>
                      <a:pt x="82304" y="76609"/>
                      <a:pt x="87067" y="67084"/>
                      <a:pt x="90877" y="58512"/>
                    </a:cubicBezTo>
                    <a:cubicBezTo>
                      <a:pt x="93734" y="52797"/>
                      <a:pt x="95639" y="46129"/>
                      <a:pt x="98497" y="40414"/>
                    </a:cubicBezTo>
                    <a:cubicBezTo>
                      <a:pt x="99449" y="37557"/>
                      <a:pt x="100402" y="35652"/>
                      <a:pt x="101354" y="32794"/>
                    </a:cubicBezTo>
                    <a:cubicBezTo>
                      <a:pt x="101354" y="31842"/>
                      <a:pt x="102307" y="30889"/>
                      <a:pt x="102307" y="29937"/>
                    </a:cubicBezTo>
                    <a:cubicBezTo>
                      <a:pt x="102307" y="28984"/>
                      <a:pt x="105164" y="24222"/>
                      <a:pt x="103259" y="28032"/>
                    </a:cubicBezTo>
                    <a:cubicBezTo>
                      <a:pt x="107069" y="19459"/>
                      <a:pt x="106117" y="8029"/>
                      <a:pt x="96592" y="3267"/>
                    </a:cubicBezTo>
                    <a:cubicBezTo>
                      <a:pt x="88972" y="-2448"/>
                      <a:pt x="75637" y="-543"/>
                      <a:pt x="71827" y="8029"/>
                    </a:cubicBezTo>
                    <a:lnTo>
                      <a:pt x="71827" y="8029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0235902-8B22-48C1-8F79-B5CB1FFD4421}"/>
                  </a:ext>
                </a:extLst>
              </p:cNvPr>
              <p:cNvSpPr/>
              <p:nvPr/>
            </p:nvSpPr>
            <p:spPr>
              <a:xfrm>
                <a:off x="5237558" y="446722"/>
                <a:ext cx="55872" cy="128587"/>
              </a:xfrm>
              <a:custGeom>
                <a:avLst/>
                <a:gdLst>
                  <a:gd name="connsiteX0" fmla="*/ 29766 w 55872"/>
                  <a:gd name="connsiteY0" fmla="*/ 1905 h 128587"/>
                  <a:gd name="connsiteX1" fmla="*/ 1191 w 55872"/>
                  <a:gd name="connsiteY1" fmla="*/ 55245 h 128587"/>
                  <a:gd name="connsiteX2" fmla="*/ 238 w 55872"/>
                  <a:gd name="connsiteY2" fmla="*/ 110490 h 128587"/>
                  <a:gd name="connsiteX3" fmla="*/ 18336 w 55872"/>
                  <a:gd name="connsiteY3" fmla="*/ 128588 h 128587"/>
                  <a:gd name="connsiteX4" fmla="*/ 36433 w 55872"/>
                  <a:gd name="connsiteY4" fmla="*/ 110490 h 128587"/>
                  <a:gd name="connsiteX5" fmla="*/ 36433 w 55872"/>
                  <a:gd name="connsiteY5" fmla="*/ 60008 h 128587"/>
                  <a:gd name="connsiteX6" fmla="*/ 36433 w 55872"/>
                  <a:gd name="connsiteY6" fmla="*/ 56197 h 128587"/>
                  <a:gd name="connsiteX7" fmla="*/ 36433 w 55872"/>
                  <a:gd name="connsiteY7" fmla="*/ 56197 h 128587"/>
                  <a:gd name="connsiteX8" fmla="*/ 37386 w 55872"/>
                  <a:gd name="connsiteY8" fmla="*/ 50483 h 128587"/>
                  <a:gd name="connsiteX9" fmla="*/ 40243 w 55872"/>
                  <a:gd name="connsiteY9" fmla="*/ 39052 h 128587"/>
                  <a:gd name="connsiteX10" fmla="*/ 40243 w 55872"/>
                  <a:gd name="connsiteY10" fmla="*/ 40005 h 128587"/>
                  <a:gd name="connsiteX11" fmla="*/ 41196 w 55872"/>
                  <a:gd name="connsiteY11" fmla="*/ 37147 h 128587"/>
                  <a:gd name="connsiteX12" fmla="*/ 42148 w 55872"/>
                  <a:gd name="connsiteY12" fmla="*/ 35243 h 128587"/>
                  <a:gd name="connsiteX13" fmla="*/ 41196 w 55872"/>
                  <a:gd name="connsiteY13" fmla="*/ 36195 h 128587"/>
                  <a:gd name="connsiteX14" fmla="*/ 43101 w 55872"/>
                  <a:gd name="connsiteY14" fmla="*/ 34290 h 128587"/>
                  <a:gd name="connsiteX15" fmla="*/ 42148 w 55872"/>
                  <a:gd name="connsiteY15" fmla="*/ 35243 h 128587"/>
                  <a:gd name="connsiteX16" fmla="*/ 46911 w 55872"/>
                  <a:gd name="connsiteY16" fmla="*/ 32385 h 128587"/>
                  <a:gd name="connsiteX17" fmla="*/ 53578 w 55872"/>
                  <a:gd name="connsiteY17" fmla="*/ 7620 h 128587"/>
                  <a:gd name="connsiteX18" fmla="*/ 29766 w 55872"/>
                  <a:gd name="connsiteY18" fmla="*/ 1905 h 128587"/>
                  <a:gd name="connsiteX19" fmla="*/ 29766 w 55872"/>
                  <a:gd name="connsiteY19" fmla="*/ 1905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5872" h="128587">
                    <a:moveTo>
                      <a:pt x="29766" y="1905"/>
                    </a:moveTo>
                    <a:cubicBezTo>
                      <a:pt x="8811" y="10477"/>
                      <a:pt x="3096" y="35243"/>
                      <a:pt x="1191" y="55245"/>
                    </a:cubicBezTo>
                    <a:cubicBezTo>
                      <a:pt x="-714" y="73343"/>
                      <a:pt x="238" y="92393"/>
                      <a:pt x="238" y="110490"/>
                    </a:cubicBezTo>
                    <a:cubicBezTo>
                      <a:pt x="238" y="120015"/>
                      <a:pt x="8811" y="128588"/>
                      <a:pt x="18336" y="128588"/>
                    </a:cubicBezTo>
                    <a:cubicBezTo>
                      <a:pt x="27861" y="128588"/>
                      <a:pt x="36433" y="120967"/>
                      <a:pt x="36433" y="110490"/>
                    </a:cubicBezTo>
                    <a:cubicBezTo>
                      <a:pt x="36433" y="93345"/>
                      <a:pt x="35481" y="77153"/>
                      <a:pt x="36433" y="60008"/>
                    </a:cubicBezTo>
                    <a:cubicBezTo>
                      <a:pt x="36433" y="59055"/>
                      <a:pt x="36433" y="58102"/>
                      <a:pt x="36433" y="56197"/>
                    </a:cubicBezTo>
                    <a:cubicBezTo>
                      <a:pt x="36433" y="54293"/>
                      <a:pt x="37386" y="51435"/>
                      <a:pt x="36433" y="56197"/>
                    </a:cubicBezTo>
                    <a:cubicBezTo>
                      <a:pt x="37386" y="54293"/>
                      <a:pt x="37386" y="52387"/>
                      <a:pt x="37386" y="50483"/>
                    </a:cubicBezTo>
                    <a:cubicBezTo>
                      <a:pt x="38338" y="46672"/>
                      <a:pt x="39291" y="42862"/>
                      <a:pt x="40243" y="39052"/>
                    </a:cubicBezTo>
                    <a:cubicBezTo>
                      <a:pt x="41196" y="36195"/>
                      <a:pt x="38338" y="42862"/>
                      <a:pt x="40243" y="40005"/>
                    </a:cubicBezTo>
                    <a:cubicBezTo>
                      <a:pt x="40243" y="39052"/>
                      <a:pt x="41196" y="38100"/>
                      <a:pt x="41196" y="37147"/>
                    </a:cubicBezTo>
                    <a:cubicBezTo>
                      <a:pt x="41196" y="36195"/>
                      <a:pt x="42148" y="35243"/>
                      <a:pt x="42148" y="35243"/>
                    </a:cubicBezTo>
                    <a:cubicBezTo>
                      <a:pt x="43101" y="32385"/>
                      <a:pt x="39291" y="38100"/>
                      <a:pt x="41196" y="36195"/>
                    </a:cubicBezTo>
                    <a:cubicBezTo>
                      <a:pt x="42148" y="35243"/>
                      <a:pt x="42148" y="35243"/>
                      <a:pt x="43101" y="34290"/>
                    </a:cubicBezTo>
                    <a:cubicBezTo>
                      <a:pt x="45006" y="32385"/>
                      <a:pt x="45006" y="34290"/>
                      <a:pt x="42148" y="35243"/>
                    </a:cubicBezTo>
                    <a:cubicBezTo>
                      <a:pt x="43101" y="35243"/>
                      <a:pt x="45006" y="33337"/>
                      <a:pt x="46911" y="32385"/>
                    </a:cubicBezTo>
                    <a:cubicBezTo>
                      <a:pt x="55483" y="28575"/>
                      <a:pt x="58341" y="15240"/>
                      <a:pt x="53578" y="7620"/>
                    </a:cubicBezTo>
                    <a:cubicBezTo>
                      <a:pt x="48816" y="0"/>
                      <a:pt x="39291" y="-1905"/>
                      <a:pt x="29766" y="1905"/>
                    </a:cubicBezTo>
                    <a:lnTo>
                      <a:pt x="29766" y="190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492028B-BE24-46E1-8F29-630C400D41E4}"/>
                  </a:ext>
                </a:extLst>
              </p:cNvPr>
              <p:cNvSpPr/>
              <p:nvPr/>
            </p:nvSpPr>
            <p:spPr>
              <a:xfrm>
                <a:off x="5064722" y="682942"/>
                <a:ext cx="185457" cy="142875"/>
              </a:xfrm>
              <a:custGeom>
                <a:avLst/>
                <a:gdLst>
                  <a:gd name="connsiteX0" fmla="*/ 672 w 185457"/>
                  <a:gd name="connsiteY0" fmla="*/ 17145 h 142875"/>
                  <a:gd name="connsiteX1" fmla="*/ 28295 w 185457"/>
                  <a:gd name="connsiteY1" fmla="*/ 107632 h 142875"/>
                  <a:gd name="connsiteX2" fmla="*/ 112115 w 185457"/>
                  <a:gd name="connsiteY2" fmla="*/ 140018 h 142875"/>
                  <a:gd name="connsiteX3" fmla="*/ 168312 w 185457"/>
                  <a:gd name="connsiteY3" fmla="*/ 142875 h 142875"/>
                  <a:gd name="connsiteX4" fmla="*/ 168312 w 185457"/>
                  <a:gd name="connsiteY4" fmla="*/ 106680 h 142875"/>
                  <a:gd name="connsiteX5" fmla="*/ 110210 w 185457"/>
                  <a:gd name="connsiteY5" fmla="*/ 103822 h 142875"/>
                  <a:gd name="connsiteX6" fmla="*/ 106399 w 185457"/>
                  <a:gd name="connsiteY6" fmla="*/ 102870 h 142875"/>
                  <a:gd name="connsiteX7" fmla="*/ 99732 w 185457"/>
                  <a:gd name="connsiteY7" fmla="*/ 101918 h 142875"/>
                  <a:gd name="connsiteX8" fmla="*/ 87349 w 185457"/>
                  <a:gd name="connsiteY8" fmla="*/ 99060 h 142875"/>
                  <a:gd name="connsiteX9" fmla="*/ 76872 w 185457"/>
                  <a:gd name="connsiteY9" fmla="*/ 96202 h 142875"/>
                  <a:gd name="connsiteX10" fmla="*/ 74015 w 185457"/>
                  <a:gd name="connsiteY10" fmla="*/ 95250 h 142875"/>
                  <a:gd name="connsiteX11" fmla="*/ 68299 w 185457"/>
                  <a:gd name="connsiteY11" fmla="*/ 92393 h 142875"/>
                  <a:gd name="connsiteX12" fmla="*/ 58774 w 185457"/>
                  <a:gd name="connsiteY12" fmla="*/ 86677 h 142875"/>
                  <a:gd name="connsiteX13" fmla="*/ 56870 w 185457"/>
                  <a:gd name="connsiteY13" fmla="*/ 84772 h 142875"/>
                  <a:gd name="connsiteX14" fmla="*/ 57822 w 185457"/>
                  <a:gd name="connsiteY14" fmla="*/ 85725 h 142875"/>
                  <a:gd name="connsiteX15" fmla="*/ 54012 w 185457"/>
                  <a:gd name="connsiteY15" fmla="*/ 82868 h 142875"/>
                  <a:gd name="connsiteX16" fmla="*/ 50202 w 185457"/>
                  <a:gd name="connsiteY16" fmla="*/ 79057 h 142875"/>
                  <a:gd name="connsiteX17" fmla="*/ 48297 w 185457"/>
                  <a:gd name="connsiteY17" fmla="*/ 77152 h 142875"/>
                  <a:gd name="connsiteX18" fmla="*/ 48297 w 185457"/>
                  <a:gd name="connsiteY18" fmla="*/ 77152 h 142875"/>
                  <a:gd name="connsiteX19" fmla="*/ 42582 w 185457"/>
                  <a:gd name="connsiteY19" fmla="*/ 67627 h 142875"/>
                  <a:gd name="connsiteX20" fmla="*/ 41630 w 185457"/>
                  <a:gd name="connsiteY20" fmla="*/ 64770 h 142875"/>
                  <a:gd name="connsiteX21" fmla="*/ 41630 w 185457"/>
                  <a:gd name="connsiteY21" fmla="*/ 64770 h 142875"/>
                  <a:gd name="connsiteX22" fmla="*/ 39724 w 185457"/>
                  <a:gd name="connsiteY22" fmla="*/ 60007 h 142875"/>
                  <a:gd name="connsiteX23" fmla="*/ 36867 w 185457"/>
                  <a:gd name="connsiteY23" fmla="*/ 46672 h 142875"/>
                  <a:gd name="connsiteX24" fmla="*/ 36867 w 185457"/>
                  <a:gd name="connsiteY24" fmla="*/ 42863 h 142875"/>
                  <a:gd name="connsiteX25" fmla="*/ 36867 w 185457"/>
                  <a:gd name="connsiteY25" fmla="*/ 35243 h 142875"/>
                  <a:gd name="connsiteX26" fmla="*/ 37820 w 185457"/>
                  <a:gd name="connsiteY26" fmla="*/ 18097 h 142875"/>
                  <a:gd name="connsiteX27" fmla="*/ 19722 w 185457"/>
                  <a:gd name="connsiteY27" fmla="*/ 0 h 142875"/>
                  <a:gd name="connsiteX28" fmla="*/ 672 w 185457"/>
                  <a:gd name="connsiteY28" fmla="*/ 17145 h 142875"/>
                  <a:gd name="connsiteX29" fmla="*/ 672 w 185457"/>
                  <a:gd name="connsiteY29" fmla="*/ 1714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5457" h="142875">
                    <a:moveTo>
                      <a:pt x="672" y="17145"/>
                    </a:moveTo>
                    <a:cubicBezTo>
                      <a:pt x="-2185" y="49530"/>
                      <a:pt x="3530" y="83820"/>
                      <a:pt x="28295" y="107632"/>
                    </a:cubicBezTo>
                    <a:cubicBezTo>
                      <a:pt x="51155" y="128588"/>
                      <a:pt x="81635" y="136208"/>
                      <a:pt x="112115" y="140018"/>
                    </a:cubicBezTo>
                    <a:cubicBezTo>
                      <a:pt x="130212" y="141922"/>
                      <a:pt x="149262" y="142875"/>
                      <a:pt x="168312" y="142875"/>
                    </a:cubicBezTo>
                    <a:cubicBezTo>
                      <a:pt x="191172" y="142875"/>
                      <a:pt x="191172" y="107632"/>
                      <a:pt x="168312" y="106680"/>
                    </a:cubicBezTo>
                    <a:cubicBezTo>
                      <a:pt x="149262" y="106680"/>
                      <a:pt x="130212" y="105727"/>
                      <a:pt x="110210" y="103822"/>
                    </a:cubicBezTo>
                    <a:cubicBezTo>
                      <a:pt x="114020" y="103822"/>
                      <a:pt x="107352" y="102870"/>
                      <a:pt x="106399" y="102870"/>
                    </a:cubicBezTo>
                    <a:cubicBezTo>
                      <a:pt x="104495" y="102870"/>
                      <a:pt x="101637" y="101918"/>
                      <a:pt x="99732" y="101918"/>
                    </a:cubicBezTo>
                    <a:cubicBezTo>
                      <a:pt x="95922" y="100965"/>
                      <a:pt x="91160" y="100013"/>
                      <a:pt x="87349" y="99060"/>
                    </a:cubicBezTo>
                    <a:cubicBezTo>
                      <a:pt x="83540" y="98107"/>
                      <a:pt x="80682" y="97155"/>
                      <a:pt x="76872" y="96202"/>
                    </a:cubicBezTo>
                    <a:cubicBezTo>
                      <a:pt x="75920" y="96202"/>
                      <a:pt x="70205" y="93345"/>
                      <a:pt x="74015" y="95250"/>
                    </a:cubicBezTo>
                    <a:cubicBezTo>
                      <a:pt x="72110" y="94297"/>
                      <a:pt x="70205" y="93345"/>
                      <a:pt x="68299" y="92393"/>
                    </a:cubicBezTo>
                    <a:cubicBezTo>
                      <a:pt x="64490" y="90488"/>
                      <a:pt x="61632" y="88582"/>
                      <a:pt x="58774" y="86677"/>
                    </a:cubicBezTo>
                    <a:cubicBezTo>
                      <a:pt x="57822" y="85725"/>
                      <a:pt x="56870" y="85725"/>
                      <a:pt x="56870" y="84772"/>
                    </a:cubicBezTo>
                    <a:cubicBezTo>
                      <a:pt x="58774" y="85725"/>
                      <a:pt x="58774" y="86677"/>
                      <a:pt x="57822" y="85725"/>
                    </a:cubicBezTo>
                    <a:cubicBezTo>
                      <a:pt x="56870" y="84772"/>
                      <a:pt x="54965" y="83820"/>
                      <a:pt x="54012" y="82868"/>
                    </a:cubicBezTo>
                    <a:cubicBezTo>
                      <a:pt x="53060" y="81915"/>
                      <a:pt x="51155" y="80010"/>
                      <a:pt x="50202" y="79057"/>
                    </a:cubicBezTo>
                    <a:cubicBezTo>
                      <a:pt x="49249" y="78105"/>
                      <a:pt x="49249" y="78105"/>
                      <a:pt x="48297" y="77152"/>
                    </a:cubicBezTo>
                    <a:cubicBezTo>
                      <a:pt x="49249" y="79057"/>
                      <a:pt x="49249" y="79057"/>
                      <a:pt x="48297" y="77152"/>
                    </a:cubicBezTo>
                    <a:cubicBezTo>
                      <a:pt x="46392" y="74295"/>
                      <a:pt x="44487" y="70485"/>
                      <a:pt x="42582" y="67627"/>
                    </a:cubicBezTo>
                    <a:cubicBezTo>
                      <a:pt x="42582" y="66675"/>
                      <a:pt x="41630" y="65722"/>
                      <a:pt x="41630" y="64770"/>
                    </a:cubicBezTo>
                    <a:cubicBezTo>
                      <a:pt x="42582" y="66675"/>
                      <a:pt x="42582" y="66675"/>
                      <a:pt x="41630" y="64770"/>
                    </a:cubicBezTo>
                    <a:cubicBezTo>
                      <a:pt x="40677" y="62865"/>
                      <a:pt x="40677" y="61913"/>
                      <a:pt x="39724" y="60007"/>
                    </a:cubicBezTo>
                    <a:cubicBezTo>
                      <a:pt x="38772" y="56197"/>
                      <a:pt x="37820" y="51435"/>
                      <a:pt x="36867" y="46672"/>
                    </a:cubicBezTo>
                    <a:cubicBezTo>
                      <a:pt x="37820" y="50482"/>
                      <a:pt x="36867" y="42863"/>
                      <a:pt x="36867" y="42863"/>
                    </a:cubicBezTo>
                    <a:cubicBezTo>
                      <a:pt x="36867" y="40005"/>
                      <a:pt x="36867" y="38100"/>
                      <a:pt x="36867" y="35243"/>
                    </a:cubicBezTo>
                    <a:cubicBezTo>
                      <a:pt x="36867" y="29527"/>
                      <a:pt x="36867" y="23813"/>
                      <a:pt x="37820" y="18097"/>
                    </a:cubicBezTo>
                    <a:cubicBezTo>
                      <a:pt x="38772" y="8572"/>
                      <a:pt x="29247" y="0"/>
                      <a:pt x="19722" y="0"/>
                    </a:cubicBezTo>
                    <a:cubicBezTo>
                      <a:pt x="8292" y="0"/>
                      <a:pt x="1624" y="7620"/>
                      <a:pt x="672" y="17145"/>
                    </a:cubicBezTo>
                    <a:lnTo>
                      <a:pt x="672" y="1714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205A10-7BF1-4C8F-AF6D-6147C5637D21}"/>
                </a:ext>
              </a:extLst>
            </p:cNvPr>
            <p:cNvSpPr/>
            <p:nvPr userDrawn="1"/>
          </p:nvSpPr>
          <p:spPr>
            <a:xfrm flipH="1">
              <a:off x="-238779" y="-259541"/>
              <a:ext cx="3350972" cy="2582882"/>
            </a:xfrm>
            <a:custGeom>
              <a:avLst/>
              <a:gdLst>
                <a:gd name="connsiteX0" fmla="*/ 180378 w 1480540"/>
                <a:gd name="connsiteY0" fmla="*/ 0 h 1141179"/>
                <a:gd name="connsiteX1" fmla="*/ 99415 w 1480540"/>
                <a:gd name="connsiteY1" fmla="*/ 521970 h 1141179"/>
                <a:gd name="connsiteX2" fmla="*/ 689965 w 1480540"/>
                <a:gd name="connsiteY2" fmla="*/ 360998 h 1141179"/>
                <a:gd name="connsiteX3" fmla="*/ 461365 w 1480540"/>
                <a:gd name="connsiteY3" fmla="*/ 608648 h 1141179"/>
                <a:gd name="connsiteX4" fmla="*/ 403263 w 1480540"/>
                <a:gd name="connsiteY4" fmla="*/ 929640 h 1141179"/>
                <a:gd name="connsiteX5" fmla="*/ 970953 w 1480540"/>
                <a:gd name="connsiteY5" fmla="*/ 731520 h 1141179"/>
                <a:gd name="connsiteX6" fmla="*/ 1080490 w 1480540"/>
                <a:gd name="connsiteY6" fmla="*/ 991552 h 1141179"/>
                <a:gd name="connsiteX7" fmla="*/ 1480540 w 1480540"/>
                <a:gd name="connsiteY7" fmla="*/ 916305 h 114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0540" h="1141179">
                  <a:moveTo>
                    <a:pt x="180378" y="0"/>
                  </a:moveTo>
                  <a:cubicBezTo>
                    <a:pt x="180378" y="0"/>
                    <a:pt x="-164428" y="445770"/>
                    <a:pt x="99415" y="521970"/>
                  </a:cubicBezTo>
                  <a:cubicBezTo>
                    <a:pt x="364210" y="598170"/>
                    <a:pt x="567093" y="379095"/>
                    <a:pt x="689965" y="360998"/>
                  </a:cubicBezTo>
                  <a:cubicBezTo>
                    <a:pt x="812838" y="342900"/>
                    <a:pt x="683298" y="507683"/>
                    <a:pt x="461365" y="608648"/>
                  </a:cubicBezTo>
                  <a:cubicBezTo>
                    <a:pt x="238480" y="709613"/>
                    <a:pt x="226098" y="864870"/>
                    <a:pt x="403263" y="929640"/>
                  </a:cubicBezTo>
                  <a:cubicBezTo>
                    <a:pt x="580428" y="994410"/>
                    <a:pt x="845223" y="728663"/>
                    <a:pt x="970953" y="731520"/>
                  </a:cubicBezTo>
                  <a:cubicBezTo>
                    <a:pt x="1096683" y="734377"/>
                    <a:pt x="1026198" y="884873"/>
                    <a:pt x="1080490" y="991552"/>
                  </a:cubicBezTo>
                  <a:cubicBezTo>
                    <a:pt x="1135735" y="1098233"/>
                    <a:pt x="1325283" y="1301115"/>
                    <a:pt x="1480540" y="916305"/>
                  </a:cubicBezTo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4037C06-9E19-42C8-84E0-DEBDDADC4247}"/>
              </a:ext>
            </a:extLst>
          </p:cNvPr>
          <p:cNvSpPr/>
          <p:nvPr userDrawn="1"/>
        </p:nvSpPr>
        <p:spPr>
          <a:xfrm rot="17139227">
            <a:off x="2473296" y="3236443"/>
            <a:ext cx="638707" cy="627138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6" name="Graphic 3">
            <a:extLst>
              <a:ext uri="{FF2B5EF4-FFF2-40B4-BE49-F238E27FC236}">
                <a16:creationId xmlns:a16="http://schemas.microsoft.com/office/drawing/2014/main" id="{CF078774-027C-436F-A736-3B9CBCA873D6}"/>
              </a:ext>
            </a:extLst>
          </p:cNvPr>
          <p:cNvGrpSpPr/>
          <p:nvPr userDrawn="1"/>
        </p:nvGrpSpPr>
        <p:grpSpPr>
          <a:xfrm rot="341344" flipH="1">
            <a:off x="2995964" y="4352513"/>
            <a:ext cx="881902" cy="713919"/>
            <a:chOff x="4785359" y="3907154"/>
            <a:chExt cx="506847" cy="410304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34A7C62-E875-47C3-B6A4-57A11EA56738}"/>
                </a:ext>
              </a:extLst>
            </p:cNvPr>
            <p:cNvSpPr/>
            <p:nvPr/>
          </p:nvSpPr>
          <p:spPr>
            <a:xfrm>
              <a:off x="4785359" y="3907154"/>
              <a:ext cx="506847" cy="410304"/>
            </a:xfrm>
            <a:custGeom>
              <a:avLst/>
              <a:gdLst>
                <a:gd name="connsiteX0" fmla="*/ 441008 w 506847"/>
                <a:gd name="connsiteY0" fmla="*/ 27622 h 410304"/>
                <a:gd name="connsiteX1" fmla="*/ 431483 w 506847"/>
                <a:gd name="connsiteY1" fmla="*/ 18097 h 410304"/>
                <a:gd name="connsiteX2" fmla="*/ 416243 w 506847"/>
                <a:gd name="connsiteY2" fmla="*/ 124777 h 410304"/>
                <a:gd name="connsiteX3" fmla="*/ 371475 w 506847"/>
                <a:gd name="connsiteY3" fmla="*/ 33338 h 410304"/>
                <a:gd name="connsiteX4" fmla="*/ 350520 w 506847"/>
                <a:gd name="connsiteY4" fmla="*/ 3810 h 410304"/>
                <a:gd name="connsiteX5" fmla="*/ 301943 w 506847"/>
                <a:gd name="connsiteY5" fmla="*/ 124777 h 410304"/>
                <a:gd name="connsiteX6" fmla="*/ 287655 w 506847"/>
                <a:gd name="connsiteY6" fmla="*/ 85725 h 410304"/>
                <a:gd name="connsiteX7" fmla="*/ 255270 w 506847"/>
                <a:gd name="connsiteY7" fmla="*/ 0 h 410304"/>
                <a:gd name="connsiteX8" fmla="*/ 216218 w 506847"/>
                <a:gd name="connsiteY8" fmla="*/ 122872 h 410304"/>
                <a:gd name="connsiteX9" fmla="*/ 177165 w 506847"/>
                <a:gd name="connsiteY9" fmla="*/ 31432 h 410304"/>
                <a:gd name="connsiteX10" fmla="*/ 120968 w 506847"/>
                <a:gd name="connsiteY10" fmla="*/ 110490 h 410304"/>
                <a:gd name="connsiteX11" fmla="*/ 97155 w 506847"/>
                <a:gd name="connsiteY11" fmla="*/ 21907 h 410304"/>
                <a:gd name="connsiteX12" fmla="*/ 0 w 506847"/>
                <a:gd name="connsiteY12" fmla="*/ 265747 h 410304"/>
                <a:gd name="connsiteX13" fmla="*/ 182880 w 506847"/>
                <a:gd name="connsiteY13" fmla="*/ 409575 h 410304"/>
                <a:gd name="connsiteX14" fmla="*/ 260985 w 506847"/>
                <a:gd name="connsiteY14" fmla="*/ 390525 h 410304"/>
                <a:gd name="connsiteX15" fmla="*/ 380048 w 506847"/>
                <a:gd name="connsiteY15" fmla="*/ 387667 h 410304"/>
                <a:gd name="connsiteX16" fmla="*/ 441008 w 506847"/>
                <a:gd name="connsiteY16" fmla="*/ 27622 h 41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847" h="410304">
                  <a:moveTo>
                    <a:pt x="441008" y="27622"/>
                  </a:moveTo>
                  <a:cubicBezTo>
                    <a:pt x="438150" y="24765"/>
                    <a:pt x="434340" y="20955"/>
                    <a:pt x="431483" y="18097"/>
                  </a:cubicBezTo>
                  <a:cubicBezTo>
                    <a:pt x="432435" y="55245"/>
                    <a:pt x="426720" y="89535"/>
                    <a:pt x="416243" y="124777"/>
                  </a:cubicBezTo>
                  <a:cubicBezTo>
                    <a:pt x="405765" y="92392"/>
                    <a:pt x="390525" y="61913"/>
                    <a:pt x="371475" y="33338"/>
                  </a:cubicBezTo>
                  <a:cubicBezTo>
                    <a:pt x="364808" y="23813"/>
                    <a:pt x="357188" y="13335"/>
                    <a:pt x="350520" y="3810"/>
                  </a:cubicBezTo>
                  <a:cubicBezTo>
                    <a:pt x="330518" y="41910"/>
                    <a:pt x="316230" y="83820"/>
                    <a:pt x="301943" y="124777"/>
                  </a:cubicBezTo>
                  <a:cubicBezTo>
                    <a:pt x="297180" y="111442"/>
                    <a:pt x="292418" y="99060"/>
                    <a:pt x="287655" y="85725"/>
                  </a:cubicBezTo>
                  <a:cubicBezTo>
                    <a:pt x="277178" y="57150"/>
                    <a:pt x="265748" y="28575"/>
                    <a:pt x="255270" y="0"/>
                  </a:cubicBezTo>
                  <a:cubicBezTo>
                    <a:pt x="242888" y="40957"/>
                    <a:pt x="229553" y="81915"/>
                    <a:pt x="216218" y="122872"/>
                  </a:cubicBezTo>
                  <a:cubicBezTo>
                    <a:pt x="208598" y="91440"/>
                    <a:pt x="201930" y="54292"/>
                    <a:pt x="177165" y="31432"/>
                  </a:cubicBezTo>
                  <a:cubicBezTo>
                    <a:pt x="156210" y="56197"/>
                    <a:pt x="137160" y="81915"/>
                    <a:pt x="120968" y="110490"/>
                  </a:cubicBezTo>
                  <a:cubicBezTo>
                    <a:pt x="111443" y="80963"/>
                    <a:pt x="102870" y="51435"/>
                    <a:pt x="97155" y="21907"/>
                  </a:cubicBezTo>
                  <a:cubicBezTo>
                    <a:pt x="47625" y="92392"/>
                    <a:pt x="0" y="179070"/>
                    <a:pt x="0" y="265747"/>
                  </a:cubicBezTo>
                  <a:cubicBezTo>
                    <a:pt x="0" y="364807"/>
                    <a:pt x="86678" y="417195"/>
                    <a:pt x="182880" y="409575"/>
                  </a:cubicBezTo>
                  <a:cubicBezTo>
                    <a:pt x="209550" y="407670"/>
                    <a:pt x="236220" y="400050"/>
                    <a:pt x="260985" y="390525"/>
                  </a:cubicBezTo>
                  <a:cubicBezTo>
                    <a:pt x="300990" y="394335"/>
                    <a:pt x="340995" y="395288"/>
                    <a:pt x="380048" y="387667"/>
                  </a:cubicBezTo>
                  <a:cubicBezTo>
                    <a:pt x="542925" y="351472"/>
                    <a:pt x="532447" y="124777"/>
                    <a:pt x="441008" y="27622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D09B0B-B86F-4E1B-B7EC-2E2689DB4E6D}"/>
                </a:ext>
              </a:extLst>
            </p:cNvPr>
            <p:cNvSpPr/>
            <p:nvPr/>
          </p:nvSpPr>
          <p:spPr>
            <a:xfrm>
              <a:off x="4847748" y="4076699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DB13F23-EAEA-492A-A5C4-FFB067CB368B}"/>
                </a:ext>
              </a:extLst>
            </p:cNvPr>
            <p:cNvSpPr/>
            <p:nvPr/>
          </p:nvSpPr>
          <p:spPr>
            <a:xfrm>
              <a:off x="4951570" y="407193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9596BE0-7A5E-45A5-A413-0801524A6F66}"/>
                </a:ext>
              </a:extLst>
            </p:cNvPr>
            <p:cNvSpPr/>
            <p:nvPr/>
          </p:nvSpPr>
          <p:spPr>
            <a:xfrm>
              <a:off x="5096706" y="4070031"/>
              <a:ext cx="48221" cy="50482"/>
            </a:xfrm>
            <a:custGeom>
              <a:avLst/>
              <a:gdLst>
                <a:gd name="connsiteX0" fmla="*/ 23933 w 48221"/>
                <a:gd name="connsiteY0" fmla="*/ 50483 h 50482"/>
                <a:gd name="connsiteX1" fmla="*/ 23933 w 48221"/>
                <a:gd name="connsiteY1" fmla="*/ 0 h 50482"/>
                <a:gd name="connsiteX2" fmla="*/ 23933 w 48221"/>
                <a:gd name="connsiteY2" fmla="*/ 50483 h 50482"/>
                <a:gd name="connsiteX3" fmla="*/ 23933 w 48221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3"/>
                  </a:moveTo>
                  <a:cubicBezTo>
                    <a:pt x="56318" y="50483"/>
                    <a:pt x="56318" y="0"/>
                    <a:pt x="23933" y="0"/>
                  </a:cubicBezTo>
                  <a:cubicBezTo>
                    <a:pt x="-7500" y="0"/>
                    <a:pt x="-8452" y="50483"/>
                    <a:pt x="23933" y="50483"/>
                  </a:cubicBezTo>
                  <a:lnTo>
                    <a:pt x="23933" y="50483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5A6AC39-3D1A-4117-88F4-7F32ABC9DD0F}"/>
                </a:ext>
              </a:extLst>
            </p:cNvPr>
            <p:cNvSpPr/>
            <p:nvPr/>
          </p:nvSpPr>
          <p:spPr>
            <a:xfrm>
              <a:off x="5175408" y="416337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79EBC32-6DC2-4E81-9DDB-83D233A2A0F3}"/>
                </a:ext>
              </a:extLst>
            </p:cNvPr>
            <p:cNvSpPr/>
            <p:nvPr/>
          </p:nvSpPr>
          <p:spPr>
            <a:xfrm>
              <a:off x="5016340" y="416051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E35588F-6AD7-4EF4-9047-7D679A88CCAD}"/>
                </a:ext>
              </a:extLst>
            </p:cNvPr>
            <p:cNvSpPr/>
            <p:nvPr/>
          </p:nvSpPr>
          <p:spPr>
            <a:xfrm>
              <a:off x="4901088" y="416718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3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481A329-53BA-4BFD-98D4-A36019A9DCFE}"/>
              </a:ext>
            </a:extLst>
          </p:cNvPr>
          <p:cNvGrpSpPr/>
          <p:nvPr userDrawn="1"/>
        </p:nvGrpSpPr>
        <p:grpSpPr>
          <a:xfrm rot="20305267">
            <a:off x="7313384" y="86747"/>
            <a:ext cx="1246671" cy="748690"/>
            <a:chOff x="1507283" y="4183613"/>
            <a:chExt cx="1527613" cy="917410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6628DB6-C8EE-43C5-96DB-77BACC147DF6}"/>
                </a:ext>
              </a:extLst>
            </p:cNvPr>
            <p:cNvSpPr/>
            <p:nvPr userDrawn="1"/>
          </p:nvSpPr>
          <p:spPr>
            <a:xfrm rot="17139227">
              <a:off x="2001717" y="4030205"/>
              <a:ext cx="879771" cy="1186587"/>
            </a:xfrm>
            <a:custGeom>
              <a:avLst/>
              <a:gdLst>
                <a:gd name="connsiteX0" fmla="*/ 89902 w 522671"/>
                <a:gd name="connsiteY0" fmla="*/ 100487 h 632200"/>
                <a:gd name="connsiteX1" fmla="*/ 86092 w 522671"/>
                <a:gd name="connsiteY1" fmla="*/ 104297 h 632200"/>
                <a:gd name="connsiteX2" fmla="*/ 1320 w 522671"/>
                <a:gd name="connsiteY2" fmla="*/ 301465 h 632200"/>
                <a:gd name="connsiteX3" fmla="*/ 67042 w 522671"/>
                <a:gd name="connsiteY3" fmla="*/ 451960 h 632200"/>
                <a:gd name="connsiteX4" fmla="*/ 136575 w 522671"/>
                <a:gd name="connsiteY4" fmla="*/ 486250 h 632200"/>
                <a:gd name="connsiteX5" fmla="*/ 205155 w 522671"/>
                <a:gd name="connsiteY5" fmla="*/ 542447 h 632200"/>
                <a:gd name="connsiteX6" fmla="*/ 350887 w 522671"/>
                <a:gd name="connsiteY6" fmla="*/ 631982 h 632200"/>
                <a:gd name="connsiteX7" fmla="*/ 517575 w 522671"/>
                <a:gd name="connsiteY7" fmla="*/ 350995 h 632200"/>
                <a:gd name="connsiteX8" fmla="*/ 459472 w 522671"/>
                <a:gd name="connsiteY8" fmla="*/ 54767 h 632200"/>
                <a:gd name="connsiteX9" fmla="*/ 89902 w 522671"/>
                <a:gd name="connsiteY9" fmla="*/ 100487 h 63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200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50"/>
                  </a:cubicBezTo>
                  <a:cubicBezTo>
                    <a:pt x="167055" y="499585"/>
                    <a:pt x="185152" y="516729"/>
                    <a:pt x="205155" y="542447"/>
                  </a:cubicBezTo>
                  <a:cubicBezTo>
                    <a:pt x="241350" y="589120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8507" y="-49055"/>
                    <a:pt x="174675" y="10952"/>
                    <a:pt x="89902" y="100487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2" name="Graphic 3">
              <a:extLst>
                <a:ext uri="{FF2B5EF4-FFF2-40B4-BE49-F238E27FC236}">
                  <a16:creationId xmlns:a16="http://schemas.microsoft.com/office/drawing/2014/main" id="{40885F19-53D9-4A25-8CFF-21BA293AF6B5}"/>
                </a:ext>
              </a:extLst>
            </p:cNvPr>
            <p:cNvGrpSpPr/>
            <p:nvPr userDrawn="1"/>
          </p:nvGrpSpPr>
          <p:grpSpPr>
            <a:xfrm rot="17139227">
              <a:off x="2092663" y="4201554"/>
              <a:ext cx="514648" cy="750860"/>
              <a:chOff x="3673791" y="2501264"/>
              <a:chExt cx="305752" cy="400050"/>
            </a:xfrm>
            <a:solidFill>
              <a:srgbClr val="FFFFFF"/>
            </a:solidFill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2E66BB3-1A7B-4142-B6B2-0ED480BD2F11}"/>
                  </a:ext>
                </a:extLst>
              </p:cNvPr>
              <p:cNvSpPr/>
              <p:nvPr/>
            </p:nvSpPr>
            <p:spPr>
              <a:xfrm>
                <a:off x="3673791" y="2501264"/>
                <a:ext cx="180975" cy="340042"/>
              </a:xfrm>
              <a:custGeom>
                <a:avLst/>
                <a:gdLst>
                  <a:gd name="connsiteX0" fmla="*/ 180975 w 180975"/>
                  <a:gd name="connsiteY0" fmla="*/ 2857 h 340042"/>
                  <a:gd name="connsiteX1" fmla="*/ 176213 w 180975"/>
                  <a:gd name="connsiteY1" fmla="*/ 2857 h 340042"/>
                  <a:gd name="connsiteX2" fmla="*/ 161925 w 180975"/>
                  <a:gd name="connsiteY2" fmla="*/ 3810 h 340042"/>
                  <a:gd name="connsiteX3" fmla="*/ 140970 w 180975"/>
                  <a:gd name="connsiteY3" fmla="*/ 9525 h 340042"/>
                  <a:gd name="connsiteX4" fmla="*/ 118110 w 180975"/>
                  <a:gd name="connsiteY4" fmla="*/ 24765 h 340042"/>
                  <a:gd name="connsiteX5" fmla="*/ 100013 w 180975"/>
                  <a:gd name="connsiteY5" fmla="*/ 51435 h 340042"/>
                  <a:gd name="connsiteX6" fmla="*/ 88583 w 180975"/>
                  <a:gd name="connsiteY6" fmla="*/ 85725 h 340042"/>
                  <a:gd name="connsiteX7" fmla="*/ 89535 w 180975"/>
                  <a:gd name="connsiteY7" fmla="*/ 164782 h 340042"/>
                  <a:gd name="connsiteX8" fmla="*/ 100013 w 180975"/>
                  <a:gd name="connsiteY8" fmla="*/ 205740 h 340042"/>
                  <a:gd name="connsiteX9" fmla="*/ 105728 w 180975"/>
                  <a:gd name="connsiteY9" fmla="*/ 249555 h 340042"/>
                  <a:gd name="connsiteX10" fmla="*/ 103823 w 180975"/>
                  <a:gd name="connsiteY10" fmla="*/ 271463 h 340042"/>
                  <a:gd name="connsiteX11" fmla="*/ 100965 w 180975"/>
                  <a:gd name="connsiteY11" fmla="*/ 281940 h 340042"/>
                  <a:gd name="connsiteX12" fmla="*/ 96203 w 180975"/>
                  <a:gd name="connsiteY12" fmla="*/ 292417 h 340042"/>
                  <a:gd name="connsiteX13" fmla="*/ 68580 w 180975"/>
                  <a:gd name="connsiteY13" fmla="*/ 318135 h 340042"/>
                  <a:gd name="connsiteX14" fmla="*/ 19050 w 180975"/>
                  <a:gd name="connsiteY14" fmla="*/ 337185 h 340042"/>
                  <a:gd name="connsiteX15" fmla="*/ 4763 w 180975"/>
                  <a:gd name="connsiteY15" fmla="*/ 339090 h 340042"/>
                  <a:gd name="connsiteX16" fmla="*/ 0 w 180975"/>
                  <a:gd name="connsiteY16" fmla="*/ 340042 h 340042"/>
                  <a:gd name="connsiteX17" fmla="*/ 18098 w 180975"/>
                  <a:gd name="connsiteY17" fmla="*/ 332422 h 340042"/>
                  <a:gd name="connsiteX18" fmla="*/ 61913 w 180975"/>
                  <a:gd name="connsiteY18" fmla="*/ 306705 h 340042"/>
                  <a:gd name="connsiteX19" fmla="*/ 81915 w 180975"/>
                  <a:gd name="connsiteY19" fmla="*/ 282892 h 340042"/>
                  <a:gd name="connsiteX20" fmla="*/ 84773 w 180975"/>
                  <a:gd name="connsiteY20" fmla="*/ 276225 h 340042"/>
                  <a:gd name="connsiteX21" fmla="*/ 86678 w 180975"/>
                  <a:gd name="connsiteY21" fmla="*/ 267653 h 340042"/>
                  <a:gd name="connsiteX22" fmla="*/ 87630 w 180975"/>
                  <a:gd name="connsiteY22" fmla="*/ 249555 h 340042"/>
                  <a:gd name="connsiteX23" fmla="*/ 80010 w 180975"/>
                  <a:gd name="connsiteY23" fmla="*/ 211455 h 340042"/>
                  <a:gd name="connsiteX24" fmla="*/ 68580 w 180975"/>
                  <a:gd name="connsiteY24" fmla="*/ 169545 h 340042"/>
                  <a:gd name="connsiteX25" fmla="*/ 63818 w 180975"/>
                  <a:gd name="connsiteY25" fmla="*/ 124777 h 340042"/>
                  <a:gd name="connsiteX26" fmla="*/ 69533 w 180975"/>
                  <a:gd name="connsiteY26" fmla="*/ 80963 h 340042"/>
                  <a:gd name="connsiteX27" fmla="*/ 85725 w 180975"/>
                  <a:gd name="connsiteY27" fmla="*/ 42863 h 340042"/>
                  <a:gd name="connsiteX28" fmla="*/ 110490 w 180975"/>
                  <a:gd name="connsiteY28" fmla="*/ 15240 h 340042"/>
                  <a:gd name="connsiteX29" fmla="*/ 139065 w 180975"/>
                  <a:gd name="connsiteY29" fmla="*/ 1905 h 340042"/>
                  <a:gd name="connsiteX30" fmla="*/ 162878 w 180975"/>
                  <a:gd name="connsiteY30" fmla="*/ 0 h 340042"/>
                  <a:gd name="connsiteX31" fmla="*/ 171450 w 180975"/>
                  <a:gd name="connsiteY31" fmla="*/ 952 h 340042"/>
                  <a:gd name="connsiteX32" fmla="*/ 177165 w 180975"/>
                  <a:gd name="connsiteY32" fmla="*/ 1905 h 340042"/>
                  <a:gd name="connsiteX33" fmla="*/ 180975 w 180975"/>
                  <a:gd name="connsiteY33" fmla="*/ 2857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0975" h="340042">
                    <a:moveTo>
                      <a:pt x="180975" y="2857"/>
                    </a:moveTo>
                    <a:cubicBezTo>
                      <a:pt x="180975" y="2857"/>
                      <a:pt x="179070" y="2857"/>
                      <a:pt x="176213" y="2857"/>
                    </a:cubicBezTo>
                    <a:cubicBezTo>
                      <a:pt x="172403" y="2857"/>
                      <a:pt x="167640" y="2857"/>
                      <a:pt x="161925" y="3810"/>
                    </a:cubicBezTo>
                    <a:cubicBezTo>
                      <a:pt x="156210" y="4763"/>
                      <a:pt x="148590" y="6667"/>
                      <a:pt x="140970" y="9525"/>
                    </a:cubicBezTo>
                    <a:cubicBezTo>
                      <a:pt x="133350" y="12382"/>
                      <a:pt x="125730" y="18097"/>
                      <a:pt x="118110" y="24765"/>
                    </a:cubicBezTo>
                    <a:cubicBezTo>
                      <a:pt x="110490" y="31432"/>
                      <a:pt x="104775" y="40957"/>
                      <a:pt x="100013" y="51435"/>
                    </a:cubicBezTo>
                    <a:cubicBezTo>
                      <a:pt x="95250" y="61913"/>
                      <a:pt x="91440" y="73342"/>
                      <a:pt x="88583" y="85725"/>
                    </a:cubicBezTo>
                    <a:cubicBezTo>
                      <a:pt x="83820" y="110490"/>
                      <a:pt x="83820" y="138113"/>
                      <a:pt x="89535" y="164782"/>
                    </a:cubicBezTo>
                    <a:cubicBezTo>
                      <a:pt x="92393" y="178117"/>
                      <a:pt x="97155" y="191453"/>
                      <a:pt x="100013" y="205740"/>
                    </a:cubicBezTo>
                    <a:cubicBezTo>
                      <a:pt x="103823" y="220028"/>
                      <a:pt x="105728" y="234315"/>
                      <a:pt x="105728" y="249555"/>
                    </a:cubicBezTo>
                    <a:cubicBezTo>
                      <a:pt x="105728" y="257175"/>
                      <a:pt x="104775" y="263842"/>
                      <a:pt x="103823" y="271463"/>
                    </a:cubicBezTo>
                    <a:cubicBezTo>
                      <a:pt x="102870" y="275272"/>
                      <a:pt x="101918" y="278130"/>
                      <a:pt x="100965" y="281940"/>
                    </a:cubicBezTo>
                    <a:cubicBezTo>
                      <a:pt x="99060" y="285750"/>
                      <a:pt x="98108" y="288607"/>
                      <a:pt x="96203" y="292417"/>
                    </a:cubicBezTo>
                    <a:cubicBezTo>
                      <a:pt x="88583" y="304800"/>
                      <a:pt x="78105" y="312420"/>
                      <a:pt x="68580" y="318135"/>
                    </a:cubicBezTo>
                    <a:cubicBezTo>
                      <a:pt x="49530" y="329565"/>
                      <a:pt x="31433" y="334328"/>
                      <a:pt x="19050" y="337185"/>
                    </a:cubicBezTo>
                    <a:cubicBezTo>
                      <a:pt x="12383" y="338138"/>
                      <a:pt x="7620" y="339090"/>
                      <a:pt x="4763" y="339090"/>
                    </a:cubicBezTo>
                    <a:cubicBezTo>
                      <a:pt x="953" y="339090"/>
                      <a:pt x="0" y="340042"/>
                      <a:pt x="0" y="340042"/>
                    </a:cubicBezTo>
                    <a:cubicBezTo>
                      <a:pt x="0" y="340042"/>
                      <a:pt x="6668" y="338138"/>
                      <a:pt x="18098" y="332422"/>
                    </a:cubicBezTo>
                    <a:cubicBezTo>
                      <a:pt x="29528" y="327660"/>
                      <a:pt x="45720" y="319088"/>
                      <a:pt x="61913" y="306705"/>
                    </a:cubicBezTo>
                    <a:cubicBezTo>
                      <a:pt x="69533" y="300038"/>
                      <a:pt x="77153" y="292417"/>
                      <a:pt x="81915" y="282892"/>
                    </a:cubicBezTo>
                    <a:cubicBezTo>
                      <a:pt x="82868" y="280988"/>
                      <a:pt x="83820" y="278130"/>
                      <a:pt x="84773" y="276225"/>
                    </a:cubicBezTo>
                    <a:cubicBezTo>
                      <a:pt x="85725" y="273367"/>
                      <a:pt x="85725" y="270510"/>
                      <a:pt x="86678" y="267653"/>
                    </a:cubicBezTo>
                    <a:cubicBezTo>
                      <a:pt x="87630" y="261938"/>
                      <a:pt x="87630" y="256222"/>
                      <a:pt x="87630" y="249555"/>
                    </a:cubicBezTo>
                    <a:cubicBezTo>
                      <a:pt x="86678" y="237172"/>
                      <a:pt x="83820" y="224790"/>
                      <a:pt x="80010" y="211455"/>
                    </a:cubicBezTo>
                    <a:cubicBezTo>
                      <a:pt x="76200" y="198120"/>
                      <a:pt x="71438" y="184785"/>
                      <a:pt x="68580" y="169545"/>
                    </a:cubicBezTo>
                    <a:cubicBezTo>
                      <a:pt x="65723" y="154305"/>
                      <a:pt x="63818" y="139065"/>
                      <a:pt x="63818" y="124777"/>
                    </a:cubicBezTo>
                    <a:cubicBezTo>
                      <a:pt x="63818" y="109538"/>
                      <a:pt x="66675" y="95250"/>
                      <a:pt x="69533" y="80963"/>
                    </a:cubicBezTo>
                    <a:cubicBezTo>
                      <a:pt x="73343" y="66675"/>
                      <a:pt x="79058" y="54292"/>
                      <a:pt x="85725" y="42863"/>
                    </a:cubicBezTo>
                    <a:cubicBezTo>
                      <a:pt x="92393" y="31432"/>
                      <a:pt x="100965" y="21907"/>
                      <a:pt x="110490" y="15240"/>
                    </a:cubicBezTo>
                    <a:cubicBezTo>
                      <a:pt x="120015" y="8572"/>
                      <a:pt x="129540" y="3810"/>
                      <a:pt x="139065" y="1905"/>
                    </a:cubicBezTo>
                    <a:cubicBezTo>
                      <a:pt x="148590" y="0"/>
                      <a:pt x="156210" y="0"/>
                      <a:pt x="162878" y="0"/>
                    </a:cubicBezTo>
                    <a:cubicBezTo>
                      <a:pt x="165735" y="0"/>
                      <a:pt x="168593" y="952"/>
                      <a:pt x="171450" y="952"/>
                    </a:cubicBezTo>
                    <a:cubicBezTo>
                      <a:pt x="174308" y="952"/>
                      <a:pt x="176213" y="1905"/>
                      <a:pt x="177165" y="1905"/>
                    </a:cubicBezTo>
                    <a:cubicBezTo>
                      <a:pt x="179070" y="1905"/>
                      <a:pt x="180975" y="2857"/>
                      <a:pt x="180975" y="2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F7931F2-BB52-426E-9E3D-4C63B4E54274}"/>
                  </a:ext>
                </a:extLst>
              </p:cNvPr>
              <p:cNvSpPr/>
              <p:nvPr/>
            </p:nvSpPr>
            <p:spPr>
              <a:xfrm>
                <a:off x="3679507" y="2535554"/>
                <a:ext cx="300037" cy="365760"/>
              </a:xfrm>
              <a:custGeom>
                <a:avLst/>
                <a:gdLst>
                  <a:gd name="connsiteX0" fmla="*/ 300038 w 300037"/>
                  <a:gd name="connsiteY0" fmla="*/ 7620 h 365760"/>
                  <a:gd name="connsiteX1" fmla="*/ 276225 w 300037"/>
                  <a:gd name="connsiteY1" fmla="*/ 9525 h 365760"/>
                  <a:gd name="connsiteX2" fmla="*/ 249555 w 300037"/>
                  <a:gd name="connsiteY2" fmla="*/ 11430 h 365760"/>
                  <a:gd name="connsiteX3" fmla="*/ 217170 w 300037"/>
                  <a:gd name="connsiteY3" fmla="*/ 18098 h 365760"/>
                  <a:gd name="connsiteX4" fmla="*/ 186690 w 300037"/>
                  <a:gd name="connsiteY4" fmla="*/ 38100 h 365760"/>
                  <a:gd name="connsiteX5" fmla="*/ 180022 w 300037"/>
                  <a:gd name="connsiteY5" fmla="*/ 46673 h 365760"/>
                  <a:gd name="connsiteX6" fmla="*/ 174307 w 300037"/>
                  <a:gd name="connsiteY6" fmla="*/ 55245 h 365760"/>
                  <a:gd name="connsiteX7" fmla="*/ 166688 w 300037"/>
                  <a:gd name="connsiteY7" fmla="*/ 74295 h 365760"/>
                  <a:gd name="connsiteX8" fmla="*/ 165735 w 300037"/>
                  <a:gd name="connsiteY8" fmla="*/ 119063 h 365760"/>
                  <a:gd name="connsiteX9" fmla="*/ 172402 w 300037"/>
                  <a:gd name="connsiteY9" fmla="*/ 169545 h 365760"/>
                  <a:gd name="connsiteX10" fmla="*/ 166688 w 300037"/>
                  <a:gd name="connsiteY10" fmla="*/ 223838 h 365760"/>
                  <a:gd name="connsiteX11" fmla="*/ 144780 w 300037"/>
                  <a:gd name="connsiteY11" fmla="*/ 270510 h 365760"/>
                  <a:gd name="connsiteX12" fmla="*/ 141922 w 300037"/>
                  <a:gd name="connsiteY12" fmla="*/ 275273 h 365760"/>
                  <a:gd name="connsiteX13" fmla="*/ 138113 w 300037"/>
                  <a:gd name="connsiteY13" fmla="*/ 280035 h 365760"/>
                  <a:gd name="connsiteX14" fmla="*/ 131445 w 300037"/>
                  <a:gd name="connsiteY14" fmla="*/ 289560 h 365760"/>
                  <a:gd name="connsiteX15" fmla="*/ 115252 w 300037"/>
                  <a:gd name="connsiteY15" fmla="*/ 307658 h 365760"/>
                  <a:gd name="connsiteX16" fmla="*/ 80963 w 300037"/>
                  <a:gd name="connsiteY16" fmla="*/ 334327 h 365760"/>
                  <a:gd name="connsiteX17" fmla="*/ 22860 w 300037"/>
                  <a:gd name="connsiteY17" fmla="*/ 359092 h 365760"/>
                  <a:gd name="connsiteX18" fmla="*/ 5715 w 300037"/>
                  <a:gd name="connsiteY18" fmla="*/ 363855 h 365760"/>
                  <a:gd name="connsiteX19" fmla="*/ 0 w 300037"/>
                  <a:gd name="connsiteY19" fmla="*/ 365760 h 365760"/>
                  <a:gd name="connsiteX20" fmla="*/ 20955 w 300037"/>
                  <a:gd name="connsiteY20" fmla="*/ 355283 h 365760"/>
                  <a:gd name="connsiteX21" fmla="*/ 72390 w 300037"/>
                  <a:gd name="connsiteY21" fmla="*/ 323850 h 365760"/>
                  <a:gd name="connsiteX22" fmla="*/ 100965 w 300037"/>
                  <a:gd name="connsiteY22" fmla="*/ 296227 h 365760"/>
                  <a:gd name="connsiteX23" fmla="*/ 113347 w 300037"/>
                  <a:gd name="connsiteY23" fmla="*/ 279083 h 365760"/>
                  <a:gd name="connsiteX24" fmla="*/ 119063 w 300037"/>
                  <a:gd name="connsiteY24" fmla="*/ 269558 h 365760"/>
                  <a:gd name="connsiteX25" fmla="*/ 121920 w 300037"/>
                  <a:gd name="connsiteY25" fmla="*/ 264795 h 365760"/>
                  <a:gd name="connsiteX26" fmla="*/ 124777 w 300037"/>
                  <a:gd name="connsiteY26" fmla="*/ 260033 h 365760"/>
                  <a:gd name="connsiteX27" fmla="*/ 142875 w 300037"/>
                  <a:gd name="connsiteY27" fmla="*/ 217170 h 365760"/>
                  <a:gd name="connsiteX28" fmla="*/ 147638 w 300037"/>
                  <a:gd name="connsiteY28" fmla="*/ 170498 h 365760"/>
                  <a:gd name="connsiteX29" fmla="*/ 142875 w 300037"/>
                  <a:gd name="connsiteY29" fmla="*/ 120015 h 365760"/>
                  <a:gd name="connsiteX30" fmla="*/ 146685 w 300037"/>
                  <a:gd name="connsiteY30" fmla="*/ 67628 h 365760"/>
                  <a:gd name="connsiteX31" fmla="*/ 158115 w 300037"/>
                  <a:gd name="connsiteY31" fmla="*/ 43815 h 365760"/>
                  <a:gd name="connsiteX32" fmla="*/ 165735 w 300037"/>
                  <a:gd name="connsiteY32" fmla="*/ 33338 h 365760"/>
                  <a:gd name="connsiteX33" fmla="*/ 173355 w 300037"/>
                  <a:gd name="connsiteY33" fmla="*/ 24765 h 365760"/>
                  <a:gd name="connsiteX34" fmla="*/ 212407 w 300037"/>
                  <a:gd name="connsiteY34" fmla="*/ 2858 h 365760"/>
                  <a:gd name="connsiteX35" fmla="*/ 248602 w 300037"/>
                  <a:gd name="connsiteY35" fmla="*/ 0 h 365760"/>
                  <a:gd name="connsiteX36" fmla="*/ 275272 w 300037"/>
                  <a:gd name="connsiteY36" fmla="*/ 1905 h 365760"/>
                  <a:gd name="connsiteX37" fmla="*/ 300038 w 300037"/>
                  <a:gd name="connsiteY37" fmla="*/ 762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0037" h="365760">
                    <a:moveTo>
                      <a:pt x="300038" y="7620"/>
                    </a:moveTo>
                    <a:cubicBezTo>
                      <a:pt x="300038" y="7620"/>
                      <a:pt x="291465" y="8573"/>
                      <a:pt x="276225" y="9525"/>
                    </a:cubicBezTo>
                    <a:cubicBezTo>
                      <a:pt x="268605" y="10478"/>
                      <a:pt x="260032" y="10478"/>
                      <a:pt x="249555" y="11430"/>
                    </a:cubicBezTo>
                    <a:cubicBezTo>
                      <a:pt x="239077" y="12383"/>
                      <a:pt x="227647" y="14288"/>
                      <a:pt x="217170" y="18098"/>
                    </a:cubicBezTo>
                    <a:cubicBezTo>
                      <a:pt x="205740" y="21908"/>
                      <a:pt x="195263" y="28575"/>
                      <a:pt x="186690" y="38100"/>
                    </a:cubicBezTo>
                    <a:cubicBezTo>
                      <a:pt x="184785" y="40958"/>
                      <a:pt x="181927" y="43815"/>
                      <a:pt x="180022" y="46673"/>
                    </a:cubicBezTo>
                    <a:cubicBezTo>
                      <a:pt x="178117" y="49530"/>
                      <a:pt x="176213" y="52388"/>
                      <a:pt x="174307" y="55245"/>
                    </a:cubicBezTo>
                    <a:cubicBezTo>
                      <a:pt x="170497" y="60960"/>
                      <a:pt x="168592" y="67628"/>
                      <a:pt x="166688" y="74295"/>
                    </a:cubicBezTo>
                    <a:cubicBezTo>
                      <a:pt x="162877" y="87630"/>
                      <a:pt x="163830" y="102870"/>
                      <a:pt x="165735" y="119063"/>
                    </a:cubicBezTo>
                    <a:cubicBezTo>
                      <a:pt x="167640" y="135255"/>
                      <a:pt x="170497" y="151448"/>
                      <a:pt x="172402" y="169545"/>
                    </a:cubicBezTo>
                    <a:cubicBezTo>
                      <a:pt x="173355" y="187642"/>
                      <a:pt x="171450" y="205740"/>
                      <a:pt x="166688" y="223838"/>
                    </a:cubicBezTo>
                    <a:cubicBezTo>
                      <a:pt x="161925" y="240983"/>
                      <a:pt x="153352" y="257175"/>
                      <a:pt x="144780" y="270510"/>
                    </a:cubicBezTo>
                    <a:lnTo>
                      <a:pt x="141922" y="275273"/>
                    </a:lnTo>
                    <a:cubicBezTo>
                      <a:pt x="140970" y="277177"/>
                      <a:pt x="140017" y="279083"/>
                      <a:pt x="138113" y="280035"/>
                    </a:cubicBezTo>
                    <a:cubicBezTo>
                      <a:pt x="136207" y="282892"/>
                      <a:pt x="133350" y="286702"/>
                      <a:pt x="131445" y="289560"/>
                    </a:cubicBezTo>
                    <a:cubicBezTo>
                      <a:pt x="126682" y="296227"/>
                      <a:pt x="120967" y="301942"/>
                      <a:pt x="115252" y="307658"/>
                    </a:cubicBezTo>
                    <a:cubicBezTo>
                      <a:pt x="104775" y="318135"/>
                      <a:pt x="92392" y="327660"/>
                      <a:pt x="80963" y="334327"/>
                    </a:cubicBezTo>
                    <a:cubicBezTo>
                      <a:pt x="58102" y="347663"/>
                      <a:pt x="37147" y="354330"/>
                      <a:pt x="22860" y="359092"/>
                    </a:cubicBezTo>
                    <a:cubicBezTo>
                      <a:pt x="15240" y="360998"/>
                      <a:pt x="9525" y="362902"/>
                      <a:pt x="5715" y="363855"/>
                    </a:cubicBezTo>
                    <a:cubicBezTo>
                      <a:pt x="1905" y="364808"/>
                      <a:pt x="0" y="365760"/>
                      <a:pt x="0" y="365760"/>
                    </a:cubicBezTo>
                    <a:cubicBezTo>
                      <a:pt x="0" y="365760"/>
                      <a:pt x="7620" y="361950"/>
                      <a:pt x="20955" y="355283"/>
                    </a:cubicBezTo>
                    <a:cubicBezTo>
                      <a:pt x="34290" y="348615"/>
                      <a:pt x="53340" y="338138"/>
                      <a:pt x="72390" y="323850"/>
                    </a:cubicBezTo>
                    <a:cubicBezTo>
                      <a:pt x="81915" y="316230"/>
                      <a:pt x="92392" y="307658"/>
                      <a:pt x="100965" y="296227"/>
                    </a:cubicBezTo>
                    <a:cubicBezTo>
                      <a:pt x="105727" y="290513"/>
                      <a:pt x="109538" y="284798"/>
                      <a:pt x="113347" y="279083"/>
                    </a:cubicBezTo>
                    <a:cubicBezTo>
                      <a:pt x="115252" y="276225"/>
                      <a:pt x="117157" y="273367"/>
                      <a:pt x="119063" y="269558"/>
                    </a:cubicBezTo>
                    <a:cubicBezTo>
                      <a:pt x="120015" y="267652"/>
                      <a:pt x="120967" y="265748"/>
                      <a:pt x="121920" y="264795"/>
                    </a:cubicBezTo>
                    <a:lnTo>
                      <a:pt x="124777" y="260033"/>
                    </a:lnTo>
                    <a:cubicBezTo>
                      <a:pt x="132397" y="246698"/>
                      <a:pt x="138113" y="232410"/>
                      <a:pt x="142875" y="217170"/>
                    </a:cubicBezTo>
                    <a:cubicBezTo>
                      <a:pt x="146685" y="201930"/>
                      <a:pt x="147638" y="186690"/>
                      <a:pt x="147638" y="170498"/>
                    </a:cubicBezTo>
                    <a:cubicBezTo>
                      <a:pt x="146685" y="154305"/>
                      <a:pt x="143827" y="138113"/>
                      <a:pt x="142875" y="120015"/>
                    </a:cubicBezTo>
                    <a:cubicBezTo>
                      <a:pt x="141922" y="102870"/>
                      <a:pt x="141922" y="84773"/>
                      <a:pt x="146685" y="67628"/>
                    </a:cubicBezTo>
                    <a:cubicBezTo>
                      <a:pt x="149542" y="59055"/>
                      <a:pt x="153352" y="51435"/>
                      <a:pt x="158115" y="43815"/>
                    </a:cubicBezTo>
                    <a:cubicBezTo>
                      <a:pt x="160020" y="40005"/>
                      <a:pt x="162877" y="37148"/>
                      <a:pt x="165735" y="33338"/>
                    </a:cubicBezTo>
                    <a:cubicBezTo>
                      <a:pt x="168592" y="29528"/>
                      <a:pt x="170497" y="27623"/>
                      <a:pt x="173355" y="24765"/>
                    </a:cubicBezTo>
                    <a:cubicBezTo>
                      <a:pt x="184785" y="12383"/>
                      <a:pt x="199072" y="6667"/>
                      <a:pt x="212407" y="2858"/>
                    </a:cubicBezTo>
                    <a:cubicBezTo>
                      <a:pt x="225742" y="0"/>
                      <a:pt x="238125" y="0"/>
                      <a:pt x="248602" y="0"/>
                    </a:cubicBezTo>
                    <a:cubicBezTo>
                      <a:pt x="259080" y="0"/>
                      <a:pt x="268605" y="953"/>
                      <a:pt x="275272" y="1905"/>
                    </a:cubicBezTo>
                    <a:cubicBezTo>
                      <a:pt x="291465" y="6667"/>
                      <a:pt x="300038" y="7620"/>
                      <a:pt x="300038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A52495-1A50-4988-9701-50EC5ABBA3A2}"/>
                </a:ext>
              </a:extLst>
            </p:cNvPr>
            <p:cNvSpPr/>
            <p:nvPr userDrawn="1"/>
          </p:nvSpPr>
          <p:spPr>
            <a:xfrm rot="17139227">
              <a:off x="1660687" y="4067848"/>
              <a:ext cx="879771" cy="1186579"/>
            </a:xfrm>
            <a:custGeom>
              <a:avLst/>
              <a:gdLst>
                <a:gd name="connsiteX0" fmla="*/ 89902 w 522671"/>
                <a:gd name="connsiteY0" fmla="*/ 100487 h 632196"/>
                <a:gd name="connsiteX1" fmla="*/ 86092 w 522671"/>
                <a:gd name="connsiteY1" fmla="*/ 104297 h 632196"/>
                <a:gd name="connsiteX2" fmla="*/ 1320 w 522671"/>
                <a:gd name="connsiteY2" fmla="*/ 301465 h 632196"/>
                <a:gd name="connsiteX3" fmla="*/ 67042 w 522671"/>
                <a:gd name="connsiteY3" fmla="*/ 451960 h 632196"/>
                <a:gd name="connsiteX4" fmla="*/ 136575 w 522671"/>
                <a:gd name="connsiteY4" fmla="*/ 486249 h 632196"/>
                <a:gd name="connsiteX5" fmla="*/ 205155 w 522671"/>
                <a:gd name="connsiteY5" fmla="*/ 542447 h 632196"/>
                <a:gd name="connsiteX6" fmla="*/ 350887 w 522671"/>
                <a:gd name="connsiteY6" fmla="*/ 631982 h 632196"/>
                <a:gd name="connsiteX7" fmla="*/ 517575 w 522671"/>
                <a:gd name="connsiteY7" fmla="*/ 350995 h 632196"/>
                <a:gd name="connsiteX8" fmla="*/ 459472 w 522671"/>
                <a:gd name="connsiteY8" fmla="*/ 54767 h 632196"/>
                <a:gd name="connsiteX9" fmla="*/ 89902 w 522671"/>
                <a:gd name="connsiteY9" fmla="*/ 100487 h 6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196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49"/>
                  </a:cubicBezTo>
                  <a:cubicBezTo>
                    <a:pt x="167055" y="499585"/>
                    <a:pt x="185152" y="516730"/>
                    <a:pt x="205155" y="542447"/>
                  </a:cubicBezTo>
                  <a:cubicBezTo>
                    <a:pt x="241350" y="588167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9460" y="-49055"/>
                    <a:pt x="175627" y="10952"/>
                    <a:pt x="89902" y="100487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4" name="Graphic 6">
            <a:extLst>
              <a:ext uri="{FF2B5EF4-FFF2-40B4-BE49-F238E27FC236}">
                <a16:creationId xmlns:a16="http://schemas.microsoft.com/office/drawing/2014/main" id="{86F25290-C0E6-46F2-8515-ECE78552BB86}"/>
              </a:ext>
            </a:extLst>
          </p:cNvPr>
          <p:cNvGrpSpPr/>
          <p:nvPr userDrawn="1"/>
        </p:nvGrpSpPr>
        <p:grpSpPr>
          <a:xfrm rot="20298436">
            <a:off x="8342848" y="305716"/>
            <a:ext cx="738920" cy="687281"/>
            <a:chOff x="5526956" y="1930597"/>
            <a:chExt cx="396640" cy="370339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2E66E3D-5DEE-4AAB-8B9C-ADA1B80897D3}"/>
                </a:ext>
              </a:extLst>
            </p:cNvPr>
            <p:cNvSpPr/>
            <p:nvPr/>
          </p:nvSpPr>
          <p:spPr>
            <a:xfrm>
              <a:off x="5526956" y="1930597"/>
              <a:ext cx="396640" cy="370339"/>
            </a:xfrm>
            <a:custGeom>
              <a:avLst/>
              <a:gdLst>
                <a:gd name="connsiteX0" fmla="*/ 383306 w 396640"/>
                <a:gd name="connsiteY0" fmla="*/ 228720 h 370339"/>
                <a:gd name="connsiteX1" fmla="*/ 396641 w 396640"/>
                <a:gd name="connsiteY1" fmla="*/ 119183 h 370339"/>
                <a:gd name="connsiteX2" fmla="*/ 366161 w 396640"/>
                <a:gd name="connsiteY2" fmla="*/ 46793 h 370339"/>
                <a:gd name="connsiteX3" fmla="*/ 281388 w 396640"/>
                <a:gd name="connsiteY3" fmla="*/ 120 h 370339"/>
                <a:gd name="connsiteX4" fmla="*/ 54693 w 396640"/>
                <a:gd name="connsiteY4" fmla="*/ 89655 h 370339"/>
                <a:gd name="connsiteX5" fmla="*/ 65171 w 396640"/>
                <a:gd name="connsiteY5" fmla="*/ 301110 h 370339"/>
                <a:gd name="connsiteX6" fmla="*/ 289961 w 396640"/>
                <a:gd name="connsiteY6" fmla="*/ 363975 h 370339"/>
                <a:gd name="connsiteX7" fmla="*/ 383306 w 396640"/>
                <a:gd name="connsiteY7" fmla="*/ 228720 h 37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40" h="370339">
                  <a:moveTo>
                    <a:pt x="383306" y="228720"/>
                  </a:moveTo>
                  <a:cubicBezTo>
                    <a:pt x="383306" y="194430"/>
                    <a:pt x="396641" y="155378"/>
                    <a:pt x="396641" y="119183"/>
                  </a:cubicBezTo>
                  <a:cubicBezTo>
                    <a:pt x="396641" y="92513"/>
                    <a:pt x="380449" y="68700"/>
                    <a:pt x="366161" y="46793"/>
                  </a:cubicBezTo>
                  <a:cubicBezTo>
                    <a:pt x="348063" y="19170"/>
                    <a:pt x="318536" y="-1785"/>
                    <a:pt x="281388" y="120"/>
                  </a:cubicBezTo>
                  <a:cubicBezTo>
                    <a:pt x="199474" y="3930"/>
                    <a:pt x="116606" y="38220"/>
                    <a:pt x="54693" y="89655"/>
                  </a:cubicBezTo>
                  <a:cubicBezTo>
                    <a:pt x="-25316" y="155378"/>
                    <a:pt x="-13887" y="243960"/>
                    <a:pt x="65171" y="301110"/>
                  </a:cubicBezTo>
                  <a:cubicBezTo>
                    <a:pt x="125178" y="343973"/>
                    <a:pt x="210903" y="386835"/>
                    <a:pt x="289961" y="363975"/>
                  </a:cubicBezTo>
                  <a:cubicBezTo>
                    <a:pt x="356636" y="345878"/>
                    <a:pt x="384259" y="287775"/>
                    <a:pt x="383306" y="22872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2659CEB-52C5-40CD-A03B-58D85A9EEAB2}"/>
                </a:ext>
              </a:extLst>
            </p:cNvPr>
            <p:cNvSpPr/>
            <p:nvPr/>
          </p:nvSpPr>
          <p:spPr>
            <a:xfrm>
              <a:off x="5599607" y="1981200"/>
              <a:ext cx="276465" cy="276768"/>
            </a:xfrm>
            <a:custGeom>
              <a:avLst/>
              <a:gdLst>
                <a:gd name="connsiteX0" fmla="*/ 266839 w 276465"/>
                <a:gd name="connsiteY0" fmla="*/ 169545 h 276768"/>
                <a:gd name="connsiteX1" fmla="*/ 276364 w 276465"/>
                <a:gd name="connsiteY1" fmla="*/ 97155 h 276768"/>
                <a:gd name="connsiteX2" fmla="*/ 258267 w 276465"/>
                <a:gd name="connsiteY2" fmla="*/ 34290 h 276768"/>
                <a:gd name="connsiteX3" fmla="*/ 195402 w 276465"/>
                <a:gd name="connsiteY3" fmla="*/ 0 h 276768"/>
                <a:gd name="connsiteX4" fmla="*/ 43002 w 276465"/>
                <a:gd name="connsiteY4" fmla="*/ 60008 h 276768"/>
                <a:gd name="connsiteX5" fmla="*/ 36334 w 276465"/>
                <a:gd name="connsiteY5" fmla="*/ 220980 h 276768"/>
                <a:gd name="connsiteX6" fmla="*/ 187782 w 276465"/>
                <a:gd name="connsiteY6" fmla="*/ 273367 h 276768"/>
                <a:gd name="connsiteX7" fmla="*/ 266839 w 276465"/>
                <a:gd name="connsiteY7" fmla="*/ 169545 h 27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465" h="276768">
                  <a:moveTo>
                    <a:pt x="266839" y="169545"/>
                  </a:moveTo>
                  <a:cubicBezTo>
                    <a:pt x="266839" y="143828"/>
                    <a:pt x="276364" y="123825"/>
                    <a:pt x="276364" y="97155"/>
                  </a:cubicBezTo>
                  <a:cubicBezTo>
                    <a:pt x="277317" y="72390"/>
                    <a:pt x="271602" y="54292"/>
                    <a:pt x="258267" y="34290"/>
                  </a:cubicBezTo>
                  <a:cubicBezTo>
                    <a:pt x="244932" y="14288"/>
                    <a:pt x="221119" y="0"/>
                    <a:pt x="195402" y="0"/>
                  </a:cubicBezTo>
                  <a:cubicBezTo>
                    <a:pt x="136347" y="0"/>
                    <a:pt x="86817" y="25717"/>
                    <a:pt x="43002" y="60008"/>
                  </a:cubicBezTo>
                  <a:cubicBezTo>
                    <a:pt x="-14148" y="104775"/>
                    <a:pt x="-12243" y="168592"/>
                    <a:pt x="36334" y="220980"/>
                  </a:cubicBezTo>
                  <a:cubicBezTo>
                    <a:pt x="71577" y="259080"/>
                    <a:pt x="133489" y="286703"/>
                    <a:pt x="187782" y="273367"/>
                  </a:cubicBezTo>
                  <a:cubicBezTo>
                    <a:pt x="235407" y="260985"/>
                    <a:pt x="266839" y="214313"/>
                    <a:pt x="266839" y="169545"/>
                  </a:cubicBezTo>
                  <a:close/>
                </a:path>
              </a:pathLst>
            </a:custGeom>
            <a:noFill/>
            <a:ln w="28575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597A593-87BA-49BD-8C51-1A55BD2C579D}"/>
                </a:ext>
              </a:extLst>
            </p:cNvPr>
            <p:cNvSpPr/>
            <p:nvPr/>
          </p:nvSpPr>
          <p:spPr>
            <a:xfrm>
              <a:off x="5693059" y="2053541"/>
              <a:ext cx="118036" cy="140418"/>
            </a:xfrm>
            <a:custGeom>
              <a:avLst/>
              <a:gdLst>
                <a:gd name="connsiteX0" fmla="*/ 114333 w 118036"/>
                <a:gd name="connsiteY0" fmla="*/ 27671 h 140418"/>
                <a:gd name="connsiteX1" fmla="*/ 69565 w 118036"/>
                <a:gd name="connsiteY1" fmla="*/ 48 h 140418"/>
                <a:gd name="connsiteX2" fmla="*/ 29560 w 118036"/>
                <a:gd name="connsiteY2" fmla="*/ 18146 h 140418"/>
                <a:gd name="connsiteX3" fmla="*/ 33 w 118036"/>
                <a:gd name="connsiteY3" fmla="*/ 81011 h 140418"/>
                <a:gd name="connsiteX4" fmla="*/ 46705 w 118036"/>
                <a:gd name="connsiteY4" fmla="*/ 139113 h 140418"/>
                <a:gd name="connsiteX5" fmla="*/ 104808 w 118036"/>
                <a:gd name="connsiteY5" fmla="*/ 104823 h 140418"/>
                <a:gd name="connsiteX6" fmla="*/ 114333 w 118036"/>
                <a:gd name="connsiteY6" fmla="*/ 27671 h 14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36" h="140418">
                  <a:moveTo>
                    <a:pt x="114333" y="27671"/>
                  </a:moveTo>
                  <a:cubicBezTo>
                    <a:pt x="108618" y="12430"/>
                    <a:pt x="84805" y="-904"/>
                    <a:pt x="69565" y="48"/>
                  </a:cubicBezTo>
                  <a:cubicBezTo>
                    <a:pt x="55278" y="1001"/>
                    <a:pt x="41943" y="7668"/>
                    <a:pt x="29560" y="18146"/>
                  </a:cubicBezTo>
                  <a:cubicBezTo>
                    <a:pt x="11462" y="34338"/>
                    <a:pt x="985" y="57198"/>
                    <a:pt x="33" y="81011"/>
                  </a:cubicBezTo>
                  <a:cubicBezTo>
                    <a:pt x="-920" y="108633"/>
                    <a:pt x="19083" y="132446"/>
                    <a:pt x="46705" y="139113"/>
                  </a:cubicBezTo>
                  <a:cubicBezTo>
                    <a:pt x="72422" y="145780"/>
                    <a:pt x="94330" y="125778"/>
                    <a:pt x="104808" y="104823"/>
                  </a:cubicBezTo>
                  <a:cubicBezTo>
                    <a:pt x="115285" y="83868"/>
                    <a:pt x="122905" y="54341"/>
                    <a:pt x="114333" y="27671"/>
                  </a:cubicBezTo>
                  <a:close/>
                </a:path>
              </a:pathLst>
            </a:custGeom>
            <a:noFill/>
            <a:ln w="28575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310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ตัวแทนข้อความ 6">
            <a:extLst>
              <a:ext uri="{FF2B5EF4-FFF2-40B4-BE49-F238E27FC236}">
                <a16:creationId xmlns:a16="http://schemas.microsoft.com/office/drawing/2014/main" id="{900D185C-A692-4BFA-8D4D-D8FC7D0522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157" y="3686905"/>
            <a:ext cx="3602239" cy="788923"/>
          </a:xfrm>
        </p:spPr>
        <p:txBody>
          <a:bodyPr>
            <a:noAutofit/>
          </a:bodyPr>
          <a:lstStyle>
            <a:lvl1pPr marL="0" indent="0" algn="ctr">
              <a:buNone/>
              <a:defRPr sz="60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PART</a:t>
            </a:r>
            <a:r>
              <a:rPr lang="th-TH" dirty="0"/>
              <a:t> </a:t>
            </a:r>
            <a:r>
              <a:rPr lang="en-US" dirty="0"/>
              <a:t>01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A8C69D0-21DB-4612-B61A-829635835692}"/>
              </a:ext>
            </a:extLst>
          </p:cNvPr>
          <p:cNvGrpSpPr/>
          <p:nvPr userDrawn="1"/>
        </p:nvGrpSpPr>
        <p:grpSpPr>
          <a:xfrm rot="576875" flipH="1">
            <a:off x="7730501" y="29581"/>
            <a:ext cx="1332262" cy="2188851"/>
            <a:chOff x="115080" y="2215167"/>
            <a:chExt cx="853517" cy="1402294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B76084F-23E8-4501-84BE-222444FC3D52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876F70-F4B9-4701-B7C3-F72867A3FE74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6DCEC55-F634-4EEA-9ABA-A9982DBC1E32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4439A0E-D368-4AC2-A290-2C0E60E7C51E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7FB8400-4A4B-4EB1-B103-65CB9B4A44D0}"/>
              </a:ext>
            </a:extLst>
          </p:cNvPr>
          <p:cNvSpPr/>
          <p:nvPr userDrawn="1"/>
        </p:nvSpPr>
        <p:spPr>
          <a:xfrm rot="4052255">
            <a:off x="8544500" y="245076"/>
            <a:ext cx="365760" cy="347472"/>
          </a:xfrm>
          <a:custGeom>
            <a:avLst/>
            <a:gdLst>
              <a:gd name="connsiteX0" fmla="*/ 55245 w 210502"/>
              <a:gd name="connsiteY0" fmla="*/ 85725 h 199072"/>
              <a:gd name="connsiteX1" fmla="*/ 36195 w 210502"/>
              <a:gd name="connsiteY1" fmla="*/ 17145 h 199072"/>
              <a:gd name="connsiteX2" fmla="*/ 102870 w 210502"/>
              <a:gd name="connsiteY2" fmla="*/ 49530 h 199072"/>
              <a:gd name="connsiteX3" fmla="*/ 114300 w 210502"/>
              <a:gd name="connsiteY3" fmla="*/ 30480 h 199072"/>
              <a:gd name="connsiteX4" fmla="*/ 152400 w 210502"/>
              <a:gd name="connsiteY4" fmla="*/ 0 h 199072"/>
              <a:gd name="connsiteX5" fmla="*/ 140018 w 210502"/>
              <a:gd name="connsiteY5" fmla="*/ 81915 h 199072"/>
              <a:gd name="connsiteX6" fmla="*/ 153353 w 210502"/>
              <a:gd name="connsiteY6" fmla="*/ 89535 h 199072"/>
              <a:gd name="connsiteX7" fmla="*/ 210503 w 210502"/>
              <a:gd name="connsiteY7" fmla="*/ 134303 h 199072"/>
              <a:gd name="connsiteX8" fmla="*/ 124778 w 210502"/>
              <a:gd name="connsiteY8" fmla="*/ 138113 h 199072"/>
              <a:gd name="connsiteX9" fmla="*/ 99060 w 210502"/>
              <a:gd name="connsiteY9" fmla="*/ 199073 h 199072"/>
              <a:gd name="connsiteX10" fmla="*/ 82868 w 210502"/>
              <a:gd name="connsiteY10" fmla="*/ 194310 h 199072"/>
              <a:gd name="connsiteX11" fmla="*/ 67628 w 210502"/>
              <a:gd name="connsiteY11" fmla="*/ 131445 h 199072"/>
              <a:gd name="connsiteX12" fmla="*/ 0 w 210502"/>
              <a:gd name="connsiteY12" fmla="*/ 137160 h 199072"/>
              <a:gd name="connsiteX13" fmla="*/ 18097 w 210502"/>
              <a:gd name="connsiteY13" fmla="*/ 107633 h 199072"/>
              <a:gd name="connsiteX14" fmla="*/ 55245 w 210502"/>
              <a:gd name="connsiteY14" fmla="*/ 85725 h 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502" h="199072">
                <a:moveTo>
                  <a:pt x="55245" y="85725"/>
                </a:moveTo>
                <a:cubicBezTo>
                  <a:pt x="42863" y="64770"/>
                  <a:pt x="33338" y="40958"/>
                  <a:pt x="36195" y="17145"/>
                </a:cubicBezTo>
                <a:cubicBezTo>
                  <a:pt x="62865" y="22860"/>
                  <a:pt x="81915" y="34290"/>
                  <a:pt x="102870" y="49530"/>
                </a:cubicBezTo>
                <a:cubicBezTo>
                  <a:pt x="105728" y="43815"/>
                  <a:pt x="109538" y="37148"/>
                  <a:pt x="114300" y="30480"/>
                </a:cubicBezTo>
                <a:cubicBezTo>
                  <a:pt x="122872" y="17145"/>
                  <a:pt x="136207" y="4763"/>
                  <a:pt x="152400" y="0"/>
                </a:cubicBezTo>
                <a:cubicBezTo>
                  <a:pt x="151447" y="27623"/>
                  <a:pt x="145732" y="54293"/>
                  <a:pt x="140018" y="81915"/>
                </a:cubicBezTo>
                <a:cubicBezTo>
                  <a:pt x="144780" y="83820"/>
                  <a:pt x="148590" y="86678"/>
                  <a:pt x="153353" y="89535"/>
                </a:cubicBezTo>
                <a:cubicBezTo>
                  <a:pt x="173355" y="102870"/>
                  <a:pt x="192405" y="118110"/>
                  <a:pt x="210503" y="134303"/>
                </a:cubicBezTo>
                <a:cubicBezTo>
                  <a:pt x="182880" y="140970"/>
                  <a:pt x="153353" y="143828"/>
                  <a:pt x="124778" y="138113"/>
                </a:cubicBezTo>
                <a:cubicBezTo>
                  <a:pt x="120968" y="160020"/>
                  <a:pt x="111443" y="180975"/>
                  <a:pt x="99060" y="199073"/>
                </a:cubicBezTo>
                <a:cubicBezTo>
                  <a:pt x="92393" y="199073"/>
                  <a:pt x="86678" y="198120"/>
                  <a:pt x="82868" y="194310"/>
                </a:cubicBezTo>
                <a:cubicBezTo>
                  <a:pt x="66675" y="180023"/>
                  <a:pt x="67628" y="152400"/>
                  <a:pt x="67628" y="131445"/>
                </a:cubicBezTo>
                <a:cubicBezTo>
                  <a:pt x="46672" y="139065"/>
                  <a:pt x="21907" y="145733"/>
                  <a:pt x="0" y="137160"/>
                </a:cubicBezTo>
                <a:cubicBezTo>
                  <a:pt x="2857" y="125730"/>
                  <a:pt x="9525" y="115253"/>
                  <a:pt x="18097" y="107633"/>
                </a:cubicBezTo>
                <a:cubicBezTo>
                  <a:pt x="28575" y="100013"/>
                  <a:pt x="40005" y="91440"/>
                  <a:pt x="55245" y="8572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0012178-EFAC-4289-AF06-9B3B2FF7E43C}"/>
              </a:ext>
            </a:extLst>
          </p:cNvPr>
          <p:cNvSpPr/>
          <p:nvPr userDrawn="1"/>
        </p:nvSpPr>
        <p:spPr>
          <a:xfrm rot="7027907">
            <a:off x="8710517" y="837228"/>
            <a:ext cx="365760" cy="347472"/>
          </a:xfrm>
          <a:custGeom>
            <a:avLst/>
            <a:gdLst>
              <a:gd name="connsiteX0" fmla="*/ 55245 w 210502"/>
              <a:gd name="connsiteY0" fmla="*/ 85725 h 199072"/>
              <a:gd name="connsiteX1" fmla="*/ 36195 w 210502"/>
              <a:gd name="connsiteY1" fmla="*/ 17145 h 199072"/>
              <a:gd name="connsiteX2" fmla="*/ 102870 w 210502"/>
              <a:gd name="connsiteY2" fmla="*/ 49530 h 199072"/>
              <a:gd name="connsiteX3" fmla="*/ 114300 w 210502"/>
              <a:gd name="connsiteY3" fmla="*/ 30480 h 199072"/>
              <a:gd name="connsiteX4" fmla="*/ 152400 w 210502"/>
              <a:gd name="connsiteY4" fmla="*/ 0 h 199072"/>
              <a:gd name="connsiteX5" fmla="*/ 140018 w 210502"/>
              <a:gd name="connsiteY5" fmla="*/ 81915 h 199072"/>
              <a:gd name="connsiteX6" fmla="*/ 153353 w 210502"/>
              <a:gd name="connsiteY6" fmla="*/ 89535 h 199072"/>
              <a:gd name="connsiteX7" fmla="*/ 210503 w 210502"/>
              <a:gd name="connsiteY7" fmla="*/ 134303 h 199072"/>
              <a:gd name="connsiteX8" fmla="*/ 124778 w 210502"/>
              <a:gd name="connsiteY8" fmla="*/ 138113 h 199072"/>
              <a:gd name="connsiteX9" fmla="*/ 99060 w 210502"/>
              <a:gd name="connsiteY9" fmla="*/ 199073 h 199072"/>
              <a:gd name="connsiteX10" fmla="*/ 82868 w 210502"/>
              <a:gd name="connsiteY10" fmla="*/ 194310 h 199072"/>
              <a:gd name="connsiteX11" fmla="*/ 67628 w 210502"/>
              <a:gd name="connsiteY11" fmla="*/ 131445 h 199072"/>
              <a:gd name="connsiteX12" fmla="*/ 0 w 210502"/>
              <a:gd name="connsiteY12" fmla="*/ 137160 h 199072"/>
              <a:gd name="connsiteX13" fmla="*/ 18097 w 210502"/>
              <a:gd name="connsiteY13" fmla="*/ 107633 h 199072"/>
              <a:gd name="connsiteX14" fmla="*/ 55245 w 210502"/>
              <a:gd name="connsiteY14" fmla="*/ 85725 h 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502" h="199072">
                <a:moveTo>
                  <a:pt x="55245" y="85725"/>
                </a:moveTo>
                <a:cubicBezTo>
                  <a:pt x="42863" y="64770"/>
                  <a:pt x="33338" y="40958"/>
                  <a:pt x="36195" y="17145"/>
                </a:cubicBezTo>
                <a:cubicBezTo>
                  <a:pt x="62865" y="22860"/>
                  <a:pt x="81915" y="34290"/>
                  <a:pt x="102870" y="49530"/>
                </a:cubicBezTo>
                <a:cubicBezTo>
                  <a:pt x="105728" y="43815"/>
                  <a:pt x="109538" y="37148"/>
                  <a:pt x="114300" y="30480"/>
                </a:cubicBezTo>
                <a:cubicBezTo>
                  <a:pt x="122872" y="17145"/>
                  <a:pt x="136207" y="4763"/>
                  <a:pt x="152400" y="0"/>
                </a:cubicBezTo>
                <a:cubicBezTo>
                  <a:pt x="151447" y="27623"/>
                  <a:pt x="145732" y="54293"/>
                  <a:pt x="140018" y="81915"/>
                </a:cubicBezTo>
                <a:cubicBezTo>
                  <a:pt x="144780" y="83820"/>
                  <a:pt x="148590" y="86678"/>
                  <a:pt x="153353" y="89535"/>
                </a:cubicBezTo>
                <a:cubicBezTo>
                  <a:pt x="173355" y="102870"/>
                  <a:pt x="192405" y="118110"/>
                  <a:pt x="210503" y="134303"/>
                </a:cubicBezTo>
                <a:cubicBezTo>
                  <a:pt x="182880" y="140970"/>
                  <a:pt x="153353" y="143828"/>
                  <a:pt x="124778" y="138113"/>
                </a:cubicBezTo>
                <a:cubicBezTo>
                  <a:pt x="120968" y="160020"/>
                  <a:pt x="111443" y="180975"/>
                  <a:pt x="99060" y="199073"/>
                </a:cubicBezTo>
                <a:cubicBezTo>
                  <a:pt x="92393" y="199073"/>
                  <a:pt x="86678" y="198120"/>
                  <a:pt x="82868" y="194310"/>
                </a:cubicBezTo>
                <a:cubicBezTo>
                  <a:pt x="66675" y="180023"/>
                  <a:pt x="67628" y="152400"/>
                  <a:pt x="67628" y="131445"/>
                </a:cubicBezTo>
                <a:cubicBezTo>
                  <a:pt x="46672" y="139065"/>
                  <a:pt x="21907" y="145733"/>
                  <a:pt x="0" y="137160"/>
                </a:cubicBezTo>
                <a:cubicBezTo>
                  <a:pt x="2857" y="125730"/>
                  <a:pt x="9525" y="115253"/>
                  <a:pt x="18097" y="107633"/>
                </a:cubicBezTo>
                <a:cubicBezTo>
                  <a:pt x="28575" y="100013"/>
                  <a:pt x="40005" y="91440"/>
                  <a:pt x="55245" y="8572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7F03408-E79C-4A15-B4FB-8BDEFA9083FC}"/>
              </a:ext>
            </a:extLst>
          </p:cNvPr>
          <p:cNvSpPr/>
          <p:nvPr/>
        </p:nvSpPr>
        <p:spPr>
          <a:xfrm rot="19709944" flipH="1">
            <a:off x="4744080" y="2550118"/>
            <a:ext cx="954029" cy="837770"/>
          </a:xfrm>
          <a:custGeom>
            <a:avLst/>
            <a:gdLst>
              <a:gd name="connsiteX0" fmla="*/ 438641 w 456747"/>
              <a:gd name="connsiteY0" fmla="*/ 19954 h 401088"/>
              <a:gd name="connsiteX1" fmla="*/ 242426 w 456747"/>
              <a:gd name="connsiteY1" fmla="*/ 180926 h 401088"/>
              <a:gd name="connsiteX2" fmla="*/ 123364 w 456747"/>
              <a:gd name="connsiteY2" fmla="*/ 3761 h 401088"/>
              <a:gd name="connsiteX3" fmla="*/ 198611 w 456747"/>
              <a:gd name="connsiteY3" fmla="*/ 199024 h 401088"/>
              <a:gd name="connsiteX4" fmla="*/ 16684 w 456747"/>
              <a:gd name="connsiteY4" fmla="*/ 369521 h 401088"/>
              <a:gd name="connsiteX5" fmla="*/ 220519 w 456747"/>
              <a:gd name="connsiteY5" fmla="*/ 216169 h 401088"/>
              <a:gd name="connsiteX6" fmla="*/ 331009 w 456747"/>
              <a:gd name="connsiteY6" fmla="*/ 398096 h 401088"/>
              <a:gd name="connsiteX7" fmla="*/ 262429 w 456747"/>
              <a:gd name="connsiteY7" fmla="*/ 198071 h 401088"/>
              <a:gd name="connsiteX8" fmla="*/ 438641 w 456747"/>
              <a:gd name="connsiteY8" fmla="*/ 19954 h 40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747" h="401088">
                <a:moveTo>
                  <a:pt x="438641" y="19954"/>
                </a:moveTo>
                <a:cubicBezTo>
                  <a:pt x="364346" y="-37196"/>
                  <a:pt x="242426" y="180926"/>
                  <a:pt x="242426" y="180926"/>
                </a:cubicBezTo>
                <a:cubicBezTo>
                  <a:pt x="242426" y="180926"/>
                  <a:pt x="231949" y="-30529"/>
                  <a:pt x="123364" y="3761"/>
                </a:cubicBezTo>
                <a:cubicBezTo>
                  <a:pt x="35734" y="31384"/>
                  <a:pt x="151939" y="154256"/>
                  <a:pt x="198611" y="199024"/>
                </a:cubicBezTo>
                <a:cubicBezTo>
                  <a:pt x="80501" y="242839"/>
                  <a:pt x="-46181" y="317134"/>
                  <a:pt x="16684" y="369521"/>
                </a:cubicBezTo>
                <a:cubicBezTo>
                  <a:pt x="89074" y="429529"/>
                  <a:pt x="220519" y="216169"/>
                  <a:pt x="220519" y="216169"/>
                </a:cubicBezTo>
                <a:cubicBezTo>
                  <a:pt x="220519" y="216169"/>
                  <a:pt x="221471" y="428576"/>
                  <a:pt x="331009" y="398096"/>
                </a:cubicBezTo>
                <a:cubicBezTo>
                  <a:pt x="420544" y="373331"/>
                  <a:pt x="306244" y="242839"/>
                  <a:pt x="262429" y="198071"/>
                </a:cubicBezTo>
                <a:cubicBezTo>
                  <a:pt x="378634" y="150446"/>
                  <a:pt x="504364" y="70436"/>
                  <a:pt x="438641" y="19954"/>
                </a:cubicBezTo>
                <a:close/>
              </a:path>
            </a:pathLst>
          </a:custGeom>
          <a:solidFill>
            <a:srgbClr val="FF941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8" name="Graphic 3">
            <a:extLst>
              <a:ext uri="{FF2B5EF4-FFF2-40B4-BE49-F238E27FC236}">
                <a16:creationId xmlns:a16="http://schemas.microsoft.com/office/drawing/2014/main" id="{2FEF0C9E-61A8-451F-8D10-A128435FC142}"/>
              </a:ext>
            </a:extLst>
          </p:cNvPr>
          <p:cNvGrpSpPr/>
          <p:nvPr/>
        </p:nvGrpSpPr>
        <p:grpSpPr>
          <a:xfrm flipH="1">
            <a:off x="-36064" y="154223"/>
            <a:ext cx="5491639" cy="5072810"/>
            <a:chOff x="4519493" y="2942914"/>
            <a:chExt cx="1646037" cy="152049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B0453DF-49FF-4D0A-8FCB-FE1233065164}"/>
                </a:ext>
              </a:extLst>
            </p:cNvPr>
            <p:cNvSpPr/>
            <p:nvPr/>
          </p:nvSpPr>
          <p:spPr>
            <a:xfrm>
              <a:off x="4519493" y="2942914"/>
              <a:ext cx="1646037" cy="1520499"/>
            </a:xfrm>
            <a:custGeom>
              <a:avLst/>
              <a:gdLst>
                <a:gd name="connsiteX0" fmla="*/ 1646038 w 1646037"/>
                <a:gd name="connsiteY0" fmla="*/ 33647 h 1520499"/>
                <a:gd name="connsiteX1" fmla="*/ 1062156 w 1646037"/>
                <a:gd name="connsiteY1" fmla="*/ 211765 h 1520499"/>
                <a:gd name="connsiteX2" fmla="*/ 503991 w 1646037"/>
                <a:gd name="connsiteY2" fmla="*/ 818507 h 1520499"/>
                <a:gd name="connsiteX3" fmla="*/ 12501 w 1646037"/>
                <a:gd name="connsiteY3" fmla="*/ 1520500 h 1520499"/>
                <a:gd name="connsiteX4" fmla="*/ 214431 w 1646037"/>
                <a:gd name="connsiteY4" fmla="*/ 1520500 h 1520499"/>
                <a:gd name="connsiteX5" fmla="*/ 578286 w 1646037"/>
                <a:gd name="connsiteY5" fmla="*/ 875657 h 1520499"/>
                <a:gd name="connsiteX6" fmla="*/ 1337428 w 1646037"/>
                <a:gd name="connsiteY6" fmla="*/ 626102 h 1520499"/>
                <a:gd name="connsiteX7" fmla="*/ 1646038 w 1646037"/>
                <a:gd name="connsiteY7" fmla="*/ 486085 h 1520499"/>
                <a:gd name="connsiteX8" fmla="*/ 1646038 w 1646037"/>
                <a:gd name="connsiteY8" fmla="*/ 33647 h 152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6037" h="1520499">
                  <a:moveTo>
                    <a:pt x="1646038" y="33647"/>
                  </a:moveTo>
                  <a:cubicBezTo>
                    <a:pt x="1491733" y="-13978"/>
                    <a:pt x="1220271" y="-50173"/>
                    <a:pt x="1062156" y="211765"/>
                  </a:cubicBezTo>
                  <a:cubicBezTo>
                    <a:pt x="832603" y="592765"/>
                    <a:pt x="840223" y="872800"/>
                    <a:pt x="503991" y="818507"/>
                  </a:cubicBezTo>
                  <a:cubicBezTo>
                    <a:pt x="237291" y="775645"/>
                    <a:pt x="-65604" y="1174742"/>
                    <a:pt x="12501" y="1520500"/>
                  </a:cubicBezTo>
                  <a:lnTo>
                    <a:pt x="214431" y="1520500"/>
                  </a:lnTo>
                  <a:cubicBezTo>
                    <a:pt x="106798" y="1224272"/>
                    <a:pt x="138231" y="839462"/>
                    <a:pt x="578286" y="875657"/>
                  </a:cubicBezTo>
                  <a:cubicBezTo>
                    <a:pt x="1166931" y="924235"/>
                    <a:pt x="1237416" y="980432"/>
                    <a:pt x="1337428" y="626102"/>
                  </a:cubicBezTo>
                  <a:cubicBezTo>
                    <a:pt x="1406008" y="383215"/>
                    <a:pt x="1541263" y="443222"/>
                    <a:pt x="1646038" y="486085"/>
                  </a:cubicBezTo>
                  <a:lnTo>
                    <a:pt x="1646038" y="3364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A14BB95-68A2-4F9F-807B-5EFFDCC6B656}"/>
                </a:ext>
              </a:extLst>
            </p:cNvPr>
            <p:cNvSpPr/>
            <p:nvPr/>
          </p:nvSpPr>
          <p:spPr>
            <a:xfrm>
              <a:off x="5758926" y="3228010"/>
              <a:ext cx="328188" cy="275171"/>
            </a:xfrm>
            <a:custGeom>
              <a:avLst/>
              <a:gdLst>
                <a:gd name="connsiteX0" fmla="*/ 316118 w 328188"/>
                <a:gd name="connsiteY0" fmla="*/ 7631 h 275171"/>
                <a:gd name="connsiteX1" fmla="*/ 138000 w 328188"/>
                <a:gd name="connsiteY1" fmla="*/ 41921 h 275171"/>
                <a:gd name="connsiteX2" fmla="*/ 47513 w 328188"/>
                <a:gd name="connsiteY2" fmla="*/ 175271 h 275171"/>
                <a:gd name="connsiteX3" fmla="*/ 4650 w 328188"/>
                <a:gd name="connsiteY3" fmla="*/ 246709 h 275171"/>
                <a:gd name="connsiteX4" fmla="*/ 4650 w 328188"/>
                <a:gd name="connsiteY4" fmla="*/ 270521 h 275171"/>
                <a:gd name="connsiteX5" fmla="*/ 28463 w 328188"/>
                <a:gd name="connsiteY5" fmla="*/ 270521 h 275171"/>
                <a:gd name="connsiteX6" fmla="*/ 104663 w 328188"/>
                <a:gd name="connsiteY6" fmla="*/ 139076 h 275171"/>
                <a:gd name="connsiteX7" fmla="*/ 204675 w 328188"/>
                <a:gd name="connsiteY7" fmla="*/ 40016 h 275171"/>
                <a:gd name="connsiteX8" fmla="*/ 307545 w 328188"/>
                <a:gd name="connsiteY8" fmla="*/ 39064 h 275171"/>
                <a:gd name="connsiteX9" fmla="*/ 316118 w 328188"/>
                <a:gd name="connsiteY9" fmla="*/ 7631 h 275171"/>
                <a:gd name="connsiteX10" fmla="*/ 316118 w 328188"/>
                <a:gd name="connsiteY10" fmla="*/ 7631 h 275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8188" h="275171">
                  <a:moveTo>
                    <a:pt x="316118" y="7631"/>
                  </a:moveTo>
                  <a:cubicBezTo>
                    <a:pt x="253253" y="-7609"/>
                    <a:pt x="188483" y="-1894"/>
                    <a:pt x="138000" y="41921"/>
                  </a:cubicBezTo>
                  <a:cubicBezTo>
                    <a:pt x="97043" y="77164"/>
                    <a:pt x="72278" y="127646"/>
                    <a:pt x="47513" y="175271"/>
                  </a:cubicBezTo>
                  <a:cubicBezTo>
                    <a:pt x="35130" y="200036"/>
                    <a:pt x="20843" y="225754"/>
                    <a:pt x="4650" y="246709"/>
                  </a:cubicBezTo>
                  <a:cubicBezTo>
                    <a:pt x="-1065" y="253376"/>
                    <a:pt x="-2017" y="262901"/>
                    <a:pt x="4650" y="270521"/>
                  </a:cubicBezTo>
                  <a:cubicBezTo>
                    <a:pt x="10365" y="276236"/>
                    <a:pt x="22748" y="277189"/>
                    <a:pt x="28463" y="270521"/>
                  </a:cubicBezTo>
                  <a:cubicBezTo>
                    <a:pt x="60848" y="230516"/>
                    <a:pt x="79898" y="183844"/>
                    <a:pt x="104663" y="139076"/>
                  </a:cubicBezTo>
                  <a:cubicBezTo>
                    <a:pt x="128475" y="98119"/>
                    <a:pt x="158003" y="56209"/>
                    <a:pt x="204675" y="40016"/>
                  </a:cubicBezTo>
                  <a:cubicBezTo>
                    <a:pt x="238013" y="28586"/>
                    <a:pt x="273255" y="31444"/>
                    <a:pt x="307545" y="39064"/>
                  </a:cubicBezTo>
                  <a:cubicBezTo>
                    <a:pt x="328500" y="44779"/>
                    <a:pt x="337073" y="12394"/>
                    <a:pt x="316118" y="7631"/>
                  </a:cubicBezTo>
                  <a:lnTo>
                    <a:pt x="316118" y="76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E8F38D8-D2A5-4E60-9B08-0E5550920C90}"/>
                </a:ext>
              </a:extLst>
            </p:cNvPr>
            <p:cNvSpPr/>
            <p:nvPr/>
          </p:nvSpPr>
          <p:spPr>
            <a:xfrm>
              <a:off x="5374613" y="3090841"/>
              <a:ext cx="649472" cy="695025"/>
            </a:xfrm>
            <a:custGeom>
              <a:avLst/>
              <a:gdLst>
                <a:gd name="connsiteX0" fmla="*/ 633756 w 649472"/>
                <a:gd name="connsiteY0" fmla="*/ 20 h 695025"/>
                <a:gd name="connsiteX1" fmla="*/ 342291 w 649472"/>
                <a:gd name="connsiteY1" fmla="*/ 239098 h 695025"/>
                <a:gd name="connsiteX2" fmla="*/ 187034 w 649472"/>
                <a:gd name="connsiteY2" fmla="*/ 551518 h 695025"/>
                <a:gd name="connsiteX3" fmla="*/ 8916 w 649472"/>
                <a:gd name="connsiteY3" fmla="*/ 664865 h 695025"/>
                <a:gd name="connsiteX4" fmla="*/ 26061 w 649472"/>
                <a:gd name="connsiteY4" fmla="*/ 693440 h 695025"/>
                <a:gd name="connsiteX5" fmla="*/ 190844 w 649472"/>
                <a:gd name="connsiteY5" fmla="*/ 594380 h 695025"/>
                <a:gd name="connsiteX6" fmla="*/ 286094 w 649472"/>
                <a:gd name="connsiteY6" fmla="*/ 466745 h 695025"/>
                <a:gd name="connsiteX7" fmla="*/ 353721 w 649472"/>
                <a:gd name="connsiteY7" fmla="*/ 295295 h 695025"/>
                <a:gd name="connsiteX8" fmla="*/ 452781 w 649472"/>
                <a:gd name="connsiteY8" fmla="*/ 131465 h 695025"/>
                <a:gd name="connsiteX9" fmla="*/ 633756 w 649472"/>
                <a:gd name="connsiteY9" fmla="*/ 32405 h 695025"/>
                <a:gd name="connsiteX10" fmla="*/ 633756 w 649472"/>
                <a:gd name="connsiteY10" fmla="*/ 20 h 695025"/>
                <a:gd name="connsiteX11" fmla="*/ 633756 w 649472"/>
                <a:gd name="connsiteY11" fmla="*/ 20 h 69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9472" h="695025">
                  <a:moveTo>
                    <a:pt x="633756" y="20"/>
                  </a:moveTo>
                  <a:cubicBezTo>
                    <a:pt x="495644" y="7640"/>
                    <a:pt x="399441" y="124798"/>
                    <a:pt x="342291" y="239098"/>
                  </a:cubicBezTo>
                  <a:cubicBezTo>
                    <a:pt x="289904" y="343873"/>
                    <a:pt x="270854" y="464840"/>
                    <a:pt x="187034" y="551518"/>
                  </a:cubicBezTo>
                  <a:cubicBezTo>
                    <a:pt x="137504" y="602952"/>
                    <a:pt x="73686" y="636290"/>
                    <a:pt x="8916" y="664865"/>
                  </a:cubicBezTo>
                  <a:cubicBezTo>
                    <a:pt x="-11086" y="673438"/>
                    <a:pt x="6059" y="702013"/>
                    <a:pt x="26061" y="693440"/>
                  </a:cubicBezTo>
                  <a:cubicBezTo>
                    <a:pt x="85116" y="667723"/>
                    <a:pt x="142266" y="637243"/>
                    <a:pt x="190844" y="594380"/>
                  </a:cubicBezTo>
                  <a:cubicBezTo>
                    <a:pt x="230849" y="559138"/>
                    <a:pt x="262281" y="514370"/>
                    <a:pt x="286094" y="466745"/>
                  </a:cubicBezTo>
                  <a:cubicBezTo>
                    <a:pt x="313716" y="411500"/>
                    <a:pt x="329909" y="352445"/>
                    <a:pt x="353721" y="295295"/>
                  </a:cubicBezTo>
                  <a:cubicBezTo>
                    <a:pt x="378486" y="237192"/>
                    <a:pt x="410871" y="180042"/>
                    <a:pt x="452781" y="131465"/>
                  </a:cubicBezTo>
                  <a:cubicBezTo>
                    <a:pt x="499454" y="78125"/>
                    <a:pt x="561366" y="36215"/>
                    <a:pt x="633756" y="32405"/>
                  </a:cubicBezTo>
                  <a:cubicBezTo>
                    <a:pt x="654711" y="32405"/>
                    <a:pt x="654711" y="-933"/>
                    <a:pt x="633756" y="20"/>
                  </a:cubicBezTo>
                  <a:lnTo>
                    <a:pt x="633756" y="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356F8F5-C702-432D-BFE8-BDBCED007C60}"/>
                </a:ext>
              </a:extLst>
            </p:cNvPr>
            <p:cNvSpPr/>
            <p:nvPr/>
          </p:nvSpPr>
          <p:spPr>
            <a:xfrm>
              <a:off x="5651169" y="3021608"/>
              <a:ext cx="256130" cy="209954"/>
            </a:xfrm>
            <a:custGeom>
              <a:avLst/>
              <a:gdLst>
                <a:gd name="connsiteX0" fmla="*/ 235280 w 256130"/>
                <a:gd name="connsiteY0" fmla="*/ 673 h 209954"/>
                <a:gd name="connsiteX1" fmla="*/ 100977 w 256130"/>
                <a:gd name="connsiteY1" fmla="*/ 59728 h 209954"/>
                <a:gd name="connsiteX2" fmla="*/ 1917 w 256130"/>
                <a:gd name="connsiteY2" fmla="*/ 184506 h 209954"/>
                <a:gd name="connsiteX3" fmla="*/ 30492 w 256130"/>
                <a:gd name="connsiteY3" fmla="*/ 201651 h 209954"/>
                <a:gd name="connsiteX4" fmla="*/ 120027 w 256130"/>
                <a:gd name="connsiteY4" fmla="*/ 87351 h 209954"/>
                <a:gd name="connsiteX5" fmla="*/ 244805 w 256130"/>
                <a:gd name="connsiteY5" fmla="*/ 33058 h 209954"/>
                <a:gd name="connsiteX6" fmla="*/ 235280 w 256130"/>
                <a:gd name="connsiteY6" fmla="*/ 673 h 209954"/>
                <a:gd name="connsiteX7" fmla="*/ 235280 w 256130"/>
                <a:gd name="connsiteY7" fmla="*/ 673 h 20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30" h="209954">
                  <a:moveTo>
                    <a:pt x="235280" y="673"/>
                  </a:moveTo>
                  <a:cubicBezTo>
                    <a:pt x="187655" y="13056"/>
                    <a:pt x="140030" y="30201"/>
                    <a:pt x="100977" y="59728"/>
                  </a:cubicBezTo>
                  <a:cubicBezTo>
                    <a:pt x="57162" y="92113"/>
                    <a:pt x="26682" y="135928"/>
                    <a:pt x="1917" y="184506"/>
                  </a:cubicBezTo>
                  <a:cubicBezTo>
                    <a:pt x="-7608" y="203556"/>
                    <a:pt x="20967" y="220701"/>
                    <a:pt x="30492" y="201651"/>
                  </a:cubicBezTo>
                  <a:cubicBezTo>
                    <a:pt x="52399" y="157836"/>
                    <a:pt x="80022" y="116878"/>
                    <a:pt x="120027" y="87351"/>
                  </a:cubicBezTo>
                  <a:cubicBezTo>
                    <a:pt x="157174" y="59728"/>
                    <a:pt x="200037" y="44488"/>
                    <a:pt x="244805" y="33058"/>
                  </a:cubicBezTo>
                  <a:cubicBezTo>
                    <a:pt x="264807" y="27343"/>
                    <a:pt x="256235" y="-5042"/>
                    <a:pt x="235280" y="673"/>
                  </a:cubicBezTo>
                  <a:lnTo>
                    <a:pt x="235280" y="6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9" name="Graphic 3">
            <a:extLst>
              <a:ext uri="{FF2B5EF4-FFF2-40B4-BE49-F238E27FC236}">
                <a16:creationId xmlns:a16="http://schemas.microsoft.com/office/drawing/2014/main" id="{750186EF-FA54-4697-B2B7-3E7D295C008D}"/>
              </a:ext>
            </a:extLst>
          </p:cNvPr>
          <p:cNvGrpSpPr/>
          <p:nvPr/>
        </p:nvGrpSpPr>
        <p:grpSpPr>
          <a:xfrm rot="1357237" flipH="1">
            <a:off x="6617756" y="4393217"/>
            <a:ext cx="930180" cy="630586"/>
            <a:chOff x="4785359" y="3907154"/>
            <a:chExt cx="506847" cy="410304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20FDEDB-971A-4399-85F6-4E243BE10C1B}"/>
                </a:ext>
              </a:extLst>
            </p:cNvPr>
            <p:cNvSpPr/>
            <p:nvPr/>
          </p:nvSpPr>
          <p:spPr>
            <a:xfrm>
              <a:off x="4785359" y="3907154"/>
              <a:ext cx="506847" cy="410304"/>
            </a:xfrm>
            <a:custGeom>
              <a:avLst/>
              <a:gdLst>
                <a:gd name="connsiteX0" fmla="*/ 441008 w 506847"/>
                <a:gd name="connsiteY0" fmla="*/ 27622 h 410304"/>
                <a:gd name="connsiteX1" fmla="*/ 431483 w 506847"/>
                <a:gd name="connsiteY1" fmla="*/ 18097 h 410304"/>
                <a:gd name="connsiteX2" fmla="*/ 416243 w 506847"/>
                <a:gd name="connsiteY2" fmla="*/ 124777 h 410304"/>
                <a:gd name="connsiteX3" fmla="*/ 371475 w 506847"/>
                <a:gd name="connsiteY3" fmla="*/ 33338 h 410304"/>
                <a:gd name="connsiteX4" fmla="*/ 350520 w 506847"/>
                <a:gd name="connsiteY4" fmla="*/ 3810 h 410304"/>
                <a:gd name="connsiteX5" fmla="*/ 301943 w 506847"/>
                <a:gd name="connsiteY5" fmla="*/ 124777 h 410304"/>
                <a:gd name="connsiteX6" fmla="*/ 287655 w 506847"/>
                <a:gd name="connsiteY6" fmla="*/ 85725 h 410304"/>
                <a:gd name="connsiteX7" fmla="*/ 255270 w 506847"/>
                <a:gd name="connsiteY7" fmla="*/ 0 h 410304"/>
                <a:gd name="connsiteX8" fmla="*/ 216218 w 506847"/>
                <a:gd name="connsiteY8" fmla="*/ 122872 h 410304"/>
                <a:gd name="connsiteX9" fmla="*/ 177165 w 506847"/>
                <a:gd name="connsiteY9" fmla="*/ 31432 h 410304"/>
                <a:gd name="connsiteX10" fmla="*/ 120968 w 506847"/>
                <a:gd name="connsiteY10" fmla="*/ 110490 h 410304"/>
                <a:gd name="connsiteX11" fmla="*/ 97155 w 506847"/>
                <a:gd name="connsiteY11" fmla="*/ 21907 h 410304"/>
                <a:gd name="connsiteX12" fmla="*/ 0 w 506847"/>
                <a:gd name="connsiteY12" fmla="*/ 265747 h 410304"/>
                <a:gd name="connsiteX13" fmla="*/ 182880 w 506847"/>
                <a:gd name="connsiteY13" fmla="*/ 409575 h 410304"/>
                <a:gd name="connsiteX14" fmla="*/ 260985 w 506847"/>
                <a:gd name="connsiteY14" fmla="*/ 390525 h 410304"/>
                <a:gd name="connsiteX15" fmla="*/ 380048 w 506847"/>
                <a:gd name="connsiteY15" fmla="*/ 387667 h 410304"/>
                <a:gd name="connsiteX16" fmla="*/ 441008 w 506847"/>
                <a:gd name="connsiteY16" fmla="*/ 27622 h 41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847" h="410304">
                  <a:moveTo>
                    <a:pt x="441008" y="27622"/>
                  </a:moveTo>
                  <a:cubicBezTo>
                    <a:pt x="438150" y="24765"/>
                    <a:pt x="434340" y="20955"/>
                    <a:pt x="431483" y="18097"/>
                  </a:cubicBezTo>
                  <a:cubicBezTo>
                    <a:pt x="432435" y="55245"/>
                    <a:pt x="426720" y="89535"/>
                    <a:pt x="416243" y="124777"/>
                  </a:cubicBezTo>
                  <a:cubicBezTo>
                    <a:pt x="405765" y="92392"/>
                    <a:pt x="390525" y="61913"/>
                    <a:pt x="371475" y="33338"/>
                  </a:cubicBezTo>
                  <a:cubicBezTo>
                    <a:pt x="364808" y="23813"/>
                    <a:pt x="357188" y="13335"/>
                    <a:pt x="350520" y="3810"/>
                  </a:cubicBezTo>
                  <a:cubicBezTo>
                    <a:pt x="330518" y="41910"/>
                    <a:pt x="316230" y="83820"/>
                    <a:pt x="301943" y="124777"/>
                  </a:cubicBezTo>
                  <a:cubicBezTo>
                    <a:pt x="297180" y="111442"/>
                    <a:pt x="292418" y="99060"/>
                    <a:pt x="287655" y="85725"/>
                  </a:cubicBezTo>
                  <a:cubicBezTo>
                    <a:pt x="277178" y="57150"/>
                    <a:pt x="265748" y="28575"/>
                    <a:pt x="255270" y="0"/>
                  </a:cubicBezTo>
                  <a:cubicBezTo>
                    <a:pt x="242888" y="40957"/>
                    <a:pt x="229553" y="81915"/>
                    <a:pt x="216218" y="122872"/>
                  </a:cubicBezTo>
                  <a:cubicBezTo>
                    <a:pt x="208598" y="91440"/>
                    <a:pt x="201930" y="54292"/>
                    <a:pt x="177165" y="31432"/>
                  </a:cubicBezTo>
                  <a:cubicBezTo>
                    <a:pt x="156210" y="56197"/>
                    <a:pt x="137160" y="81915"/>
                    <a:pt x="120968" y="110490"/>
                  </a:cubicBezTo>
                  <a:cubicBezTo>
                    <a:pt x="111443" y="80963"/>
                    <a:pt x="102870" y="51435"/>
                    <a:pt x="97155" y="21907"/>
                  </a:cubicBezTo>
                  <a:cubicBezTo>
                    <a:pt x="47625" y="92392"/>
                    <a:pt x="0" y="179070"/>
                    <a:pt x="0" y="265747"/>
                  </a:cubicBezTo>
                  <a:cubicBezTo>
                    <a:pt x="0" y="364807"/>
                    <a:pt x="86678" y="417195"/>
                    <a:pt x="182880" y="409575"/>
                  </a:cubicBezTo>
                  <a:cubicBezTo>
                    <a:pt x="209550" y="407670"/>
                    <a:pt x="236220" y="400050"/>
                    <a:pt x="260985" y="390525"/>
                  </a:cubicBezTo>
                  <a:cubicBezTo>
                    <a:pt x="300990" y="394335"/>
                    <a:pt x="340995" y="395288"/>
                    <a:pt x="380048" y="387667"/>
                  </a:cubicBezTo>
                  <a:cubicBezTo>
                    <a:pt x="542925" y="351472"/>
                    <a:pt x="532447" y="124777"/>
                    <a:pt x="441008" y="27622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0DB3100-AE50-4E8D-A034-46DADA22159F}"/>
                </a:ext>
              </a:extLst>
            </p:cNvPr>
            <p:cNvSpPr/>
            <p:nvPr/>
          </p:nvSpPr>
          <p:spPr>
            <a:xfrm>
              <a:off x="4847748" y="4076699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0CA2B54-1DA9-4705-AFB1-E364CCF062C4}"/>
                </a:ext>
              </a:extLst>
            </p:cNvPr>
            <p:cNvSpPr/>
            <p:nvPr/>
          </p:nvSpPr>
          <p:spPr>
            <a:xfrm>
              <a:off x="4951570" y="407193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5B8A15E-A5D7-42A5-B228-82AAA750DED5}"/>
                </a:ext>
              </a:extLst>
            </p:cNvPr>
            <p:cNvSpPr/>
            <p:nvPr/>
          </p:nvSpPr>
          <p:spPr>
            <a:xfrm>
              <a:off x="5096706" y="4070031"/>
              <a:ext cx="48221" cy="50482"/>
            </a:xfrm>
            <a:custGeom>
              <a:avLst/>
              <a:gdLst>
                <a:gd name="connsiteX0" fmla="*/ 23933 w 48221"/>
                <a:gd name="connsiteY0" fmla="*/ 50483 h 50482"/>
                <a:gd name="connsiteX1" fmla="*/ 23933 w 48221"/>
                <a:gd name="connsiteY1" fmla="*/ 0 h 50482"/>
                <a:gd name="connsiteX2" fmla="*/ 23933 w 48221"/>
                <a:gd name="connsiteY2" fmla="*/ 50483 h 50482"/>
                <a:gd name="connsiteX3" fmla="*/ 23933 w 48221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3"/>
                  </a:moveTo>
                  <a:cubicBezTo>
                    <a:pt x="56318" y="50483"/>
                    <a:pt x="56318" y="0"/>
                    <a:pt x="23933" y="0"/>
                  </a:cubicBezTo>
                  <a:cubicBezTo>
                    <a:pt x="-7500" y="0"/>
                    <a:pt x="-8452" y="50483"/>
                    <a:pt x="23933" y="50483"/>
                  </a:cubicBezTo>
                  <a:lnTo>
                    <a:pt x="23933" y="50483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21D4094-7A68-47B0-BAC3-B6DFABE4F683}"/>
                </a:ext>
              </a:extLst>
            </p:cNvPr>
            <p:cNvSpPr/>
            <p:nvPr/>
          </p:nvSpPr>
          <p:spPr>
            <a:xfrm>
              <a:off x="5175408" y="416337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1F95B4-2DA8-47C6-BA0A-B156F0345802}"/>
                </a:ext>
              </a:extLst>
            </p:cNvPr>
            <p:cNvSpPr/>
            <p:nvPr/>
          </p:nvSpPr>
          <p:spPr>
            <a:xfrm>
              <a:off x="5016340" y="416051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7B422B9-8DA0-4041-8902-C58FC4EC9CD4}"/>
                </a:ext>
              </a:extLst>
            </p:cNvPr>
            <p:cNvSpPr/>
            <p:nvPr/>
          </p:nvSpPr>
          <p:spPr>
            <a:xfrm>
              <a:off x="4901088" y="416718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3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7884F72-D5E1-4557-BD96-5198CFE2A840}"/>
              </a:ext>
            </a:extLst>
          </p:cNvPr>
          <p:cNvSpPr/>
          <p:nvPr/>
        </p:nvSpPr>
        <p:spPr>
          <a:xfrm flipH="1">
            <a:off x="-959714" y="3352108"/>
            <a:ext cx="3987414" cy="3257934"/>
          </a:xfrm>
          <a:custGeom>
            <a:avLst/>
            <a:gdLst>
              <a:gd name="connsiteX0" fmla="*/ 1195169 w 1195168"/>
              <a:gd name="connsiteY0" fmla="*/ 10683 h 976517"/>
              <a:gd name="connsiteX1" fmla="*/ 853221 w 1195168"/>
              <a:gd name="connsiteY1" fmla="*/ 213566 h 976517"/>
              <a:gd name="connsiteX2" fmla="*/ 445551 w 1195168"/>
              <a:gd name="connsiteY2" fmla="*/ 461216 h 976517"/>
              <a:gd name="connsiteX3" fmla="*/ 3591 w 1195168"/>
              <a:gd name="connsiteY3" fmla="*/ 678386 h 976517"/>
              <a:gd name="connsiteX4" fmla="*/ 1122779 w 1195168"/>
              <a:gd name="connsiteY4" fmla="*/ 976518 h 976517"/>
              <a:gd name="connsiteX5" fmla="*/ 1195169 w 1195168"/>
              <a:gd name="connsiteY5" fmla="*/ 10683 h 976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5168" h="976517">
                <a:moveTo>
                  <a:pt x="1195169" y="10683"/>
                </a:moveTo>
                <a:cubicBezTo>
                  <a:pt x="1195169" y="10683"/>
                  <a:pt x="879891" y="-70280"/>
                  <a:pt x="853221" y="213566"/>
                </a:cubicBezTo>
                <a:cubicBezTo>
                  <a:pt x="826551" y="497410"/>
                  <a:pt x="679866" y="490743"/>
                  <a:pt x="445551" y="461216"/>
                </a:cubicBezTo>
                <a:cubicBezTo>
                  <a:pt x="211236" y="431688"/>
                  <a:pt x="-32604" y="464073"/>
                  <a:pt x="3591" y="678386"/>
                </a:cubicBezTo>
                <a:cubicBezTo>
                  <a:pt x="38834" y="892698"/>
                  <a:pt x="1122779" y="976518"/>
                  <a:pt x="1122779" y="976518"/>
                </a:cubicBezTo>
                <a:lnTo>
                  <a:pt x="1195169" y="10683"/>
                </a:lnTo>
                <a:close/>
              </a:path>
            </a:pathLst>
          </a:custGeom>
          <a:noFill/>
          <a:ln w="38100" cap="flat">
            <a:solidFill>
              <a:srgbClr val="27357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1" name="Graphic 3">
            <a:extLst>
              <a:ext uri="{FF2B5EF4-FFF2-40B4-BE49-F238E27FC236}">
                <a16:creationId xmlns:a16="http://schemas.microsoft.com/office/drawing/2014/main" id="{154755AF-3C29-4726-962C-B405B93587F3}"/>
              </a:ext>
            </a:extLst>
          </p:cNvPr>
          <p:cNvGrpSpPr/>
          <p:nvPr/>
        </p:nvGrpSpPr>
        <p:grpSpPr>
          <a:xfrm flipH="1">
            <a:off x="1708550" y="898864"/>
            <a:ext cx="1043635" cy="1488101"/>
            <a:chOff x="5329794" y="3166109"/>
            <a:chExt cx="312814" cy="446036"/>
          </a:xfrm>
          <a:solidFill>
            <a:srgbClr val="273570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1948C49-D524-4E83-BD6C-D7C8A2622332}"/>
                </a:ext>
              </a:extLst>
            </p:cNvPr>
            <p:cNvSpPr/>
            <p:nvPr/>
          </p:nvSpPr>
          <p:spPr>
            <a:xfrm>
              <a:off x="5509817" y="3166109"/>
              <a:ext cx="132792" cy="190923"/>
            </a:xfrm>
            <a:custGeom>
              <a:avLst/>
              <a:gdLst>
                <a:gd name="connsiteX0" fmla="*/ 15635 w 132792"/>
                <a:gd name="connsiteY0" fmla="*/ 0 h 190923"/>
                <a:gd name="connsiteX1" fmla="*/ 18492 w 132792"/>
                <a:gd name="connsiteY1" fmla="*/ 10478 h 190923"/>
                <a:gd name="connsiteX2" fmla="*/ 22302 w 132792"/>
                <a:gd name="connsiteY2" fmla="*/ 39053 h 190923"/>
                <a:gd name="connsiteX3" fmla="*/ 24207 w 132792"/>
                <a:gd name="connsiteY3" fmla="*/ 58103 h 190923"/>
                <a:gd name="connsiteX4" fmla="*/ 27064 w 132792"/>
                <a:gd name="connsiteY4" fmla="*/ 78105 h 190923"/>
                <a:gd name="connsiteX5" fmla="*/ 28970 w 132792"/>
                <a:gd name="connsiteY5" fmla="*/ 87630 h 190923"/>
                <a:gd name="connsiteX6" fmla="*/ 31827 w 132792"/>
                <a:gd name="connsiteY6" fmla="*/ 97155 h 190923"/>
                <a:gd name="connsiteX7" fmla="*/ 33732 w 132792"/>
                <a:gd name="connsiteY7" fmla="*/ 100965 h 190923"/>
                <a:gd name="connsiteX8" fmla="*/ 33732 w 132792"/>
                <a:gd name="connsiteY8" fmla="*/ 101918 h 190923"/>
                <a:gd name="connsiteX9" fmla="*/ 33732 w 132792"/>
                <a:gd name="connsiteY9" fmla="*/ 102870 h 190923"/>
                <a:gd name="connsiteX10" fmla="*/ 33732 w 132792"/>
                <a:gd name="connsiteY10" fmla="*/ 102870 h 190923"/>
                <a:gd name="connsiteX11" fmla="*/ 33732 w 132792"/>
                <a:gd name="connsiteY11" fmla="*/ 102870 h 190923"/>
                <a:gd name="connsiteX12" fmla="*/ 33732 w 132792"/>
                <a:gd name="connsiteY12" fmla="*/ 102870 h 190923"/>
                <a:gd name="connsiteX13" fmla="*/ 33732 w 132792"/>
                <a:gd name="connsiteY13" fmla="*/ 101918 h 190923"/>
                <a:gd name="connsiteX14" fmla="*/ 35637 w 132792"/>
                <a:gd name="connsiteY14" fmla="*/ 104775 h 190923"/>
                <a:gd name="connsiteX15" fmla="*/ 41352 w 132792"/>
                <a:gd name="connsiteY15" fmla="*/ 113347 h 190923"/>
                <a:gd name="connsiteX16" fmla="*/ 55639 w 132792"/>
                <a:gd name="connsiteY16" fmla="*/ 129540 h 190923"/>
                <a:gd name="connsiteX17" fmla="*/ 70880 w 132792"/>
                <a:gd name="connsiteY17" fmla="*/ 144780 h 190923"/>
                <a:gd name="connsiteX18" fmla="*/ 86120 w 132792"/>
                <a:gd name="connsiteY18" fmla="*/ 158115 h 190923"/>
                <a:gd name="connsiteX19" fmla="*/ 100407 w 132792"/>
                <a:gd name="connsiteY19" fmla="*/ 169545 h 190923"/>
                <a:gd name="connsiteX20" fmla="*/ 112789 w 132792"/>
                <a:gd name="connsiteY20" fmla="*/ 179070 h 190923"/>
                <a:gd name="connsiteX21" fmla="*/ 123267 w 132792"/>
                <a:gd name="connsiteY21" fmla="*/ 185738 h 190923"/>
                <a:gd name="connsiteX22" fmla="*/ 129935 w 132792"/>
                <a:gd name="connsiteY22" fmla="*/ 189547 h 190923"/>
                <a:gd name="connsiteX23" fmla="*/ 132792 w 132792"/>
                <a:gd name="connsiteY23" fmla="*/ 190500 h 190923"/>
                <a:gd name="connsiteX24" fmla="*/ 129935 w 132792"/>
                <a:gd name="connsiteY24" fmla="*/ 190500 h 190923"/>
                <a:gd name="connsiteX25" fmla="*/ 121362 w 132792"/>
                <a:gd name="connsiteY25" fmla="*/ 190500 h 190923"/>
                <a:gd name="connsiteX26" fmla="*/ 108027 w 132792"/>
                <a:gd name="connsiteY26" fmla="*/ 188595 h 190923"/>
                <a:gd name="connsiteX27" fmla="*/ 91835 w 132792"/>
                <a:gd name="connsiteY27" fmla="*/ 183833 h 190923"/>
                <a:gd name="connsiteX28" fmla="*/ 53735 w 132792"/>
                <a:gd name="connsiteY28" fmla="*/ 163830 h 190923"/>
                <a:gd name="connsiteX29" fmla="*/ 17539 w 132792"/>
                <a:gd name="connsiteY29" fmla="*/ 129540 h 190923"/>
                <a:gd name="connsiteX30" fmla="*/ 9920 w 132792"/>
                <a:gd name="connsiteY30" fmla="*/ 118110 h 190923"/>
                <a:gd name="connsiteX31" fmla="*/ 8014 w 132792"/>
                <a:gd name="connsiteY31" fmla="*/ 115253 h 190923"/>
                <a:gd name="connsiteX32" fmla="*/ 8014 w 132792"/>
                <a:gd name="connsiteY32" fmla="*/ 114300 h 190923"/>
                <a:gd name="connsiteX33" fmla="*/ 8014 w 132792"/>
                <a:gd name="connsiteY33" fmla="*/ 114300 h 190923"/>
                <a:gd name="connsiteX34" fmla="*/ 8014 w 132792"/>
                <a:gd name="connsiteY34" fmla="*/ 114300 h 190923"/>
                <a:gd name="connsiteX35" fmla="*/ 8014 w 132792"/>
                <a:gd name="connsiteY35" fmla="*/ 114300 h 190923"/>
                <a:gd name="connsiteX36" fmla="*/ 8014 w 132792"/>
                <a:gd name="connsiteY36" fmla="*/ 113347 h 190923"/>
                <a:gd name="connsiteX37" fmla="*/ 7062 w 132792"/>
                <a:gd name="connsiteY37" fmla="*/ 111443 h 190923"/>
                <a:gd name="connsiteX38" fmla="*/ 4205 w 132792"/>
                <a:gd name="connsiteY38" fmla="*/ 104775 h 190923"/>
                <a:gd name="connsiteX39" fmla="*/ 1347 w 132792"/>
                <a:gd name="connsiteY39" fmla="*/ 91440 h 190923"/>
                <a:gd name="connsiteX40" fmla="*/ 395 w 132792"/>
                <a:gd name="connsiteY40" fmla="*/ 79058 h 190923"/>
                <a:gd name="connsiteX41" fmla="*/ 1347 w 132792"/>
                <a:gd name="connsiteY41" fmla="*/ 56197 h 190923"/>
                <a:gd name="connsiteX42" fmla="*/ 4205 w 132792"/>
                <a:gd name="connsiteY42" fmla="*/ 36195 h 190923"/>
                <a:gd name="connsiteX43" fmla="*/ 10872 w 132792"/>
                <a:gd name="connsiteY43" fmla="*/ 7620 h 190923"/>
                <a:gd name="connsiteX44" fmla="*/ 15635 w 132792"/>
                <a:gd name="connsiteY44" fmla="*/ 0 h 19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2792" h="190923">
                  <a:moveTo>
                    <a:pt x="15635" y="0"/>
                  </a:moveTo>
                  <a:cubicBezTo>
                    <a:pt x="15635" y="0"/>
                    <a:pt x="16587" y="3810"/>
                    <a:pt x="18492" y="10478"/>
                  </a:cubicBezTo>
                  <a:cubicBezTo>
                    <a:pt x="20397" y="17145"/>
                    <a:pt x="21350" y="27622"/>
                    <a:pt x="22302" y="39053"/>
                  </a:cubicBezTo>
                  <a:cubicBezTo>
                    <a:pt x="23255" y="44768"/>
                    <a:pt x="23255" y="51435"/>
                    <a:pt x="24207" y="58103"/>
                  </a:cubicBezTo>
                  <a:cubicBezTo>
                    <a:pt x="25160" y="64770"/>
                    <a:pt x="26112" y="71438"/>
                    <a:pt x="27064" y="78105"/>
                  </a:cubicBezTo>
                  <a:cubicBezTo>
                    <a:pt x="28017" y="81915"/>
                    <a:pt x="28017" y="84772"/>
                    <a:pt x="28970" y="87630"/>
                  </a:cubicBezTo>
                  <a:cubicBezTo>
                    <a:pt x="29922" y="90488"/>
                    <a:pt x="30875" y="94297"/>
                    <a:pt x="31827" y="97155"/>
                  </a:cubicBezTo>
                  <a:lnTo>
                    <a:pt x="33732" y="100965"/>
                  </a:lnTo>
                  <a:lnTo>
                    <a:pt x="33732" y="101918"/>
                  </a:lnTo>
                  <a:lnTo>
                    <a:pt x="33732" y="102870"/>
                  </a:lnTo>
                  <a:lnTo>
                    <a:pt x="33732" y="102870"/>
                  </a:lnTo>
                  <a:lnTo>
                    <a:pt x="33732" y="102870"/>
                  </a:lnTo>
                  <a:lnTo>
                    <a:pt x="33732" y="102870"/>
                  </a:lnTo>
                  <a:cubicBezTo>
                    <a:pt x="32780" y="101918"/>
                    <a:pt x="33732" y="102870"/>
                    <a:pt x="33732" y="101918"/>
                  </a:cubicBezTo>
                  <a:lnTo>
                    <a:pt x="35637" y="104775"/>
                  </a:lnTo>
                  <a:cubicBezTo>
                    <a:pt x="37542" y="108585"/>
                    <a:pt x="39447" y="110490"/>
                    <a:pt x="41352" y="113347"/>
                  </a:cubicBezTo>
                  <a:cubicBezTo>
                    <a:pt x="45162" y="119063"/>
                    <a:pt x="49925" y="124778"/>
                    <a:pt x="55639" y="129540"/>
                  </a:cubicBezTo>
                  <a:cubicBezTo>
                    <a:pt x="60402" y="135255"/>
                    <a:pt x="65164" y="140018"/>
                    <a:pt x="70880" y="144780"/>
                  </a:cubicBezTo>
                  <a:cubicBezTo>
                    <a:pt x="75642" y="149543"/>
                    <a:pt x="81357" y="154305"/>
                    <a:pt x="86120" y="158115"/>
                  </a:cubicBezTo>
                  <a:cubicBezTo>
                    <a:pt x="90882" y="161925"/>
                    <a:pt x="95645" y="166688"/>
                    <a:pt x="100407" y="169545"/>
                  </a:cubicBezTo>
                  <a:cubicBezTo>
                    <a:pt x="105170" y="173355"/>
                    <a:pt x="108980" y="176213"/>
                    <a:pt x="112789" y="179070"/>
                  </a:cubicBezTo>
                  <a:cubicBezTo>
                    <a:pt x="116600" y="181928"/>
                    <a:pt x="120410" y="183833"/>
                    <a:pt x="123267" y="185738"/>
                  </a:cubicBezTo>
                  <a:cubicBezTo>
                    <a:pt x="126125" y="187643"/>
                    <a:pt x="128982" y="188595"/>
                    <a:pt x="129935" y="189547"/>
                  </a:cubicBezTo>
                  <a:cubicBezTo>
                    <a:pt x="131839" y="190500"/>
                    <a:pt x="132792" y="190500"/>
                    <a:pt x="132792" y="190500"/>
                  </a:cubicBezTo>
                  <a:cubicBezTo>
                    <a:pt x="132792" y="190500"/>
                    <a:pt x="131839" y="190500"/>
                    <a:pt x="129935" y="190500"/>
                  </a:cubicBezTo>
                  <a:cubicBezTo>
                    <a:pt x="128030" y="190500"/>
                    <a:pt x="125172" y="191453"/>
                    <a:pt x="121362" y="190500"/>
                  </a:cubicBezTo>
                  <a:cubicBezTo>
                    <a:pt x="117552" y="190500"/>
                    <a:pt x="112789" y="189547"/>
                    <a:pt x="108027" y="188595"/>
                  </a:cubicBezTo>
                  <a:cubicBezTo>
                    <a:pt x="103264" y="187643"/>
                    <a:pt x="97550" y="185738"/>
                    <a:pt x="91835" y="183833"/>
                  </a:cubicBezTo>
                  <a:cubicBezTo>
                    <a:pt x="80405" y="180022"/>
                    <a:pt x="67070" y="173355"/>
                    <a:pt x="53735" y="163830"/>
                  </a:cubicBezTo>
                  <a:cubicBezTo>
                    <a:pt x="41352" y="155258"/>
                    <a:pt x="28017" y="143828"/>
                    <a:pt x="17539" y="129540"/>
                  </a:cubicBezTo>
                  <a:cubicBezTo>
                    <a:pt x="14682" y="125730"/>
                    <a:pt x="11825" y="120968"/>
                    <a:pt x="9920" y="118110"/>
                  </a:cubicBezTo>
                  <a:lnTo>
                    <a:pt x="8014" y="115253"/>
                  </a:lnTo>
                  <a:lnTo>
                    <a:pt x="8014" y="114300"/>
                  </a:lnTo>
                  <a:lnTo>
                    <a:pt x="8014" y="114300"/>
                  </a:lnTo>
                  <a:lnTo>
                    <a:pt x="8014" y="114300"/>
                  </a:lnTo>
                  <a:lnTo>
                    <a:pt x="8014" y="114300"/>
                  </a:lnTo>
                  <a:lnTo>
                    <a:pt x="8014" y="113347"/>
                  </a:lnTo>
                  <a:lnTo>
                    <a:pt x="7062" y="111443"/>
                  </a:lnTo>
                  <a:lnTo>
                    <a:pt x="4205" y="104775"/>
                  </a:lnTo>
                  <a:cubicBezTo>
                    <a:pt x="2300" y="100013"/>
                    <a:pt x="1347" y="96203"/>
                    <a:pt x="1347" y="91440"/>
                  </a:cubicBezTo>
                  <a:cubicBezTo>
                    <a:pt x="395" y="86678"/>
                    <a:pt x="-558" y="82868"/>
                    <a:pt x="395" y="79058"/>
                  </a:cubicBezTo>
                  <a:cubicBezTo>
                    <a:pt x="-558" y="70485"/>
                    <a:pt x="395" y="62865"/>
                    <a:pt x="1347" y="56197"/>
                  </a:cubicBezTo>
                  <a:cubicBezTo>
                    <a:pt x="2300" y="49530"/>
                    <a:pt x="3252" y="42863"/>
                    <a:pt x="4205" y="36195"/>
                  </a:cubicBezTo>
                  <a:cubicBezTo>
                    <a:pt x="7062" y="23813"/>
                    <a:pt x="8967" y="15240"/>
                    <a:pt x="10872" y="7620"/>
                  </a:cubicBezTo>
                  <a:cubicBezTo>
                    <a:pt x="14682" y="3810"/>
                    <a:pt x="15635" y="0"/>
                    <a:pt x="15635" y="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3594A6E-26A5-4956-9E62-6A1DA9C383F7}"/>
                </a:ext>
              </a:extLst>
            </p:cNvPr>
            <p:cNvSpPr/>
            <p:nvPr/>
          </p:nvSpPr>
          <p:spPr>
            <a:xfrm>
              <a:off x="5414009" y="3290887"/>
              <a:ext cx="105727" cy="166687"/>
            </a:xfrm>
            <a:custGeom>
              <a:avLst/>
              <a:gdLst>
                <a:gd name="connsiteX0" fmla="*/ 19050 w 105727"/>
                <a:gd name="connsiteY0" fmla="*/ 0 h 166687"/>
                <a:gd name="connsiteX1" fmla="*/ 19050 w 105727"/>
                <a:gd name="connsiteY1" fmla="*/ 9525 h 166687"/>
                <a:gd name="connsiteX2" fmla="*/ 19050 w 105727"/>
                <a:gd name="connsiteY2" fmla="*/ 14288 h 166687"/>
                <a:gd name="connsiteX3" fmla="*/ 19050 w 105727"/>
                <a:gd name="connsiteY3" fmla="*/ 20003 h 166687"/>
                <a:gd name="connsiteX4" fmla="*/ 20003 w 105727"/>
                <a:gd name="connsiteY4" fmla="*/ 32385 h 166687"/>
                <a:gd name="connsiteX5" fmla="*/ 20955 w 105727"/>
                <a:gd name="connsiteY5" fmla="*/ 40005 h 166687"/>
                <a:gd name="connsiteX6" fmla="*/ 21908 w 105727"/>
                <a:gd name="connsiteY6" fmla="*/ 47625 h 166687"/>
                <a:gd name="connsiteX7" fmla="*/ 23813 w 105727"/>
                <a:gd name="connsiteY7" fmla="*/ 55245 h 166687"/>
                <a:gd name="connsiteX8" fmla="*/ 25718 w 105727"/>
                <a:gd name="connsiteY8" fmla="*/ 62865 h 166687"/>
                <a:gd name="connsiteX9" fmla="*/ 28575 w 105727"/>
                <a:gd name="connsiteY9" fmla="*/ 70485 h 166687"/>
                <a:gd name="connsiteX10" fmla="*/ 31433 w 105727"/>
                <a:gd name="connsiteY10" fmla="*/ 78105 h 166687"/>
                <a:gd name="connsiteX11" fmla="*/ 35243 w 105727"/>
                <a:gd name="connsiteY11" fmla="*/ 85725 h 166687"/>
                <a:gd name="connsiteX12" fmla="*/ 39053 w 105727"/>
                <a:gd name="connsiteY12" fmla="*/ 93345 h 166687"/>
                <a:gd name="connsiteX13" fmla="*/ 43815 w 105727"/>
                <a:gd name="connsiteY13" fmla="*/ 100965 h 166687"/>
                <a:gd name="connsiteX14" fmla="*/ 48578 w 105727"/>
                <a:gd name="connsiteY14" fmla="*/ 108585 h 166687"/>
                <a:gd name="connsiteX15" fmla="*/ 59055 w 105727"/>
                <a:gd name="connsiteY15" fmla="*/ 121920 h 166687"/>
                <a:gd name="connsiteX16" fmla="*/ 70485 w 105727"/>
                <a:gd name="connsiteY16" fmla="*/ 134303 h 166687"/>
                <a:gd name="connsiteX17" fmla="*/ 80963 w 105727"/>
                <a:gd name="connsiteY17" fmla="*/ 144780 h 166687"/>
                <a:gd name="connsiteX18" fmla="*/ 90488 w 105727"/>
                <a:gd name="connsiteY18" fmla="*/ 153353 h 166687"/>
                <a:gd name="connsiteX19" fmla="*/ 98108 w 105727"/>
                <a:gd name="connsiteY19" fmla="*/ 160020 h 166687"/>
                <a:gd name="connsiteX20" fmla="*/ 105728 w 105727"/>
                <a:gd name="connsiteY20" fmla="*/ 166688 h 166687"/>
                <a:gd name="connsiteX21" fmla="*/ 96203 w 105727"/>
                <a:gd name="connsiteY21" fmla="*/ 165735 h 166687"/>
                <a:gd name="connsiteX22" fmla="*/ 85725 w 105727"/>
                <a:gd name="connsiteY22" fmla="*/ 163830 h 166687"/>
                <a:gd name="connsiteX23" fmla="*/ 72390 w 105727"/>
                <a:gd name="connsiteY23" fmla="*/ 159068 h 166687"/>
                <a:gd name="connsiteX24" fmla="*/ 57150 w 105727"/>
                <a:gd name="connsiteY24" fmla="*/ 151447 h 166687"/>
                <a:gd name="connsiteX25" fmla="*/ 40958 w 105727"/>
                <a:gd name="connsiteY25" fmla="*/ 140018 h 166687"/>
                <a:gd name="connsiteX26" fmla="*/ 33338 w 105727"/>
                <a:gd name="connsiteY26" fmla="*/ 133350 h 166687"/>
                <a:gd name="connsiteX27" fmla="*/ 25718 w 105727"/>
                <a:gd name="connsiteY27" fmla="*/ 125730 h 166687"/>
                <a:gd name="connsiteX28" fmla="*/ 19050 w 105727"/>
                <a:gd name="connsiteY28" fmla="*/ 117157 h 166687"/>
                <a:gd name="connsiteX29" fmla="*/ 13335 w 105727"/>
                <a:gd name="connsiteY29" fmla="*/ 107632 h 166687"/>
                <a:gd name="connsiteX30" fmla="*/ 8572 w 105727"/>
                <a:gd name="connsiteY30" fmla="*/ 98107 h 166687"/>
                <a:gd name="connsiteX31" fmla="*/ 4763 w 105727"/>
                <a:gd name="connsiteY31" fmla="*/ 87630 h 166687"/>
                <a:gd name="connsiteX32" fmla="*/ 0 w 105727"/>
                <a:gd name="connsiteY32" fmla="*/ 66675 h 166687"/>
                <a:gd name="connsiteX33" fmla="*/ 0 w 105727"/>
                <a:gd name="connsiteY33" fmla="*/ 56197 h 166687"/>
                <a:gd name="connsiteX34" fmla="*/ 0 w 105727"/>
                <a:gd name="connsiteY34" fmla="*/ 46672 h 166687"/>
                <a:gd name="connsiteX35" fmla="*/ 953 w 105727"/>
                <a:gd name="connsiteY35" fmla="*/ 37147 h 166687"/>
                <a:gd name="connsiteX36" fmla="*/ 2858 w 105727"/>
                <a:gd name="connsiteY36" fmla="*/ 28575 h 166687"/>
                <a:gd name="connsiteX37" fmla="*/ 8572 w 105727"/>
                <a:gd name="connsiteY37" fmla="*/ 14288 h 166687"/>
                <a:gd name="connsiteX38" fmla="*/ 11430 w 105727"/>
                <a:gd name="connsiteY38" fmla="*/ 8572 h 166687"/>
                <a:gd name="connsiteX39" fmla="*/ 14288 w 105727"/>
                <a:gd name="connsiteY39" fmla="*/ 4763 h 166687"/>
                <a:gd name="connsiteX40" fmla="*/ 19050 w 105727"/>
                <a:gd name="connsiteY40" fmla="*/ 0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5727" h="166687">
                  <a:moveTo>
                    <a:pt x="19050" y="0"/>
                  </a:moveTo>
                  <a:cubicBezTo>
                    <a:pt x="19050" y="0"/>
                    <a:pt x="19050" y="3810"/>
                    <a:pt x="19050" y="9525"/>
                  </a:cubicBezTo>
                  <a:cubicBezTo>
                    <a:pt x="19050" y="11430"/>
                    <a:pt x="19050" y="12382"/>
                    <a:pt x="19050" y="14288"/>
                  </a:cubicBezTo>
                  <a:cubicBezTo>
                    <a:pt x="19050" y="16193"/>
                    <a:pt x="19050" y="18097"/>
                    <a:pt x="19050" y="20003"/>
                  </a:cubicBezTo>
                  <a:cubicBezTo>
                    <a:pt x="19050" y="23813"/>
                    <a:pt x="19050" y="27622"/>
                    <a:pt x="20003" y="32385"/>
                  </a:cubicBezTo>
                  <a:cubicBezTo>
                    <a:pt x="20003" y="34290"/>
                    <a:pt x="20003" y="37147"/>
                    <a:pt x="20955" y="40005"/>
                  </a:cubicBezTo>
                  <a:cubicBezTo>
                    <a:pt x="20955" y="42863"/>
                    <a:pt x="21908" y="44768"/>
                    <a:pt x="21908" y="47625"/>
                  </a:cubicBezTo>
                  <a:cubicBezTo>
                    <a:pt x="21908" y="50482"/>
                    <a:pt x="22860" y="52388"/>
                    <a:pt x="23813" y="55245"/>
                  </a:cubicBezTo>
                  <a:cubicBezTo>
                    <a:pt x="24765" y="58103"/>
                    <a:pt x="24765" y="60960"/>
                    <a:pt x="25718" y="62865"/>
                  </a:cubicBezTo>
                  <a:cubicBezTo>
                    <a:pt x="26670" y="65722"/>
                    <a:pt x="27622" y="68580"/>
                    <a:pt x="28575" y="70485"/>
                  </a:cubicBezTo>
                  <a:cubicBezTo>
                    <a:pt x="29528" y="73343"/>
                    <a:pt x="30480" y="75247"/>
                    <a:pt x="31433" y="78105"/>
                  </a:cubicBezTo>
                  <a:cubicBezTo>
                    <a:pt x="32385" y="80963"/>
                    <a:pt x="33338" y="83820"/>
                    <a:pt x="35243" y="85725"/>
                  </a:cubicBezTo>
                  <a:cubicBezTo>
                    <a:pt x="36195" y="88582"/>
                    <a:pt x="38100" y="91440"/>
                    <a:pt x="39053" y="93345"/>
                  </a:cubicBezTo>
                  <a:lnTo>
                    <a:pt x="43815" y="100965"/>
                  </a:lnTo>
                  <a:lnTo>
                    <a:pt x="48578" y="108585"/>
                  </a:lnTo>
                  <a:cubicBezTo>
                    <a:pt x="51435" y="113347"/>
                    <a:pt x="55245" y="118110"/>
                    <a:pt x="59055" y="121920"/>
                  </a:cubicBezTo>
                  <a:cubicBezTo>
                    <a:pt x="62865" y="125730"/>
                    <a:pt x="66675" y="130493"/>
                    <a:pt x="70485" y="134303"/>
                  </a:cubicBezTo>
                  <a:cubicBezTo>
                    <a:pt x="74295" y="138113"/>
                    <a:pt x="78105" y="141922"/>
                    <a:pt x="80963" y="144780"/>
                  </a:cubicBezTo>
                  <a:cubicBezTo>
                    <a:pt x="84772" y="148590"/>
                    <a:pt x="87630" y="151447"/>
                    <a:pt x="90488" y="153353"/>
                  </a:cubicBezTo>
                  <a:cubicBezTo>
                    <a:pt x="93345" y="156210"/>
                    <a:pt x="96203" y="158115"/>
                    <a:pt x="98108" y="160020"/>
                  </a:cubicBezTo>
                  <a:cubicBezTo>
                    <a:pt x="102870" y="163830"/>
                    <a:pt x="105728" y="166688"/>
                    <a:pt x="105728" y="166688"/>
                  </a:cubicBezTo>
                  <a:cubicBezTo>
                    <a:pt x="105728" y="166688"/>
                    <a:pt x="101918" y="166688"/>
                    <a:pt x="96203" y="165735"/>
                  </a:cubicBezTo>
                  <a:cubicBezTo>
                    <a:pt x="93345" y="165735"/>
                    <a:pt x="89535" y="164782"/>
                    <a:pt x="85725" y="163830"/>
                  </a:cubicBezTo>
                  <a:cubicBezTo>
                    <a:pt x="81915" y="162878"/>
                    <a:pt x="77153" y="161925"/>
                    <a:pt x="72390" y="159068"/>
                  </a:cubicBezTo>
                  <a:cubicBezTo>
                    <a:pt x="67628" y="157163"/>
                    <a:pt x="61913" y="154305"/>
                    <a:pt x="57150" y="151447"/>
                  </a:cubicBezTo>
                  <a:cubicBezTo>
                    <a:pt x="51435" y="148590"/>
                    <a:pt x="46672" y="144780"/>
                    <a:pt x="40958" y="140018"/>
                  </a:cubicBezTo>
                  <a:cubicBezTo>
                    <a:pt x="38100" y="138113"/>
                    <a:pt x="36195" y="135255"/>
                    <a:pt x="33338" y="133350"/>
                  </a:cubicBezTo>
                  <a:cubicBezTo>
                    <a:pt x="30480" y="130493"/>
                    <a:pt x="28575" y="128588"/>
                    <a:pt x="25718" y="125730"/>
                  </a:cubicBezTo>
                  <a:cubicBezTo>
                    <a:pt x="23813" y="122872"/>
                    <a:pt x="20955" y="120015"/>
                    <a:pt x="19050" y="117157"/>
                  </a:cubicBezTo>
                  <a:lnTo>
                    <a:pt x="13335" y="107632"/>
                  </a:lnTo>
                  <a:cubicBezTo>
                    <a:pt x="11430" y="104775"/>
                    <a:pt x="10478" y="100965"/>
                    <a:pt x="8572" y="98107"/>
                  </a:cubicBezTo>
                  <a:cubicBezTo>
                    <a:pt x="6668" y="95250"/>
                    <a:pt x="5715" y="91440"/>
                    <a:pt x="4763" y="87630"/>
                  </a:cubicBezTo>
                  <a:cubicBezTo>
                    <a:pt x="1905" y="80963"/>
                    <a:pt x="953" y="73343"/>
                    <a:pt x="0" y="66675"/>
                  </a:cubicBezTo>
                  <a:cubicBezTo>
                    <a:pt x="0" y="62865"/>
                    <a:pt x="0" y="60007"/>
                    <a:pt x="0" y="56197"/>
                  </a:cubicBezTo>
                  <a:cubicBezTo>
                    <a:pt x="0" y="52388"/>
                    <a:pt x="0" y="49530"/>
                    <a:pt x="0" y="46672"/>
                  </a:cubicBezTo>
                  <a:cubicBezTo>
                    <a:pt x="0" y="43815"/>
                    <a:pt x="953" y="40957"/>
                    <a:pt x="953" y="37147"/>
                  </a:cubicBezTo>
                  <a:cubicBezTo>
                    <a:pt x="1905" y="34290"/>
                    <a:pt x="2858" y="31432"/>
                    <a:pt x="2858" y="28575"/>
                  </a:cubicBezTo>
                  <a:cubicBezTo>
                    <a:pt x="3810" y="23813"/>
                    <a:pt x="6668" y="19050"/>
                    <a:pt x="8572" y="14288"/>
                  </a:cubicBezTo>
                  <a:cubicBezTo>
                    <a:pt x="9525" y="12382"/>
                    <a:pt x="10478" y="10478"/>
                    <a:pt x="11430" y="8572"/>
                  </a:cubicBezTo>
                  <a:cubicBezTo>
                    <a:pt x="12383" y="6668"/>
                    <a:pt x="13335" y="5715"/>
                    <a:pt x="14288" y="4763"/>
                  </a:cubicBezTo>
                  <a:cubicBezTo>
                    <a:pt x="16193" y="1905"/>
                    <a:pt x="19050" y="0"/>
                    <a:pt x="19050" y="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1F90F95-CC54-4C00-94F4-D9756A260C10}"/>
                </a:ext>
              </a:extLst>
            </p:cNvPr>
            <p:cNvSpPr/>
            <p:nvPr/>
          </p:nvSpPr>
          <p:spPr>
            <a:xfrm>
              <a:off x="5329794" y="3455669"/>
              <a:ext cx="100407" cy="156476"/>
            </a:xfrm>
            <a:custGeom>
              <a:avLst/>
              <a:gdLst>
                <a:gd name="connsiteX0" fmla="*/ 9920 w 100407"/>
                <a:gd name="connsiteY0" fmla="*/ 0 h 156476"/>
                <a:gd name="connsiteX1" fmla="*/ 12777 w 100407"/>
                <a:gd name="connsiteY1" fmla="*/ 8573 h 156476"/>
                <a:gd name="connsiteX2" fmla="*/ 19445 w 100407"/>
                <a:gd name="connsiteY2" fmla="*/ 30480 h 156476"/>
                <a:gd name="connsiteX3" fmla="*/ 27064 w 100407"/>
                <a:gd name="connsiteY3" fmla="*/ 60960 h 156476"/>
                <a:gd name="connsiteX4" fmla="*/ 28970 w 100407"/>
                <a:gd name="connsiteY4" fmla="*/ 69533 h 156476"/>
                <a:gd name="connsiteX5" fmla="*/ 31827 w 100407"/>
                <a:gd name="connsiteY5" fmla="*/ 78105 h 156476"/>
                <a:gd name="connsiteX6" fmla="*/ 36589 w 100407"/>
                <a:gd name="connsiteY6" fmla="*/ 94298 h 156476"/>
                <a:gd name="connsiteX7" fmla="*/ 43257 w 100407"/>
                <a:gd name="connsiteY7" fmla="*/ 109538 h 156476"/>
                <a:gd name="connsiteX8" fmla="*/ 50877 w 100407"/>
                <a:gd name="connsiteY8" fmla="*/ 121920 h 156476"/>
                <a:gd name="connsiteX9" fmla="*/ 60402 w 100407"/>
                <a:gd name="connsiteY9" fmla="*/ 131445 h 156476"/>
                <a:gd name="connsiteX10" fmla="*/ 70880 w 100407"/>
                <a:gd name="connsiteY10" fmla="*/ 139065 h 156476"/>
                <a:gd name="connsiteX11" fmla="*/ 76595 w 100407"/>
                <a:gd name="connsiteY11" fmla="*/ 141923 h 156476"/>
                <a:gd name="connsiteX12" fmla="*/ 82310 w 100407"/>
                <a:gd name="connsiteY12" fmla="*/ 143828 h 156476"/>
                <a:gd name="connsiteX13" fmla="*/ 91835 w 100407"/>
                <a:gd name="connsiteY13" fmla="*/ 146685 h 156476"/>
                <a:gd name="connsiteX14" fmla="*/ 100407 w 100407"/>
                <a:gd name="connsiteY14" fmla="*/ 148590 h 156476"/>
                <a:gd name="connsiteX15" fmla="*/ 91835 w 100407"/>
                <a:gd name="connsiteY15" fmla="*/ 152400 h 156476"/>
                <a:gd name="connsiteX16" fmla="*/ 81357 w 100407"/>
                <a:gd name="connsiteY16" fmla="*/ 155258 h 156476"/>
                <a:gd name="connsiteX17" fmla="*/ 67070 w 100407"/>
                <a:gd name="connsiteY17" fmla="*/ 156210 h 156476"/>
                <a:gd name="connsiteX18" fmla="*/ 49924 w 100407"/>
                <a:gd name="connsiteY18" fmla="*/ 151448 h 156476"/>
                <a:gd name="connsiteX19" fmla="*/ 32780 w 100407"/>
                <a:gd name="connsiteY19" fmla="*/ 140018 h 156476"/>
                <a:gd name="connsiteX20" fmla="*/ 25160 w 100407"/>
                <a:gd name="connsiteY20" fmla="*/ 132398 h 156476"/>
                <a:gd name="connsiteX21" fmla="*/ 18492 w 100407"/>
                <a:gd name="connsiteY21" fmla="*/ 123825 h 156476"/>
                <a:gd name="connsiteX22" fmla="*/ 8967 w 100407"/>
                <a:gd name="connsiteY22" fmla="*/ 104775 h 156476"/>
                <a:gd name="connsiteX23" fmla="*/ 3252 w 100407"/>
                <a:gd name="connsiteY23" fmla="*/ 84773 h 156476"/>
                <a:gd name="connsiteX24" fmla="*/ 395 w 100407"/>
                <a:gd name="connsiteY24" fmla="*/ 65723 h 156476"/>
                <a:gd name="connsiteX25" fmla="*/ 1347 w 100407"/>
                <a:gd name="connsiteY25" fmla="*/ 32385 h 156476"/>
                <a:gd name="connsiteX26" fmla="*/ 6110 w 100407"/>
                <a:gd name="connsiteY26" fmla="*/ 9525 h 156476"/>
                <a:gd name="connsiteX27" fmla="*/ 9920 w 100407"/>
                <a:gd name="connsiteY27" fmla="*/ 0 h 15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0407" h="156476">
                  <a:moveTo>
                    <a:pt x="9920" y="0"/>
                  </a:moveTo>
                  <a:cubicBezTo>
                    <a:pt x="9920" y="0"/>
                    <a:pt x="10872" y="2858"/>
                    <a:pt x="12777" y="8573"/>
                  </a:cubicBezTo>
                  <a:cubicBezTo>
                    <a:pt x="14682" y="14288"/>
                    <a:pt x="16587" y="21908"/>
                    <a:pt x="19445" y="30480"/>
                  </a:cubicBezTo>
                  <a:cubicBezTo>
                    <a:pt x="21349" y="39053"/>
                    <a:pt x="24207" y="49530"/>
                    <a:pt x="27064" y="60960"/>
                  </a:cubicBezTo>
                  <a:cubicBezTo>
                    <a:pt x="28017" y="63818"/>
                    <a:pt x="28970" y="66675"/>
                    <a:pt x="28970" y="69533"/>
                  </a:cubicBezTo>
                  <a:cubicBezTo>
                    <a:pt x="29922" y="72390"/>
                    <a:pt x="30874" y="75248"/>
                    <a:pt x="31827" y="78105"/>
                  </a:cubicBezTo>
                  <a:cubicBezTo>
                    <a:pt x="32780" y="83820"/>
                    <a:pt x="35637" y="88583"/>
                    <a:pt x="36589" y="94298"/>
                  </a:cubicBezTo>
                  <a:cubicBezTo>
                    <a:pt x="38495" y="99060"/>
                    <a:pt x="40399" y="104775"/>
                    <a:pt x="43257" y="109538"/>
                  </a:cubicBezTo>
                  <a:cubicBezTo>
                    <a:pt x="45162" y="114300"/>
                    <a:pt x="48020" y="118110"/>
                    <a:pt x="50877" y="121920"/>
                  </a:cubicBezTo>
                  <a:cubicBezTo>
                    <a:pt x="53735" y="125730"/>
                    <a:pt x="56592" y="129540"/>
                    <a:pt x="60402" y="131445"/>
                  </a:cubicBezTo>
                  <a:cubicBezTo>
                    <a:pt x="63260" y="134303"/>
                    <a:pt x="67070" y="136208"/>
                    <a:pt x="70880" y="139065"/>
                  </a:cubicBezTo>
                  <a:cubicBezTo>
                    <a:pt x="72785" y="140018"/>
                    <a:pt x="74689" y="140970"/>
                    <a:pt x="76595" y="141923"/>
                  </a:cubicBezTo>
                  <a:cubicBezTo>
                    <a:pt x="78499" y="142875"/>
                    <a:pt x="80405" y="143828"/>
                    <a:pt x="82310" y="143828"/>
                  </a:cubicBezTo>
                  <a:cubicBezTo>
                    <a:pt x="86120" y="145733"/>
                    <a:pt x="88977" y="145733"/>
                    <a:pt x="91835" y="146685"/>
                  </a:cubicBezTo>
                  <a:cubicBezTo>
                    <a:pt x="97549" y="147638"/>
                    <a:pt x="100407" y="148590"/>
                    <a:pt x="100407" y="148590"/>
                  </a:cubicBezTo>
                  <a:cubicBezTo>
                    <a:pt x="100407" y="148590"/>
                    <a:pt x="97549" y="150495"/>
                    <a:pt x="91835" y="152400"/>
                  </a:cubicBezTo>
                  <a:cubicBezTo>
                    <a:pt x="88977" y="153353"/>
                    <a:pt x="85167" y="155258"/>
                    <a:pt x="81357" y="155258"/>
                  </a:cubicBezTo>
                  <a:cubicBezTo>
                    <a:pt x="77547" y="155258"/>
                    <a:pt x="71832" y="157163"/>
                    <a:pt x="67070" y="156210"/>
                  </a:cubicBezTo>
                  <a:cubicBezTo>
                    <a:pt x="61355" y="155258"/>
                    <a:pt x="55639" y="154305"/>
                    <a:pt x="49924" y="151448"/>
                  </a:cubicBezTo>
                  <a:cubicBezTo>
                    <a:pt x="43257" y="149543"/>
                    <a:pt x="38495" y="144780"/>
                    <a:pt x="32780" y="140018"/>
                  </a:cubicBezTo>
                  <a:cubicBezTo>
                    <a:pt x="29922" y="138113"/>
                    <a:pt x="28017" y="135255"/>
                    <a:pt x="25160" y="132398"/>
                  </a:cubicBezTo>
                  <a:cubicBezTo>
                    <a:pt x="22302" y="129540"/>
                    <a:pt x="20397" y="126683"/>
                    <a:pt x="18492" y="123825"/>
                  </a:cubicBezTo>
                  <a:cubicBezTo>
                    <a:pt x="14682" y="118110"/>
                    <a:pt x="11824" y="111443"/>
                    <a:pt x="8967" y="104775"/>
                  </a:cubicBezTo>
                  <a:cubicBezTo>
                    <a:pt x="7062" y="98108"/>
                    <a:pt x="4205" y="91440"/>
                    <a:pt x="3252" y="84773"/>
                  </a:cubicBezTo>
                  <a:cubicBezTo>
                    <a:pt x="2299" y="78105"/>
                    <a:pt x="1347" y="71438"/>
                    <a:pt x="395" y="65723"/>
                  </a:cubicBezTo>
                  <a:cubicBezTo>
                    <a:pt x="-558" y="53340"/>
                    <a:pt x="395" y="41910"/>
                    <a:pt x="1347" y="32385"/>
                  </a:cubicBezTo>
                  <a:cubicBezTo>
                    <a:pt x="2299" y="22860"/>
                    <a:pt x="5157" y="14288"/>
                    <a:pt x="6110" y="9525"/>
                  </a:cubicBezTo>
                  <a:cubicBezTo>
                    <a:pt x="8967" y="2858"/>
                    <a:pt x="9920" y="0"/>
                    <a:pt x="9920" y="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5" name="Graphic 6">
            <a:extLst>
              <a:ext uri="{FF2B5EF4-FFF2-40B4-BE49-F238E27FC236}">
                <a16:creationId xmlns:a16="http://schemas.microsoft.com/office/drawing/2014/main" id="{064C42D5-D20F-4A7C-8C23-94F5BB2FC4BE}"/>
              </a:ext>
            </a:extLst>
          </p:cNvPr>
          <p:cNvGrpSpPr/>
          <p:nvPr userDrawn="1"/>
        </p:nvGrpSpPr>
        <p:grpSpPr>
          <a:xfrm>
            <a:off x="8125649" y="2041455"/>
            <a:ext cx="604377" cy="564301"/>
            <a:chOff x="5526956" y="1930597"/>
            <a:chExt cx="396640" cy="370339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983854E-2E6B-487C-8129-770B5E8A47E2}"/>
                </a:ext>
              </a:extLst>
            </p:cNvPr>
            <p:cNvSpPr/>
            <p:nvPr/>
          </p:nvSpPr>
          <p:spPr>
            <a:xfrm>
              <a:off x="5526956" y="1930597"/>
              <a:ext cx="396640" cy="370339"/>
            </a:xfrm>
            <a:custGeom>
              <a:avLst/>
              <a:gdLst>
                <a:gd name="connsiteX0" fmla="*/ 383306 w 396640"/>
                <a:gd name="connsiteY0" fmla="*/ 228720 h 370339"/>
                <a:gd name="connsiteX1" fmla="*/ 396641 w 396640"/>
                <a:gd name="connsiteY1" fmla="*/ 119183 h 370339"/>
                <a:gd name="connsiteX2" fmla="*/ 366161 w 396640"/>
                <a:gd name="connsiteY2" fmla="*/ 46793 h 370339"/>
                <a:gd name="connsiteX3" fmla="*/ 281388 w 396640"/>
                <a:gd name="connsiteY3" fmla="*/ 120 h 370339"/>
                <a:gd name="connsiteX4" fmla="*/ 54693 w 396640"/>
                <a:gd name="connsiteY4" fmla="*/ 89655 h 370339"/>
                <a:gd name="connsiteX5" fmla="*/ 65171 w 396640"/>
                <a:gd name="connsiteY5" fmla="*/ 301110 h 370339"/>
                <a:gd name="connsiteX6" fmla="*/ 289961 w 396640"/>
                <a:gd name="connsiteY6" fmla="*/ 363975 h 370339"/>
                <a:gd name="connsiteX7" fmla="*/ 383306 w 396640"/>
                <a:gd name="connsiteY7" fmla="*/ 228720 h 37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40" h="370339">
                  <a:moveTo>
                    <a:pt x="383306" y="228720"/>
                  </a:moveTo>
                  <a:cubicBezTo>
                    <a:pt x="383306" y="194430"/>
                    <a:pt x="396641" y="155378"/>
                    <a:pt x="396641" y="119183"/>
                  </a:cubicBezTo>
                  <a:cubicBezTo>
                    <a:pt x="396641" y="92513"/>
                    <a:pt x="380449" y="68700"/>
                    <a:pt x="366161" y="46793"/>
                  </a:cubicBezTo>
                  <a:cubicBezTo>
                    <a:pt x="348063" y="19170"/>
                    <a:pt x="318536" y="-1785"/>
                    <a:pt x="281388" y="120"/>
                  </a:cubicBezTo>
                  <a:cubicBezTo>
                    <a:pt x="199474" y="3930"/>
                    <a:pt x="116606" y="38220"/>
                    <a:pt x="54693" y="89655"/>
                  </a:cubicBezTo>
                  <a:cubicBezTo>
                    <a:pt x="-25316" y="155378"/>
                    <a:pt x="-13887" y="243960"/>
                    <a:pt x="65171" y="301110"/>
                  </a:cubicBezTo>
                  <a:cubicBezTo>
                    <a:pt x="125178" y="343973"/>
                    <a:pt x="210903" y="386835"/>
                    <a:pt x="289961" y="363975"/>
                  </a:cubicBezTo>
                  <a:cubicBezTo>
                    <a:pt x="356636" y="345878"/>
                    <a:pt x="384259" y="287775"/>
                    <a:pt x="383306" y="22872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CDC853-200B-480D-BE81-340830B820C9}"/>
                </a:ext>
              </a:extLst>
            </p:cNvPr>
            <p:cNvSpPr/>
            <p:nvPr/>
          </p:nvSpPr>
          <p:spPr>
            <a:xfrm>
              <a:off x="5599607" y="1981200"/>
              <a:ext cx="276465" cy="276768"/>
            </a:xfrm>
            <a:custGeom>
              <a:avLst/>
              <a:gdLst>
                <a:gd name="connsiteX0" fmla="*/ 266839 w 276465"/>
                <a:gd name="connsiteY0" fmla="*/ 169545 h 276768"/>
                <a:gd name="connsiteX1" fmla="*/ 276364 w 276465"/>
                <a:gd name="connsiteY1" fmla="*/ 97155 h 276768"/>
                <a:gd name="connsiteX2" fmla="*/ 258267 w 276465"/>
                <a:gd name="connsiteY2" fmla="*/ 34290 h 276768"/>
                <a:gd name="connsiteX3" fmla="*/ 195402 w 276465"/>
                <a:gd name="connsiteY3" fmla="*/ 0 h 276768"/>
                <a:gd name="connsiteX4" fmla="*/ 43002 w 276465"/>
                <a:gd name="connsiteY4" fmla="*/ 60008 h 276768"/>
                <a:gd name="connsiteX5" fmla="*/ 36334 w 276465"/>
                <a:gd name="connsiteY5" fmla="*/ 220980 h 276768"/>
                <a:gd name="connsiteX6" fmla="*/ 187782 w 276465"/>
                <a:gd name="connsiteY6" fmla="*/ 273367 h 276768"/>
                <a:gd name="connsiteX7" fmla="*/ 266839 w 276465"/>
                <a:gd name="connsiteY7" fmla="*/ 169545 h 276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465" h="276768">
                  <a:moveTo>
                    <a:pt x="266839" y="169545"/>
                  </a:moveTo>
                  <a:cubicBezTo>
                    <a:pt x="266839" y="143828"/>
                    <a:pt x="276364" y="123825"/>
                    <a:pt x="276364" y="97155"/>
                  </a:cubicBezTo>
                  <a:cubicBezTo>
                    <a:pt x="277317" y="72390"/>
                    <a:pt x="271602" y="54292"/>
                    <a:pt x="258267" y="34290"/>
                  </a:cubicBezTo>
                  <a:cubicBezTo>
                    <a:pt x="244932" y="14288"/>
                    <a:pt x="221119" y="0"/>
                    <a:pt x="195402" y="0"/>
                  </a:cubicBezTo>
                  <a:cubicBezTo>
                    <a:pt x="136347" y="0"/>
                    <a:pt x="86817" y="25717"/>
                    <a:pt x="43002" y="60008"/>
                  </a:cubicBezTo>
                  <a:cubicBezTo>
                    <a:pt x="-14148" y="104775"/>
                    <a:pt x="-12243" y="168592"/>
                    <a:pt x="36334" y="220980"/>
                  </a:cubicBezTo>
                  <a:cubicBezTo>
                    <a:pt x="71577" y="259080"/>
                    <a:pt x="133489" y="286703"/>
                    <a:pt x="187782" y="273367"/>
                  </a:cubicBezTo>
                  <a:cubicBezTo>
                    <a:pt x="235407" y="260985"/>
                    <a:pt x="266839" y="214313"/>
                    <a:pt x="266839" y="169545"/>
                  </a:cubicBezTo>
                  <a:close/>
                </a:path>
              </a:pathLst>
            </a:custGeom>
            <a:noFill/>
            <a:ln w="28575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04A86D5-04D0-468F-9359-B767295D9CDD}"/>
                </a:ext>
              </a:extLst>
            </p:cNvPr>
            <p:cNvSpPr/>
            <p:nvPr/>
          </p:nvSpPr>
          <p:spPr>
            <a:xfrm>
              <a:off x="5693059" y="2053541"/>
              <a:ext cx="118036" cy="140418"/>
            </a:xfrm>
            <a:custGeom>
              <a:avLst/>
              <a:gdLst>
                <a:gd name="connsiteX0" fmla="*/ 114333 w 118036"/>
                <a:gd name="connsiteY0" fmla="*/ 27671 h 140418"/>
                <a:gd name="connsiteX1" fmla="*/ 69565 w 118036"/>
                <a:gd name="connsiteY1" fmla="*/ 48 h 140418"/>
                <a:gd name="connsiteX2" fmla="*/ 29560 w 118036"/>
                <a:gd name="connsiteY2" fmla="*/ 18146 h 140418"/>
                <a:gd name="connsiteX3" fmla="*/ 33 w 118036"/>
                <a:gd name="connsiteY3" fmla="*/ 81011 h 140418"/>
                <a:gd name="connsiteX4" fmla="*/ 46705 w 118036"/>
                <a:gd name="connsiteY4" fmla="*/ 139113 h 140418"/>
                <a:gd name="connsiteX5" fmla="*/ 104808 w 118036"/>
                <a:gd name="connsiteY5" fmla="*/ 104823 h 140418"/>
                <a:gd name="connsiteX6" fmla="*/ 114333 w 118036"/>
                <a:gd name="connsiteY6" fmla="*/ 27671 h 14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36" h="140418">
                  <a:moveTo>
                    <a:pt x="114333" y="27671"/>
                  </a:moveTo>
                  <a:cubicBezTo>
                    <a:pt x="108618" y="12430"/>
                    <a:pt x="84805" y="-904"/>
                    <a:pt x="69565" y="48"/>
                  </a:cubicBezTo>
                  <a:cubicBezTo>
                    <a:pt x="55278" y="1001"/>
                    <a:pt x="41943" y="7668"/>
                    <a:pt x="29560" y="18146"/>
                  </a:cubicBezTo>
                  <a:cubicBezTo>
                    <a:pt x="11462" y="34338"/>
                    <a:pt x="985" y="57198"/>
                    <a:pt x="33" y="81011"/>
                  </a:cubicBezTo>
                  <a:cubicBezTo>
                    <a:pt x="-920" y="108633"/>
                    <a:pt x="19083" y="132446"/>
                    <a:pt x="46705" y="139113"/>
                  </a:cubicBezTo>
                  <a:cubicBezTo>
                    <a:pt x="72422" y="145780"/>
                    <a:pt x="94330" y="125778"/>
                    <a:pt x="104808" y="104823"/>
                  </a:cubicBezTo>
                  <a:cubicBezTo>
                    <a:pt x="115285" y="83868"/>
                    <a:pt x="122905" y="54341"/>
                    <a:pt x="114333" y="27671"/>
                  </a:cubicBezTo>
                  <a:close/>
                </a:path>
              </a:pathLst>
            </a:custGeom>
            <a:noFill/>
            <a:ln w="28575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B5880B0-DAD6-4CEF-B0C4-531919F2A847}"/>
              </a:ext>
            </a:extLst>
          </p:cNvPr>
          <p:cNvSpPr/>
          <p:nvPr userDrawn="1"/>
        </p:nvSpPr>
        <p:spPr>
          <a:xfrm>
            <a:off x="7485774" y="2316231"/>
            <a:ext cx="320751" cy="303335"/>
          </a:xfrm>
          <a:custGeom>
            <a:avLst/>
            <a:gdLst>
              <a:gd name="connsiteX0" fmla="*/ 55245 w 210502"/>
              <a:gd name="connsiteY0" fmla="*/ 85725 h 199072"/>
              <a:gd name="connsiteX1" fmla="*/ 36195 w 210502"/>
              <a:gd name="connsiteY1" fmla="*/ 17145 h 199072"/>
              <a:gd name="connsiteX2" fmla="*/ 102870 w 210502"/>
              <a:gd name="connsiteY2" fmla="*/ 49530 h 199072"/>
              <a:gd name="connsiteX3" fmla="*/ 114300 w 210502"/>
              <a:gd name="connsiteY3" fmla="*/ 30480 h 199072"/>
              <a:gd name="connsiteX4" fmla="*/ 152400 w 210502"/>
              <a:gd name="connsiteY4" fmla="*/ 0 h 199072"/>
              <a:gd name="connsiteX5" fmla="*/ 140018 w 210502"/>
              <a:gd name="connsiteY5" fmla="*/ 81915 h 199072"/>
              <a:gd name="connsiteX6" fmla="*/ 153353 w 210502"/>
              <a:gd name="connsiteY6" fmla="*/ 89535 h 199072"/>
              <a:gd name="connsiteX7" fmla="*/ 210503 w 210502"/>
              <a:gd name="connsiteY7" fmla="*/ 134303 h 199072"/>
              <a:gd name="connsiteX8" fmla="*/ 124778 w 210502"/>
              <a:gd name="connsiteY8" fmla="*/ 138113 h 199072"/>
              <a:gd name="connsiteX9" fmla="*/ 99060 w 210502"/>
              <a:gd name="connsiteY9" fmla="*/ 199073 h 199072"/>
              <a:gd name="connsiteX10" fmla="*/ 82868 w 210502"/>
              <a:gd name="connsiteY10" fmla="*/ 194310 h 199072"/>
              <a:gd name="connsiteX11" fmla="*/ 67628 w 210502"/>
              <a:gd name="connsiteY11" fmla="*/ 131445 h 199072"/>
              <a:gd name="connsiteX12" fmla="*/ 0 w 210502"/>
              <a:gd name="connsiteY12" fmla="*/ 137160 h 199072"/>
              <a:gd name="connsiteX13" fmla="*/ 18097 w 210502"/>
              <a:gd name="connsiteY13" fmla="*/ 107633 h 199072"/>
              <a:gd name="connsiteX14" fmla="*/ 55245 w 210502"/>
              <a:gd name="connsiteY14" fmla="*/ 85725 h 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502" h="199072">
                <a:moveTo>
                  <a:pt x="55245" y="85725"/>
                </a:moveTo>
                <a:cubicBezTo>
                  <a:pt x="42863" y="64770"/>
                  <a:pt x="33338" y="40958"/>
                  <a:pt x="36195" y="17145"/>
                </a:cubicBezTo>
                <a:cubicBezTo>
                  <a:pt x="62865" y="22860"/>
                  <a:pt x="81915" y="34290"/>
                  <a:pt x="102870" y="49530"/>
                </a:cubicBezTo>
                <a:cubicBezTo>
                  <a:pt x="105728" y="43815"/>
                  <a:pt x="109538" y="37148"/>
                  <a:pt x="114300" y="30480"/>
                </a:cubicBezTo>
                <a:cubicBezTo>
                  <a:pt x="122872" y="17145"/>
                  <a:pt x="136207" y="4763"/>
                  <a:pt x="152400" y="0"/>
                </a:cubicBezTo>
                <a:cubicBezTo>
                  <a:pt x="151447" y="27623"/>
                  <a:pt x="145732" y="54293"/>
                  <a:pt x="140018" y="81915"/>
                </a:cubicBezTo>
                <a:cubicBezTo>
                  <a:pt x="144780" y="83820"/>
                  <a:pt x="148590" y="86678"/>
                  <a:pt x="153353" y="89535"/>
                </a:cubicBezTo>
                <a:cubicBezTo>
                  <a:pt x="173355" y="102870"/>
                  <a:pt x="192405" y="118110"/>
                  <a:pt x="210503" y="134303"/>
                </a:cubicBezTo>
                <a:cubicBezTo>
                  <a:pt x="182880" y="140970"/>
                  <a:pt x="153353" y="143828"/>
                  <a:pt x="124778" y="138113"/>
                </a:cubicBezTo>
                <a:cubicBezTo>
                  <a:pt x="120968" y="160020"/>
                  <a:pt x="111443" y="180975"/>
                  <a:pt x="99060" y="199073"/>
                </a:cubicBezTo>
                <a:cubicBezTo>
                  <a:pt x="92393" y="199073"/>
                  <a:pt x="86678" y="198120"/>
                  <a:pt x="82868" y="194310"/>
                </a:cubicBezTo>
                <a:cubicBezTo>
                  <a:pt x="66675" y="180023"/>
                  <a:pt x="67628" y="152400"/>
                  <a:pt x="67628" y="131445"/>
                </a:cubicBezTo>
                <a:cubicBezTo>
                  <a:pt x="46672" y="139065"/>
                  <a:pt x="21907" y="145733"/>
                  <a:pt x="0" y="137160"/>
                </a:cubicBezTo>
                <a:cubicBezTo>
                  <a:pt x="2857" y="125730"/>
                  <a:pt x="9525" y="115253"/>
                  <a:pt x="18097" y="107633"/>
                </a:cubicBezTo>
                <a:cubicBezTo>
                  <a:pt x="28575" y="100013"/>
                  <a:pt x="40005" y="91440"/>
                  <a:pt x="55245" y="85725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7" name="Graphic 6">
            <a:extLst>
              <a:ext uri="{FF2B5EF4-FFF2-40B4-BE49-F238E27FC236}">
                <a16:creationId xmlns:a16="http://schemas.microsoft.com/office/drawing/2014/main" id="{34B2F757-DCD1-4596-8C44-A58F940DF016}"/>
              </a:ext>
            </a:extLst>
          </p:cNvPr>
          <p:cNvGrpSpPr/>
          <p:nvPr userDrawn="1"/>
        </p:nvGrpSpPr>
        <p:grpSpPr>
          <a:xfrm>
            <a:off x="7641985" y="2692598"/>
            <a:ext cx="1903455" cy="1883954"/>
            <a:chOff x="5129037" y="2270110"/>
            <a:chExt cx="1249197" cy="1236399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3964790-4AA9-44AF-8C76-6D7F4ADE51E9}"/>
                </a:ext>
              </a:extLst>
            </p:cNvPr>
            <p:cNvSpPr/>
            <p:nvPr/>
          </p:nvSpPr>
          <p:spPr>
            <a:xfrm>
              <a:off x="5129037" y="2270110"/>
              <a:ext cx="1249197" cy="1236399"/>
            </a:xfrm>
            <a:custGeom>
              <a:avLst/>
              <a:gdLst>
                <a:gd name="connsiteX0" fmla="*/ 597392 w 1249197"/>
                <a:gd name="connsiteY0" fmla="*/ 956007 h 1236399"/>
                <a:gd name="connsiteX1" fmla="*/ 623109 w 1249197"/>
                <a:gd name="connsiteY1" fmla="*/ 828372 h 1236399"/>
                <a:gd name="connsiteX2" fmla="*/ 843137 w 1249197"/>
                <a:gd name="connsiteY2" fmla="*/ 820752 h 1236399"/>
                <a:gd name="connsiteX3" fmla="*/ 1067927 w 1249197"/>
                <a:gd name="connsiteY3" fmla="*/ 745505 h 1236399"/>
                <a:gd name="connsiteX4" fmla="*/ 1232709 w 1249197"/>
                <a:gd name="connsiteY4" fmla="*/ 336882 h 1236399"/>
                <a:gd name="connsiteX5" fmla="*/ 806942 w 1249197"/>
                <a:gd name="connsiteY5" fmla="*/ 25415 h 1236399"/>
                <a:gd name="connsiteX6" fmla="*/ 293544 w 1249197"/>
                <a:gd name="connsiteY6" fmla="*/ 605487 h 1236399"/>
                <a:gd name="connsiteX7" fmla="*/ 7794 w 1249197"/>
                <a:gd name="connsiteY7" fmla="*/ 1009347 h 1236399"/>
                <a:gd name="connsiteX8" fmla="*/ 597392 w 1249197"/>
                <a:gd name="connsiteY8" fmla="*/ 956007 h 123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197" h="1236399">
                  <a:moveTo>
                    <a:pt x="597392" y="956007"/>
                  </a:moveTo>
                  <a:cubicBezTo>
                    <a:pt x="588819" y="914097"/>
                    <a:pt x="579294" y="852185"/>
                    <a:pt x="623109" y="828372"/>
                  </a:cubicBezTo>
                  <a:cubicBezTo>
                    <a:pt x="681212" y="796940"/>
                    <a:pt x="779319" y="825515"/>
                    <a:pt x="843137" y="820752"/>
                  </a:cubicBezTo>
                  <a:cubicBezTo>
                    <a:pt x="926004" y="814085"/>
                    <a:pt x="1000299" y="790272"/>
                    <a:pt x="1067927" y="745505"/>
                  </a:cubicBezTo>
                  <a:cubicBezTo>
                    <a:pt x="1207944" y="651207"/>
                    <a:pt x="1285097" y="494045"/>
                    <a:pt x="1232709" y="336882"/>
                  </a:cubicBezTo>
                  <a:cubicBezTo>
                    <a:pt x="1174607" y="162575"/>
                    <a:pt x="958389" y="-79360"/>
                    <a:pt x="806942" y="25415"/>
                  </a:cubicBezTo>
                  <a:cubicBezTo>
                    <a:pt x="601202" y="166385"/>
                    <a:pt x="968867" y="443562"/>
                    <a:pt x="293544" y="605487"/>
                  </a:cubicBezTo>
                  <a:cubicBezTo>
                    <a:pt x="147812" y="640730"/>
                    <a:pt x="-40783" y="855995"/>
                    <a:pt x="7794" y="1009347"/>
                  </a:cubicBezTo>
                  <a:cubicBezTo>
                    <a:pt x="118284" y="1350342"/>
                    <a:pt x="667877" y="1286525"/>
                    <a:pt x="597392" y="956007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B7F89A6-859E-4BC0-B862-9F03CFB05A4E}"/>
                </a:ext>
              </a:extLst>
            </p:cNvPr>
            <p:cNvSpPr/>
            <p:nvPr/>
          </p:nvSpPr>
          <p:spPr>
            <a:xfrm>
              <a:off x="5267142" y="3126453"/>
              <a:ext cx="384515" cy="224441"/>
            </a:xfrm>
            <a:custGeom>
              <a:avLst/>
              <a:gdLst>
                <a:gd name="connsiteX0" fmla="*/ 2087 w 384515"/>
                <a:gd name="connsiteY0" fmla="*/ 28227 h 224441"/>
                <a:gd name="connsiteX1" fmla="*/ 108767 w 384515"/>
                <a:gd name="connsiteY1" fmla="*/ 170150 h 224441"/>
                <a:gd name="connsiteX2" fmla="*/ 260214 w 384515"/>
                <a:gd name="connsiteY2" fmla="*/ 219679 h 224441"/>
                <a:gd name="connsiteX3" fmla="*/ 365942 w 384515"/>
                <a:gd name="connsiteY3" fmla="*/ 224442 h 224441"/>
                <a:gd name="connsiteX4" fmla="*/ 365942 w 384515"/>
                <a:gd name="connsiteY4" fmla="*/ 186342 h 224441"/>
                <a:gd name="connsiteX5" fmla="*/ 200207 w 384515"/>
                <a:gd name="connsiteY5" fmla="*/ 171102 h 224441"/>
                <a:gd name="connsiteX6" fmla="*/ 84954 w 384515"/>
                <a:gd name="connsiteY6" fmla="*/ 96807 h 224441"/>
                <a:gd name="connsiteX7" fmla="*/ 34472 w 384515"/>
                <a:gd name="connsiteY7" fmla="*/ 9177 h 224441"/>
                <a:gd name="connsiteX8" fmla="*/ 8754 w 384515"/>
                <a:gd name="connsiteY8" fmla="*/ 2509 h 224441"/>
                <a:gd name="connsiteX9" fmla="*/ 2087 w 384515"/>
                <a:gd name="connsiteY9" fmla="*/ 28227 h 224441"/>
                <a:gd name="connsiteX10" fmla="*/ 2087 w 384515"/>
                <a:gd name="connsiteY10" fmla="*/ 28227 h 22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5" h="224441">
                  <a:moveTo>
                    <a:pt x="2087" y="28227"/>
                  </a:moveTo>
                  <a:cubicBezTo>
                    <a:pt x="25900" y="83472"/>
                    <a:pt x="59237" y="134907"/>
                    <a:pt x="108767" y="170150"/>
                  </a:cubicBezTo>
                  <a:cubicBezTo>
                    <a:pt x="153535" y="201582"/>
                    <a:pt x="206875" y="213965"/>
                    <a:pt x="260214" y="219679"/>
                  </a:cubicBezTo>
                  <a:cubicBezTo>
                    <a:pt x="295457" y="223490"/>
                    <a:pt x="330700" y="224442"/>
                    <a:pt x="365942" y="224442"/>
                  </a:cubicBezTo>
                  <a:cubicBezTo>
                    <a:pt x="390707" y="224442"/>
                    <a:pt x="390707" y="186342"/>
                    <a:pt x="365942" y="186342"/>
                  </a:cubicBezTo>
                  <a:cubicBezTo>
                    <a:pt x="310697" y="186342"/>
                    <a:pt x="254500" y="185390"/>
                    <a:pt x="200207" y="171102"/>
                  </a:cubicBezTo>
                  <a:cubicBezTo>
                    <a:pt x="154487" y="158719"/>
                    <a:pt x="115435" y="133954"/>
                    <a:pt x="84954" y="96807"/>
                  </a:cubicBezTo>
                  <a:cubicBezTo>
                    <a:pt x="64000" y="71090"/>
                    <a:pt x="47807" y="40609"/>
                    <a:pt x="34472" y="9177"/>
                  </a:cubicBezTo>
                  <a:cubicBezTo>
                    <a:pt x="30662" y="-348"/>
                    <a:pt x="16375" y="-2253"/>
                    <a:pt x="8754" y="2509"/>
                  </a:cubicBezTo>
                  <a:cubicBezTo>
                    <a:pt x="-771" y="8225"/>
                    <a:pt x="-1723" y="18702"/>
                    <a:pt x="2087" y="28227"/>
                  </a:cubicBezTo>
                  <a:lnTo>
                    <a:pt x="2087" y="2822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2B998F1-F350-496C-B919-E14ADB47A2E2}"/>
                </a:ext>
              </a:extLst>
            </p:cNvPr>
            <p:cNvSpPr/>
            <p:nvPr/>
          </p:nvSpPr>
          <p:spPr>
            <a:xfrm>
              <a:off x="5386886" y="3012976"/>
              <a:ext cx="125290" cy="138537"/>
            </a:xfrm>
            <a:custGeom>
              <a:avLst/>
              <a:gdLst>
                <a:gd name="connsiteX0" fmla="*/ 3310 w 125290"/>
                <a:gd name="connsiteY0" fmla="*/ 14068 h 138537"/>
                <a:gd name="connsiteX1" fmla="*/ 23313 w 125290"/>
                <a:gd name="connsiteY1" fmla="*/ 104555 h 138537"/>
                <a:gd name="connsiteX2" fmla="*/ 106180 w 125290"/>
                <a:gd name="connsiteY2" fmla="*/ 137893 h 138537"/>
                <a:gd name="connsiteX3" fmla="*/ 125230 w 125290"/>
                <a:gd name="connsiteY3" fmla="*/ 118843 h 138537"/>
                <a:gd name="connsiteX4" fmla="*/ 106180 w 125290"/>
                <a:gd name="connsiteY4" fmla="*/ 99793 h 138537"/>
                <a:gd name="connsiteX5" fmla="*/ 95703 w 125290"/>
                <a:gd name="connsiteY5" fmla="*/ 100746 h 138537"/>
                <a:gd name="connsiteX6" fmla="*/ 89988 w 125290"/>
                <a:gd name="connsiteY6" fmla="*/ 100746 h 138537"/>
                <a:gd name="connsiteX7" fmla="*/ 89988 w 125290"/>
                <a:gd name="connsiteY7" fmla="*/ 100746 h 138537"/>
                <a:gd name="connsiteX8" fmla="*/ 80463 w 125290"/>
                <a:gd name="connsiteY8" fmla="*/ 98841 h 138537"/>
                <a:gd name="connsiteX9" fmla="*/ 71890 w 125290"/>
                <a:gd name="connsiteY9" fmla="*/ 95983 h 138537"/>
                <a:gd name="connsiteX10" fmla="*/ 73795 w 125290"/>
                <a:gd name="connsiteY10" fmla="*/ 96936 h 138537"/>
                <a:gd name="connsiteX11" fmla="*/ 71890 w 125290"/>
                <a:gd name="connsiteY11" fmla="*/ 95983 h 138537"/>
                <a:gd name="connsiteX12" fmla="*/ 68080 w 125290"/>
                <a:gd name="connsiteY12" fmla="*/ 94078 h 138537"/>
                <a:gd name="connsiteX13" fmla="*/ 61413 w 125290"/>
                <a:gd name="connsiteY13" fmla="*/ 89316 h 138537"/>
                <a:gd name="connsiteX14" fmla="*/ 62365 w 125290"/>
                <a:gd name="connsiteY14" fmla="*/ 90268 h 138537"/>
                <a:gd name="connsiteX15" fmla="*/ 60460 w 125290"/>
                <a:gd name="connsiteY15" fmla="*/ 88363 h 138537"/>
                <a:gd name="connsiteX16" fmla="*/ 57603 w 125290"/>
                <a:gd name="connsiteY16" fmla="*/ 85505 h 138537"/>
                <a:gd name="connsiteX17" fmla="*/ 51888 w 125290"/>
                <a:gd name="connsiteY17" fmla="*/ 78838 h 138537"/>
                <a:gd name="connsiteX18" fmla="*/ 49982 w 125290"/>
                <a:gd name="connsiteY18" fmla="*/ 76933 h 138537"/>
                <a:gd name="connsiteX19" fmla="*/ 50935 w 125290"/>
                <a:gd name="connsiteY19" fmla="*/ 78838 h 138537"/>
                <a:gd name="connsiteX20" fmla="*/ 48078 w 125290"/>
                <a:gd name="connsiteY20" fmla="*/ 75028 h 138537"/>
                <a:gd name="connsiteX21" fmla="*/ 44268 w 125290"/>
                <a:gd name="connsiteY21" fmla="*/ 67408 h 138537"/>
                <a:gd name="connsiteX22" fmla="*/ 42363 w 125290"/>
                <a:gd name="connsiteY22" fmla="*/ 63598 h 138537"/>
                <a:gd name="connsiteX23" fmla="*/ 42363 w 125290"/>
                <a:gd name="connsiteY23" fmla="*/ 64551 h 138537"/>
                <a:gd name="connsiteX24" fmla="*/ 42363 w 125290"/>
                <a:gd name="connsiteY24" fmla="*/ 63598 h 138537"/>
                <a:gd name="connsiteX25" fmla="*/ 39505 w 125290"/>
                <a:gd name="connsiteY25" fmla="*/ 55026 h 138537"/>
                <a:gd name="connsiteX26" fmla="*/ 38553 w 125290"/>
                <a:gd name="connsiteY26" fmla="*/ 50263 h 138537"/>
                <a:gd name="connsiteX27" fmla="*/ 38553 w 125290"/>
                <a:gd name="connsiteY27" fmla="*/ 49311 h 138537"/>
                <a:gd name="connsiteX28" fmla="*/ 38553 w 125290"/>
                <a:gd name="connsiteY28" fmla="*/ 50263 h 138537"/>
                <a:gd name="connsiteX29" fmla="*/ 37600 w 125290"/>
                <a:gd name="connsiteY29" fmla="*/ 40738 h 138537"/>
                <a:gd name="connsiteX30" fmla="*/ 38553 w 125290"/>
                <a:gd name="connsiteY30" fmla="*/ 31213 h 138537"/>
                <a:gd name="connsiteX31" fmla="*/ 38553 w 125290"/>
                <a:gd name="connsiteY31" fmla="*/ 33118 h 138537"/>
                <a:gd name="connsiteX32" fmla="*/ 39505 w 125290"/>
                <a:gd name="connsiteY32" fmla="*/ 30261 h 138537"/>
                <a:gd name="connsiteX33" fmla="*/ 40457 w 125290"/>
                <a:gd name="connsiteY33" fmla="*/ 24546 h 138537"/>
                <a:gd name="connsiteX34" fmla="*/ 27123 w 125290"/>
                <a:gd name="connsiteY34" fmla="*/ 733 h 138537"/>
                <a:gd name="connsiteX35" fmla="*/ 3310 w 125290"/>
                <a:gd name="connsiteY35" fmla="*/ 14068 h 138537"/>
                <a:gd name="connsiteX36" fmla="*/ 3310 w 125290"/>
                <a:gd name="connsiteY36" fmla="*/ 14068 h 13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5290" h="138537">
                  <a:moveTo>
                    <a:pt x="3310" y="14068"/>
                  </a:moveTo>
                  <a:cubicBezTo>
                    <a:pt x="-5262" y="46453"/>
                    <a:pt x="3310" y="78838"/>
                    <a:pt x="23313" y="104555"/>
                  </a:cubicBezTo>
                  <a:cubicBezTo>
                    <a:pt x="43315" y="128368"/>
                    <a:pt x="75700" y="141703"/>
                    <a:pt x="106180" y="137893"/>
                  </a:cubicBezTo>
                  <a:cubicBezTo>
                    <a:pt x="115705" y="136941"/>
                    <a:pt x="126183" y="130273"/>
                    <a:pt x="125230" y="118843"/>
                  </a:cubicBezTo>
                  <a:cubicBezTo>
                    <a:pt x="125230" y="109318"/>
                    <a:pt x="116658" y="98841"/>
                    <a:pt x="106180" y="99793"/>
                  </a:cubicBezTo>
                  <a:cubicBezTo>
                    <a:pt x="103323" y="99793"/>
                    <a:pt x="99513" y="100746"/>
                    <a:pt x="95703" y="100746"/>
                  </a:cubicBezTo>
                  <a:cubicBezTo>
                    <a:pt x="93798" y="100746"/>
                    <a:pt x="91893" y="100746"/>
                    <a:pt x="89988" y="100746"/>
                  </a:cubicBezTo>
                  <a:cubicBezTo>
                    <a:pt x="88083" y="100746"/>
                    <a:pt x="85225" y="101698"/>
                    <a:pt x="89988" y="100746"/>
                  </a:cubicBezTo>
                  <a:cubicBezTo>
                    <a:pt x="87130" y="100746"/>
                    <a:pt x="83320" y="99793"/>
                    <a:pt x="80463" y="98841"/>
                  </a:cubicBezTo>
                  <a:cubicBezTo>
                    <a:pt x="77605" y="97888"/>
                    <a:pt x="73795" y="97888"/>
                    <a:pt x="71890" y="95983"/>
                  </a:cubicBezTo>
                  <a:cubicBezTo>
                    <a:pt x="72843" y="95983"/>
                    <a:pt x="73795" y="96936"/>
                    <a:pt x="73795" y="96936"/>
                  </a:cubicBezTo>
                  <a:cubicBezTo>
                    <a:pt x="72843" y="96936"/>
                    <a:pt x="71890" y="95983"/>
                    <a:pt x="71890" y="95983"/>
                  </a:cubicBezTo>
                  <a:cubicBezTo>
                    <a:pt x="70938" y="95030"/>
                    <a:pt x="69033" y="95030"/>
                    <a:pt x="68080" y="94078"/>
                  </a:cubicBezTo>
                  <a:cubicBezTo>
                    <a:pt x="65223" y="93126"/>
                    <a:pt x="63318" y="91221"/>
                    <a:pt x="61413" y="89316"/>
                  </a:cubicBezTo>
                  <a:cubicBezTo>
                    <a:pt x="59507" y="88363"/>
                    <a:pt x="60460" y="88363"/>
                    <a:pt x="62365" y="90268"/>
                  </a:cubicBezTo>
                  <a:cubicBezTo>
                    <a:pt x="61413" y="89316"/>
                    <a:pt x="61413" y="89316"/>
                    <a:pt x="60460" y="88363"/>
                  </a:cubicBezTo>
                  <a:cubicBezTo>
                    <a:pt x="59507" y="87411"/>
                    <a:pt x="58555" y="86458"/>
                    <a:pt x="57603" y="85505"/>
                  </a:cubicBezTo>
                  <a:cubicBezTo>
                    <a:pt x="55698" y="83601"/>
                    <a:pt x="53793" y="81696"/>
                    <a:pt x="51888" y="78838"/>
                  </a:cubicBezTo>
                  <a:cubicBezTo>
                    <a:pt x="50935" y="77886"/>
                    <a:pt x="50935" y="77886"/>
                    <a:pt x="49982" y="76933"/>
                  </a:cubicBezTo>
                  <a:cubicBezTo>
                    <a:pt x="49982" y="77886"/>
                    <a:pt x="50935" y="77886"/>
                    <a:pt x="50935" y="78838"/>
                  </a:cubicBezTo>
                  <a:cubicBezTo>
                    <a:pt x="49982" y="78838"/>
                    <a:pt x="49030" y="75980"/>
                    <a:pt x="48078" y="75028"/>
                  </a:cubicBezTo>
                  <a:cubicBezTo>
                    <a:pt x="46173" y="73123"/>
                    <a:pt x="45220" y="70266"/>
                    <a:pt x="44268" y="67408"/>
                  </a:cubicBezTo>
                  <a:cubicBezTo>
                    <a:pt x="44268" y="66455"/>
                    <a:pt x="42363" y="64551"/>
                    <a:pt x="42363" y="63598"/>
                  </a:cubicBezTo>
                  <a:cubicBezTo>
                    <a:pt x="43315" y="66455"/>
                    <a:pt x="43315" y="66455"/>
                    <a:pt x="42363" y="64551"/>
                  </a:cubicBezTo>
                  <a:cubicBezTo>
                    <a:pt x="42363" y="64551"/>
                    <a:pt x="42363" y="63598"/>
                    <a:pt x="42363" y="63598"/>
                  </a:cubicBezTo>
                  <a:cubicBezTo>
                    <a:pt x="41410" y="60741"/>
                    <a:pt x="40457" y="57883"/>
                    <a:pt x="39505" y="55026"/>
                  </a:cubicBezTo>
                  <a:cubicBezTo>
                    <a:pt x="39505" y="53121"/>
                    <a:pt x="38553" y="51216"/>
                    <a:pt x="38553" y="50263"/>
                  </a:cubicBezTo>
                  <a:cubicBezTo>
                    <a:pt x="38553" y="50263"/>
                    <a:pt x="38553" y="49311"/>
                    <a:pt x="38553" y="49311"/>
                  </a:cubicBezTo>
                  <a:cubicBezTo>
                    <a:pt x="38553" y="47405"/>
                    <a:pt x="38553" y="47405"/>
                    <a:pt x="38553" y="50263"/>
                  </a:cubicBezTo>
                  <a:cubicBezTo>
                    <a:pt x="37600" y="49311"/>
                    <a:pt x="37600" y="42643"/>
                    <a:pt x="37600" y="40738"/>
                  </a:cubicBezTo>
                  <a:cubicBezTo>
                    <a:pt x="37600" y="37880"/>
                    <a:pt x="37600" y="34071"/>
                    <a:pt x="38553" y="31213"/>
                  </a:cubicBezTo>
                  <a:cubicBezTo>
                    <a:pt x="38553" y="32166"/>
                    <a:pt x="38553" y="33118"/>
                    <a:pt x="38553" y="33118"/>
                  </a:cubicBezTo>
                  <a:cubicBezTo>
                    <a:pt x="38553" y="32166"/>
                    <a:pt x="38553" y="31213"/>
                    <a:pt x="39505" y="30261"/>
                  </a:cubicBezTo>
                  <a:cubicBezTo>
                    <a:pt x="39505" y="28355"/>
                    <a:pt x="40457" y="26451"/>
                    <a:pt x="40457" y="24546"/>
                  </a:cubicBezTo>
                  <a:cubicBezTo>
                    <a:pt x="43315" y="15021"/>
                    <a:pt x="37600" y="3591"/>
                    <a:pt x="27123" y="733"/>
                  </a:cubicBezTo>
                  <a:cubicBezTo>
                    <a:pt x="16645" y="-2124"/>
                    <a:pt x="5215" y="3591"/>
                    <a:pt x="3310" y="14068"/>
                  </a:cubicBezTo>
                  <a:lnTo>
                    <a:pt x="3310" y="1406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F413FF8-1A9A-4417-8F88-F843438058D3}"/>
                </a:ext>
              </a:extLst>
            </p:cNvPr>
            <p:cNvSpPr/>
            <p:nvPr/>
          </p:nvSpPr>
          <p:spPr>
            <a:xfrm>
              <a:off x="5614034" y="2934051"/>
              <a:ext cx="165734" cy="116866"/>
            </a:xfrm>
            <a:custGeom>
              <a:avLst/>
              <a:gdLst>
                <a:gd name="connsiteX0" fmla="*/ 5715 w 165734"/>
                <a:gd name="connsiteY0" fmla="*/ 31081 h 116866"/>
                <a:gd name="connsiteX1" fmla="*/ 65722 w 165734"/>
                <a:gd name="connsiteY1" fmla="*/ 84421 h 116866"/>
                <a:gd name="connsiteX2" fmla="*/ 146685 w 165734"/>
                <a:gd name="connsiteY2" fmla="*/ 116806 h 116866"/>
                <a:gd name="connsiteX3" fmla="*/ 165735 w 165734"/>
                <a:gd name="connsiteY3" fmla="*/ 97756 h 116866"/>
                <a:gd name="connsiteX4" fmla="*/ 146685 w 165734"/>
                <a:gd name="connsiteY4" fmla="*/ 78706 h 116866"/>
                <a:gd name="connsiteX5" fmla="*/ 144780 w 165734"/>
                <a:gd name="connsiteY5" fmla="*/ 78706 h 116866"/>
                <a:gd name="connsiteX6" fmla="*/ 140017 w 165734"/>
                <a:gd name="connsiteY6" fmla="*/ 77754 h 116866"/>
                <a:gd name="connsiteX7" fmla="*/ 130492 w 165734"/>
                <a:gd name="connsiteY7" fmla="*/ 74896 h 116866"/>
                <a:gd name="connsiteX8" fmla="*/ 120967 w 165734"/>
                <a:gd name="connsiteY8" fmla="*/ 72039 h 116866"/>
                <a:gd name="connsiteX9" fmla="*/ 117158 w 165734"/>
                <a:gd name="connsiteY9" fmla="*/ 71086 h 116866"/>
                <a:gd name="connsiteX10" fmla="*/ 114300 w 165734"/>
                <a:gd name="connsiteY10" fmla="*/ 70134 h 116866"/>
                <a:gd name="connsiteX11" fmla="*/ 82867 w 165734"/>
                <a:gd name="connsiteY11" fmla="*/ 51084 h 116866"/>
                <a:gd name="connsiteX12" fmla="*/ 81915 w 165734"/>
                <a:gd name="connsiteY12" fmla="*/ 50131 h 116866"/>
                <a:gd name="connsiteX13" fmla="*/ 79058 w 165734"/>
                <a:gd name="connsiteY13" fmla="*/ 48226 h 116866"/>
                <a:gd name="connsiteX14" fmla="*/ 72390 w 165734"/>
                <a:gd name="connsiteY14" fmla="*/ 42511 h 116866"/>
                <a:gd name="connsiteX15" fmla="*/ 59055 w 165734"/>
                <a:gd name="connsiteY15" fmla="*/ 30129 h 116866"/>
                <a:gd name="connsiteX16" fmla="*/ 32385 w 165734"/>
                <a:gd name="connsiteY16" fmla="*/ 5364 h 116866"/>
                <a:gd name="connsiteX17" fmla="*/ 5715 w 165734"/>
                <a:gd name="connsiteY17" fmla="*/ 5364 h 116866"/>
                <a:gd name="connsiteX18" fmla="*/ 5715 w 165734"/>
                <a:gd name="connsiteY18" fmla="*/ 31081 h 116866"/>
                <a:gd name="connsiteX19" fmla="*/ 5715 w 165734"/>
                <a:gd name="connsiteY19" fmla="*/ 31081 h 11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734" h="116866">
                  <a:moveTo>
                    <a:pt x="5715" y="31081"/>
                  </a:moveTo>
                  <a:cubicBezTo>
                    <a:pt x="25717" y="49179"/>
                    <a:pt x="43815" y="68229"/>
                    <a:pt x="65722" y="84421"/>
                  </a:cubicBezTo>
                  <a:cubicBezTo>
                    <a:pt x="89535" y="101566"/>
                    <a:pt x="117158" y="112996"/>
                    <a:pt x="146685" y="116806"/>
                  </a:cubicBezTo>
                  <a:cubicBezTo>
                    <a:pt x="156210" y="117759"/>
                    <a:pt x="165735" y="107281"/>
                    <a:pt x="165735" y="97756"/>
                  </a:cubicBezTo>
                  <a:cubicBezTo>
                    <a:pt x="164783" y="86326"/>
                    <a:pt x="157162" y="79659"/>
                    <a:pt x="146685" y="78706"/>
                  </a:cubicBezTo>
                  <a:cubicBezTo>
                    <a:pt x="149542" y="78706"/>
                    <a:pt x="144780" y="78706"/>
                    <a:pt x="144780" y="78706"/>
                  </a:cubicBezTo>
                  <a:cubicBezTo>
                    <a:pt x="142875" y="78706"/>
                    <a:pt x="141922" y="77754"/>
                    <a:pt x="140017" y="77754"/>
                  </a:cubicBezTo>
                  <a:cubicBezTo>
                    <a:pt x="137160" y="76801"/>
                    <a:pt x="133350" y="75849"/>
                    <a:pt x="130492" y="74896"/>
                  </a:cubicBezTo>
                  <a:cubicBezTo>
                    <a:pt x="127635" y="73944"/>
                    <a:pt x="124777" y="72991"/>
                    <a:pt x="120967" y="72039"/>
                  </a:cubicBezTo>
                  <a:cubicBezTo>
                    <a:pt x="120015" y="72039"/>
                    <a:pt x="118110" y="71086"/>
                    <a:pt x="117158" y="71086"/>
                  </a:cubicBezTo>
                  <a:cubicBezTo>
                    <a:pt x="120015" y="72039"/>
                    <a:pt x="115252" y="70134"/>
                    <a:pt x="114300" y="70134"/>
                  </a:cubicBezTo>
                  <a:cubicBezTo>
                    <a:pt x="102870" y="65371"/>
                    <a:pt x="93345" y="58704"/>
                    <a:pt x="82867" y="51084"/>
                  </a:cubicBezTo>
                  <a:cubicBezTo>
                    <a:pt x="82867" y="51084"/>
                    <a:pt x="79058" y="48226"/>
                    <a:pt x="81915" y="50131"/>
                  </a:cubicBezTo>
                  <a:cubicBezTo>
                    <a:pt x="80962" y="49179"/>
                    <a:pt x="80010" y="48226"/>
                    <a:pt x="79058" y="48226"/>
                  </a:cubicBezTo>
                  <a:cubicBezTo>
                    <a:pt x="76200" y="46321"/>
                    <a:pt x="74295" y="44416"/>
                    <a:pt x="72390" y="42511"/>
                  </a:cubicBezTo>
                  <a:cubicBezTo>
                    <a:pt x="67627" y="38701"/>
                    <a:pt x="62865" y="33939"/>
                    <a:pt x="59055" y="30129"/>
                  </a:cubicBezTo>
                  <a:cubicBezTo>
                    <a:pt x="50483" y="21556"/>
                    <a:pt x="41910" y="12984"/>
                    <a:pt x="32385" y="5364"/>
                  </a:cubicBezTo>
                  <a:cubicBezTo>
                    <a:pt x="24765" y="-1304"/>
                    <a:pt x="13335" y="-2256"/>
                    <a:pt x="5715" y="5364"/>
                  </a:cubicBezTo>
                  <a:cubicBezTo>
                    <a:pt x="-1905" y="11079"/>
                    <a:pt x="-1905" y="24414"/>
                    <a:pt x="5715" y="31081"/>
                  </a:cubicBezTo>
                  <a:lnTo>
                    <a:pt x="5715" y="31081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51E7C6F-D346-43A9-94C9-8BE3AC44868D}"/>
                </a:ext>
              </a:extLst>
            </p:cNvPr>
            <p:cNvSpPr/>
            <p:nvPr/>
          </p:nvSpPr>
          <p:spPr>
            <a:xfrm>
              <a:off x="5853978" y="2493883"/>
              <a:ext cx="116307" cy="349945"/>
            </a:xfrm>
            <a:custGeom>
              <a:avLst/>
              <a:gdLst>
                <a:gd name="connsiteX0" fmla="*/ 79143 w 116307"/>
                <a:gd name="connsiteY0" fmla="*/ 17859 h 349945"/>
                <a:gd name="connsiteX1" fmla="*/ 69618 w 116307"/>
                <a:gd name="connsiteY1" fmla="*/ 176927 h 349945"/>
                <a:gd name="connsiteX2" fmla="*/ 2943 w 116307"/>
                <a:gd name="connsiteY2" fmla="*/ 321707 h 349945"/>
                <a:gd name="connsiteX3" fmla="*/ 9611 w 116307"/>
                <a:gd name="connsiteY3" fmla="*/ 347424 h 349945"/>
                <a:gd name="connsiteX4" fmla="*/ 35328 w 116307"/>
                <a:gd name="connsiteY4" fmla="*/ 340757 h 349945"/>
                <a:gd name="connsiteX5" fmla="*/ 105813 w 116307"/>
                <a:gd name="connsiteY5" fmla="*/ 187404 h 349945"/>
                <a:gd name="connsiteX6" fmla="*/ 116290 w 116307"/>
                <a:gd name="connsiteY6" fmla="*/ 17859 h 349945"/>
                <a:gd name="connsiteX7" fmla="*/ 79143 w 116307"/>
                <a:gd name="connsiteY7" fmla="*/ 17859 h 349945"/>
                <a:gd name="connsiteX8" fmla="*/ 79143 w 116307"/>
                <a:gd name="connsiteY8" fmla="*/ 17859 h 34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07" h="349945">
                  <a:moveTo>
                    <a:pt x="79143" y="17859"/>
                  </a:moveTo>
                  <a:cubicBezTo>
                    <a:pt x="79143" y="71199"/>
                    <a:pt x="80096" y="124539"/>
                    <a:pt x="69618" y="176927"/>
                  </a:cubicBezTo>
                  <a:cubicBezTo>
                    <a:pt x="59140" y="230267"/>
                    <a:pt x="36280" y="278844"/>
                    <a:pt x="2943" y="321707"/>
                  </a:cubicBezTo>
                  <a:cubicBezTo>
                    <a:pt x="-3724" y="330279"/>
                    <a:pt x="1990" y="342662"/>
                    <a:pt x="9611" y="347424"/>
                  </a:cubicBezTo>
                  <a:cubicBezTo>
                    <a:pt x="19136" y="353139"/>
                    <a:pt x="29613" y="348377"/>
                    <a:pt x="35328" y="340757"/>
                  </a:cubicBezTo>
                  <a:cubicBezTo>
                    <a:pt x="70571" y="295037"/>
                    <a:pt x="94383" y="243602"/>
                    <a:pt x="105813" y="187404"/>
                  </a:cubicBezTo>
                  <a:cubicBezTo>
                    <a:pt x="116290" y="132160"/>
                    <a:pt x="116290" y="75009"/>
                    <a:pt x="116290" y="17859"/>
                  </a:cubicBezTo>
                  <a:cubicBezTo>
                    <a:pt x="117243" y="-5953"/>
                    <a:pt x="79143" y="-5953"/>
                    <a:pt x="79143" y="17859"/>
                  </a:cubicBezTo>
                  <a:lnTo>
                    <a:pt x="79143" y="17859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B7A48AA-5A14-4AD3-9C6F-0A35FE452313}"/>
                </a:ext>
              </a:extLst>
            </p:cNvPr>
            <p:cNvSpPr/>
            <p:nvPr/>
          </p:nvSpPr>
          <p:spPr>
            <a:xfrm>
              <a:off x="5939926" y="2806875"/>
              <a:ext cx="151914" cy="217023"/>
            </a:xfrm>
            <a:custGeom>
              <a:avLst/>
              <a:gdLst>
                <a:gd name="connsiteX0" fmla="*/ 122735 w 151914"/>
                <a:gd name="connsiteY0" fmla="*/ 2047 h 217023"/>
                <a:gd name="connsiteX1" fmla="*/ 38915 w 151914"/>
                <a:gd name="connsiteY1" fmla="*/ 83010 h 217023"/>
                <a:gd name="connsiteX2" fmla="*/ 815 w 151914"/>
                <a:gd name="connsiteY2" fmla="*/ 193500 h 217023"/>
                <a:gd name="connsiteX3" fmla="*/ 37963 w 151914"/>
                <a:gd name="connsiteY3" fmla="*/ 203977 h 217023"/>
                <a:gd name="connsiteX4" fmla="*/ 71300 w 151914"/>
                <a:gd name="connsiteY4" fmla="*/ 104918 h 217023"/>
                <a:gd name="connsiteX5" fmla="*/ 142738 w 151914"/>
                <a:gd name="connsiteY5" fmla="*/ 35385 h 217023"/>
                <a:gd name="connsiteX6" fmla="*/ 149405 w 151914"/>
                <a:gd name="connsiteY6" fmla="*/ 9668 h 217023"/>
                <a:gd name="connsiteX7" fmla="*/ 122735 w 151914"/>
                <a:gd name="connsiteY7" fmla="*/ 2047 h 217023"/>
                <a:gd name="connsiteX8" fmla="*/ 122735 w 151914"/>
                <a:gd name="connsiteY8" fmla="*/ 2047 h 2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914" h="217023">
                  <a:moveTo>
                    <a:pt x="122735" y="2047"/>
                  </a:moveTo>
                  <a:cubicBezTo>
                    <a:pt x="85588" y="18240"/>
                    <a:pt x="57013" y="46815"/>
                    <a:pt x="38915" y="83010"/>
                  </a:cubicBezTo>
                  <a:cubicBezTo>
                    <a:pt x="20818" y="118252"/>
                    <a:pt x="12245" y="156352"/>
                    <a:pt x="815" y="193500"/>
                  </a:cubicBezTo>
                  <a:cubicBezTo>
                    <a:pt x="-5852" y="217312"/>
                    <a:pt x="30343" y="226837"/>
                    <a:pt x="37963" y="203977"/>
                  </a:cubicBezTo>
                  <a:cubicBezTo>
                    <a:pt x="47488" y="170640"/>
                    <a:pt x="56060" y="135397"/>
                    <a:pt x="71300" y="104918"/>
                  </a:cubicBezTo>
                  <a:cubicBezTo>
                    <a:pt x="87493" y="73485"/>
                    <a:pt x="110353" y="49672"/>
                    <a:pt x="142738" y="35385"/>
                  </a:cubicBezTo>
                  <a:cubicBezTo>
                    <a:pt x="152263" y="31575"/>
                    <a:pt x="154168" y="17287"/>
                    <a:pt x="149405" y="9668"/>
                  </a:cubicBezTo>
                  <a:cubicBezTo>
                    <a:pt x="142738" y="-810"/>
                    <a:pt x="132260" y="-1763"/>
                    <a:pt x="122735" y="2047"/>
                  </a:cubicBezTo>
                  <a:lnTo>
                    <a:pt x="122735" y="204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8" name="Graphic 6">
            <a:extLst>
              <a:ext uri="{FF2B5EF4-FFF2-40B4-BE49-F238E27FC236}">
                <a16:creationId xmlns:a16="http://schemas.microsoft.com/office/drawing/2014/main" id="{6C29F948-D6F4-4DDA-AB19-1021A46B4F21}"/>
              </a:ext>
            </a:extLst>
          </p:cNvPr>
          <p:cNvGrpSpPr/>
          <p:nvPr userDrawn="1"/>
        </p:nvGrpSpPr>
        <p:grpSpPr>
          <a:xfrm>
            <a:off x="5868683" y="2532089"/>
            <a:ext cx="1248174" cy="1048454"/>
            <a:chOff x="3965257" y="2259908"/>
            <a:chExt cx="819150" cy="688078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155FB-27F9-4856-B290-D054B6587BD8}"/>
                </a:ext>
              </a:extLst>
            </p:cNvPr>
            <p:cNvSpPr/>
            <p:nvPr/>
          </p:nvSpPr>
          <p:spPr>
            <a:xfrm>
              <a:off x="3965257" y="2739390"/>
              <a:ext cx="168592" cy="103822"/>
            </a:xfrm>
            <a:custGeom>
              <a:avLst/>
              <a:gdLst>
                <a:gd name="connsiteX0" fmla="*/ 0 w 168592"/>
                <a:gd name="connsiteY0" fmla="*/ 103822 h 103822"/>
                <a:gd name="connsiteX1" fmla="*/ 952 w 168592"/>
                <a:gd name="connsiteY1" fmla="*/ 100965 h 103822"/>
                <a:gd name="connsiteX2" fmla="*/ 2857 w 168592"/>
                <a:gd name="connsiteY2" fmla="*/ 93345 h 103822"/>
                <a:gd name="connsiteX3" fmla="*/ 6667 w 168592"/>
                <a:gd name="connsiteY3" fmla="*/ 82867 h 103822"/>
                <a:gd name="connsiteX4" fmla="*/ 9525 w 168592"/>
                <a:gd name="connsiteY4" fmla="*/ 77153 h 103822"/>
                <a:gd name="connsiteX5" fmla="*/ 13335 w 168592"/>
                <a:gd name="connsiteY5" fmla="*/ 70485 h 103822"/>
                <a:gd name="connsiteX6" fmla="*/ 23813 w 168592"/>
                <a:gd name="connsiteY6" fmla="*/ 57150 h 103822"/>
                <a:gd name="connsiteX7" fmla="*/ 36195 w 168592"/>
                <a:gd name="connsiteY7" fmla="*/ 43815 h 103822"/>
                <a:gd name="connsiteX8" fmla="*/ 66675 w 168592"/>
                <a:gd name="connsiteY8" fmla="*/ 21907 h 103822"/>
                <a:gd name="connsiteX9" fmla="*/ 100965 w 168592"/>
                <a:gd name="connsiteY9" fmla="*/ 7620 h 103822"/>
                <a:gd name="connsiteX10" fmla="*/ 133350 w 168592"/>
                <a:gd name="connsiteY10" fmla="*/ 953 h 103822"/>
                <a:gd name="connsiteX11" fmla="*/ 146685 w 168592"/>
                <a:gd name="connsiteY11" fmla="*/ 0 h 103822"/>
                <a:gd name="connsiteX12" fmla="*/ 158115 w 168592"/>
                <a:gd name="connsiteY12" fmla="*/ 0 h 103822"/>
                <a:gd name="connsiteX13" fmla="*/ 165735 w 168592"/>
                <a:gd name="connsiteY13" fmla="*/ 953 h 103822"/>
                <a:gd name="connsiteX14" fmla="*/ 168592 w 168592"/>
                <a:gd name="connsiteY14" fmla="*/ 953 h 103822"/>
                <a:gd name="connsiteX15" fmla="*/ 167640 w 168592"/>
                <a:gd name="connsiteY15" fmla="*/ 3810 h 103822"/>
                <a:gd name="connsiteX16" fmla="*/ 163830 w 168592"/>
                <a:gd name="connsiteY16" fmla="*/ 10478 h 103822"/>
                <a:gd name="connsiteX17" fmla="*/ 149542 w 168592"/>
                <a:gd name="connsiteY17" fmla="*/ 31432 h 103822"/>
                <a:gd name="connsiteX18" fmla="*/ 125730 w 168592"/>
                <a:gd name="connsiteY18" fmla="*/ 54292 h 103822"/>
                <a:gd name="connsiteX19" fmla="*/ 96202 w 168592"/>
                <a:gd name="connsiteY19" fmla="*/ 74295 h 103822"/>
                <a:gd name="connsiteX20" fmla="*/ 80010 w 168592"/>
                <a:gd name="connsiteY20" fmla="*/ 81915 h 103822"/>
                <a:gd name="connsiteX21" fmla="*/ 63817 w 168592"/>
                <a:gd name="connsiteY21" fmla="*/ 88582 h 103822"/>
                <a:gd name="connsiteX22" fmla="*/ 48577 w 168592"/>
                <a:gd name="connsiteY22" fmla="*/ 93345 h 103822"/>
                <a:gd name="connsiteX23" fmla="*/ 34290 w 168592"/>
                <a:gd name="connsiteY23" fmla="*/ 97155 h 103822"/>
                <a:gd name="connsiteX24" fmla="*/ 27622 w 168592"/>
                <a:gd name="connsiteY24" fmla="*/ 98107 h 103822"/>
                <a:gd name="connsiteX25" fmla="*/ 20955 w 168592"/>
                <a:gd name="connsiteY25" fmla="*/ 100013 h 103822"/>
                <a:gd name="connsiteX26" fmla="*/ 9525 w 168592"/>
                <a:gd name="connsiteY26" fmla="*/ 101917 h 103822"/>
                <a:gd name="connsiteX27" fmla="*/ 1905 w 168592"/>
                <a:gd name="connsiteY27" fmla="*/ 102870 h 103822"/>
                <a:gd name="connsiteX28" fmla="*/ 0 w 168592"/>
                <a:gd name="connsiteY28" fmla="*/ 103822 h 10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8592" h="103822">
                  <a:moveTo>
                    <a:pt x="0" y="103822"/>
                  </a:moveTo>
                  <a:cubicBezTo>
                    <a:pt x="0" y="103822"/>
                    <a:pt x="0" y="102870"/>
                    <a:pt x="952" y="100965"/>
                  </a:cubicBezTo>
                  <a:cubicBezTo>
                    <a:pt x="1905" y="99060"/>
                    <a:pt x="1905" y="96203"/>
                    <a:pt x="2857" y="93345"/>
                  </a:cubicBezTo>
                  <a:cubicBezTo>
                    <a:pt x="3810" y="90488"/>
                    <a:pt x="4763" y="86678"/>
                    <a:pt x="6667" y="82867"/>
                  </a:cubicBezTo>
                  <a:cubicBezTo>
                    <a:pt x="7620" y="80963"/>
                    <a:pt x="8572" y="79057"/>
                    <a:pt x="9525" y="77153"/>
                  </a:cubicBezTo>
                  <a:cubicBezTo>
                    <a:pt x="10477" y="75247"/>
                    <a:pt x="12382" y="73342"/>
                    <a:pt x="13335" y="70485"/>
                  </a:cubicBezTo>
                  <a:cubicBezTo>
                    <a:pt x="16192" y="65722"/>
                    <a:pt x="20002" y="61913"/>
                    <a:pt x="23813" y="57150"/>
                  </a:cubicBezTo>
                  <a:cubicBezTo>
                    <a:pt x="27622" y="52388"/>
                    <a:pt x="31433" y="48578"/>
                    <a:pt x="36195" y="43815"/>
                  </a:cubicBezTo>
                  <a:cubicBezTo>
                    <a:pt x="45720" y="35242"/>
                    <a:pt x="56197" y="28575"/>
                    <a:pt x="66675" y="21907"/>
                  </a:cubicBezTo>
                  <a:cubicBezTo>
                    <a:pt x="78105" y="16192"/>
                    <a:pt x="89535" y="11430"/>
                    <a:pt x="100965" y="7620"/>
                  </a:cubicBezTo>
                  <a:cubicBezTo>
                    <a:pt x="112395" y="3810"/>
                    <a:pt x="122872" y="1905"/>
                    <a:pt x="133350" y="953"/>
                  </a:cubicBezTo>
                  <a:cubicBezTo>
                    <a:pt x="138113" y="953"/>
                    <a:pt x="142875" y="0"/>
                    <a:pt x="146685" y="0"/>
                  </a:cubicBezTo>
                  <a:cubicBezTo>
                    <a:pt x="150495" y="0"/>
                    <a:pt x="154305" y="0"/>
                    <a:pt x="158115" y="0"/>
                  </a:cubicBezTo>
                  <a:cubicBezTo>
                    <a:pt x="160972" y="0"/>
                    <a:pt x="163830" y="953"/>
                    <a:pt x="165735" y="953"/>
                  </a:cubicBezTo>
                  <a:cubicBezTo>
                    <a:pt x="167640" y="953"/>
                    <a:pt x="168592" y="953"/>
                    <a:pt x="168592" y="953"/>
                  </a:cubicBezTo>
                  <a:cubicBezTo>
                    <a:pt x="168592" y="953"/>
                    <a:pt x="168592" y="1905"/>
                    <a:pt x="167640" y="3810"/>
                  </a:cubicBezTo>
                  <a:cubicBezTo>
                    <a:pt x="166688" y="5715"/>
                    <a:pt x="165735" y="7620"/>
                    <a:pt x="163830" y="10478"/>
                  </a:cubicBezTo>
                  <a:cubicBezTo>
                    <a:pt x="160972" y="16192"/>
                    <a:pt x="156210" y="23813"/>
                    <a:pt x="149542" y="31432"/>
                  </a:cubicBezTo>
                  <a:cubicBezTo>
                    <a:pt x="142875" y="39053"/>
                    <a:pt x="135255" y="47625"/>
                    <a:pt x="125730" y="54292"/>
                  </a:cubicBezTo>
                  <a:cubicBezTo>
                    <a:pt x="116205" y="61913"/>
                    <a:pt x="106680" y="68580"/>
                    <a:pt x="96202" y="74295"/>
                  </a:cubicBezTo>
                  <a:cubicBezTo>
                    <a:pt x="91440" y="77153"/>
                    <a:pt x="85725" y="80010"/>
                    <a:pt x="80010" y="81915"/>
                  </a:cubicBezTo>
                  <a:cubicBezTo>
                    <a:pt x="74295" y="83820"/>
                    <a:pt x="69533" y="86678"/>
                    <a:pt x="63817" y="88582"/>
                  </a:cubicBezTo>
                  <a:cubicBezTo>
                    <a:pt x="59055" y="90488"/>
                    <a:pt x="53340" y="92392"/>
                    <a:pt x="48577" y="93345"/>
                  </a:cubicBezTo>
                  <a:cubicBezTo>
                    <a:pt x="43815" y="95250"/>
                    <a:pt x="39052" y="96203"/>
                    <a:pt x="34290" y="97155"/>
                  </a:cubicBezTo>
                  <a:cubicBezTo>
                    <a:pt x="31433" y="97155"/>
                    <a:pt x="29527" y="98107"/>
                    <a:pt x="27622" y="98107"/>
                  </a:cubicBezTo>
                  <a:cubicBezTo>
                    <a:pt x="25717" y="99060"/>
                    <a:pt x="22860" y="99060"/>
                    <a:pt x="20955" y="100013"/>
                  </a:cubicBezTo>
                  <a:cubicBezTo>
                    <a:pt x="17145" y="100965"/>
                    <a:pt x="13335" y="101917"/>
                    <a:pt x="9525" y="101917"/>
                  </a:cubicBezTo>
                  <a:cubicBezTo>
                    <a:pt x="6667" y="102870"/>
                    <a:pt x="3810" y="102870"/>
                    <a:pt x="1905" y="102870"/>
                  </a:cubicBezTo>
                  <a:cubicBezTo>
                    <a:pt x="952" y="103822"/>
                    <a:pt x="0" y="103822"/>
                    <a:pt x="0" y="103822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1DC7564-FA3C-42C0-99B3-972FA5D2F7D4}"/>
                </a:ext>
              </a:extLst>
            </p:cNvPr>
            <p:cNvSpPr/>
            <p:nvPr/>
          </p:nvSpPr>
          <p:spPr>
            <a:xfrm>
              <a:off x="4082414" y="2572702"/>
              <a:ext cx="101917" cy="76200"/>
            </a:xfrm>
            <a:custGeom>
              <a:avLst/>
              <a:gdLst>
                <a:gd name="connsiteX0" fmla="*/ 12382 w 101917"/>
                <a:gd name="connsiteY0" fmla="*/ 76200 h 76200"/>
                <a:gd name="connsiteX1" fmla="*/ 8572 w 101917"/>
                <a:gd name="connsiteY1" fmla="*/ 76200 h 76200"/>
                <a:gd name="connsiteX2" fmla="*/ 4763 w 101917"/>
                <a:gd name="connsiteY2" fmla="*/ 74295 h 76200"/>
                <a:gd name="connsiteX3" fmla="*/ 0 w 101917"/>
                <a:gd name="connsiteY3" fmla="*/ 66675 h 76200"/>
                <a:gd name="connsiteX4" fmla="*/ 4763 w 101917"/>
                <a:gd name="connsiteY4" fmla="*/ 59055 h 76200"/>
                <a:gd name="connsiteX5" fmla="*/ 7620 w 101917"/>
                <a:gd name="connsiteY5" fmla="*/ 50482 h 76200"/>
                <a:gd name="connsiteX6" fmla="*/ 10477 w 101917"/>
                <a:gd name="connsiteY6" fmla="*/ 42863 h 76200"/>
                <a:gd name="connsiteX7" fmla="*/ 18097 w 101917"/>
                <a:gd name="connsiteY7" fmla="*/ 30480 h 76200"/>
                <a:gd name="connsiteX8" fmla="*/ 38100 w 101917"/>
                <a:gd name="connsiteY8" fmla="*/ 11430 h 76200"/>
                <a:gd name="connsiteX9" fmla="*/ 65722 w 101917"/>
                <a:gd name="connsiteY9" fmla="*/ 952 h 76200"/>
                <a:gd name="connsiteX10" fmla="*/ 74295 w 101917"/>
                <a:gd name="connsiteY10" fmla="*/ 0 h 76200"/>
                <a:gd name="connsiteX11" fmla="*/ 82867 w 101917"/>
                <a:gd name="connsiteY11" fmla="*/ 0 h 76200"/>
                <a:gd name="connsiteX12" fmla="*/ 92392 w 101917"/>
                <a:gd name="connsiteY12" fmla="*/ 1905 h 76200"/>
                <a:gd name="connsiteX13" fmla="*/ 101917 w 101917"/>
                <a:gd name="connsiteY13" fmla="*/ 4763 h 76200"/>
                <a:gd name="connsiteX14" fmla="*/ 100013 w 101917"/>
                <a:gd name="connsiteY14" fmla="*/ 15240 h 76200"/>
                <a:gd name="connsiteX15" fmla="*/ 97155 w 101917"/>
                <a:gd name="connsiteY15" fmla="*/ 23813 h 76200"/>
                <a:gd name="connsiteX16" fmla="*/ 94297 w 101917"/>
                <a:gd name="connsiteY16" fmla="*/ 31432 h 76200"/>
                <a:gd name="connsiteX17" fmla="*/ 90488 w 101917"/>
                <a:gd name="connsiteY17" fmla="*/ 38100 h 76200"/>
                <a:gd name="connsiteX18" fmla="*/ 72390 w 101917"/>
                <a:gd name="connsiteY18" fmla="*/ 59055 h 76200"/>
                <a:gd name="connsiteX19" fmla="*/ 47625 w 101917"/>
                <a:gd name="connsiteY19" fmla="*/ 72390 h 76200"/>
                <a:gd name="connsiteX20" fmla="*/ 32385 w 101917"/>
                <a:gd name="connsiteY20" fmla="*/ 75247 h 76200"/>
                <a:gd name="connsiteX21" fmla="*/ 23813 w 101917"/>
                <a:gd name="connsiteY21" fmla="*/ 75247 h 76200"/>
                <a:gd name="connsiteX22" fmla="*/ 15240 w 101917"/>
                <a:gd name="connsiteY22" fmla="*/ 74295 h 76200"/>
                <a:gd name="connsiteX23" fmla="*/ 20002 w 101917"/>
                <a:gd name="connsiteY23" fmla="*/ 66675 h 76200"/>
                <a:gd name="connsiteX24" fmla="*/ 18097 w 101917"/>
                <a:gd name="connsiteY24" fmla="*/ 66675 h 76200"/>
                <a:gd name="connsiteX25" fmla="*/ 16192 w 101917"/>
                <a:gd name="connsiteY25" fmla="*/ 67628 h 76200"/>
                <a:gd name="connsiteX26" fmla="*/ 14288 w 101917"/>
                <a:gd name="connsiteY26" fmla="*/ 69532 h 76200"/>
                <a:gd name="connsiteX27" fmla="*/ 12382 w 101917"/>
                <a:gd name="connsiteY27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1917" h="76200">
                  <a:moveTo>
                    <a:pt x="12382" y="76200"/>
                  </a:moveTo>
                  <a:lnTo>
                    <a:pt x="8572" y="76200"/>
                  </a:lnTo>
                  <a:cubicBezTo>
                    <a:pt x="7620" y="76200"/>
                    <a:pt x="5715" y="75247"/>
                    <a:pt x="4763" y="74295"/>
                  </a:cubicBezTo>
                  <a:cubicBezTo>
                    <a:pt x="2857" y="72390"/>
                    <a:pt x="952" y="69532"/>
                    <a:pt x="0" y="66675"/>
                  </a:cubicBezTo>
                  <a:lnTo>
                    <a:pt x="4763" y="59055"/>
                  </a:lnTo>
                  <a:cubicBezTo>
                    <a:pt x="5715" y="56197"/>
                    <a:pt x="6667" y="53340"/>
                    <a:pt x="7620" y="50482"/>
                  </a:cubicBezTo>
                  <a:cubicBezTo>
                    <a:pt x="8572" y="47625"/>
                    <a:pt x="9525" y="45720"/>
                    <a:pt x="10477" y="42863"/>
                  </a:cubicBezTo>
                  <a:cubicBezTo>
                    <a:pt x="12382" y="38100"/>
                    <a:pt x="15240" y="34290"/>
                    <a:pt x="18097" y="30480"/>
                  </a:cubicBezTo>
                  <a:cubicBezTo>
                    <a:pt x="23813" y="22860"/>
                    <a:pt x="30480" y="16192"/>
                    <a:pt x="38100" y="11430"/>
                  </a:cubicBezTo>
                  <a:cubicBezTo>
                    <a:pt x="46672" y="6667"/>
                    <a:pt x="55245" y="2857"/>
                    <a:pt x="65722" y="952"/>
                  </a:cubicBezTo>
                  <a:cubicBezTo>
                    <a:pt x="68580" y="952"/>
                    <a:pt x="71438" y="0"/>
                    <a:pt x="74295" y="0"/>
                  </a:cubicBezTo>
                  <a:cubicBezTo>
                    <a:pt x="77152" y="0"/>
                    <a:pt x="80010" y="0"/>
                    <a:pt x="82867" y="0"/>
                  </a:cubicBezTo>
                  <a:cubicBezTo>
                    <a:pt x="85725" y="952"/>
                    <a:pt x="88582" y="952"/>
                    <a:pt x="92392" y="1905"/>
                  </a:cubicBezTo>
                  <a:cubicBezTo>
                    <a:pt x="95250" y="2857"/>
                    <a:pt x="99060" y="3810"/>
                    <a:pt x="101917" y="4763"/>
                  </a:cubicBezTo>
                  <a:cubicBezTo>
                    <a:pt x="100965" y="8572"/>
                    <a:pt x="100965" y="12382"/>
                    <a:pt x="100013" y="15240"/>
                  </a:cubicBezTo>
                  <a:cubicBezTo>
                    <a:pt x="99060" y="19050"/>
                    <a:pt x="98107" y="20955"/>
                    <a:pt x="97155" y="23813"/>
                  </a:cubicBezTo>
                  <a:cubicBezTo>
                    <a:pt x="96202" y="26670"/>
                    <a:pt x="95250" y="29527"/>
                    <a:pt x="94297" y="31432"/>
                  </a:cubicBezTo>
                  <a:cubicBezTo>
                    <a:pt x="93345" y="34290"/>
                    <a:pt x="92392" y="36195"/>
                    <a:pt x="90488" y="38100"/>
                  </a:cubicBezTo>
                  <a:cubicBezTo>
                    <a:pt x="85725" y="46672"/>
                    <a:pt x="79057" y="54292"/>
                    <a:pt x="72390" y="59055"/>
                  </a:cubicBezTo>
                  <a:cubicBezTo>
                    <a:pt x="64770" y="64770"/>
                    <a:pt x="57150" y="69532"/>
                    <a:pt x="47625" y="72390"/>
                  </a:cubicBezTo>
                  <a:cubicBezTo>
                    <a:pt x="42863" y="74295"/>
                    <a:pt x="37147" y="75247"/>
                    <a:pt x="32385" y="75247"/>
                  </a:cubicBezTo>
                  <a:cubicBezTo>
                    <a:pt x="29527" y="75247"/>
                    <a:pt x="26670" y="75247"/>
                    <a:pt x="23813" y="75247"/>
                  </a:cubicBezTo>
                  <a:cubicBezTo>
                    <a:pt x="20955" y="75247"/>
                    <a:pt x="18097" y="74295"/>
                    <a:pt x="15240" y="74295"/>
                  </a:cubicBezTo>
                  <a:lnTo>
                    <a:pt x="20002" y="66675"/>
                  </a:lnTo>
                  <a:cubicBezTo>
                    <a:pt x="19050" y="66675"/>
                    <a:pt x="19050" y="66675"/>
                    <a:pt x="18097" y="66675"/>
                  </a:cubicBezTo>
                  <a:cubicBezTo>
                    <a:pt x="17145" y="66675"/>
                    <a:pt x="17145" y="67628"/>
                    <a:pt x="16192" y="67628"/>
                  </a:cubicBezTo>
                  <a:cubicBezTo>
                    <a:pt x="15240" y="67628"/>
                    <a:pt x="15240" y="68580"/>
                    <a:pt x="14288" y="69532"/>
                  </a:cubicBezTo>
                  <a:lnTo>
                    <a:pt x="12382" y="7620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23CB9E9-420B-4D42-8498-C21B245158AD}"/>
                </a:ext>
              </a:extLst>
            </p:cNvPr>
            <p:cNvSpPr/>
            <p:nvPr/>
          </p:nvSpPr>
          <p:spPr>
            <a:xfrm>
              <a:off x="4364354" y="2582465"/>
              <a:ext cx="94297" cy="65484"/>
            </a:xfrm>
            <a:custGeom>
              <a:avLst/>
              <a:gdLst>
                <a:gd name="connsiteX0" fmla="*/ 0 w 94297"/>
                <a:gd name="connsiteY0" fmla="*/ 50244 h 65484"/>
                <a:gd name="connsiteX1" fmla="*/ 953 w 94297"/>
                <a:gd name="connsiteY1" fmla="*/ 48339 h 65484"/>
                <a:gd name="connsiteX2" fmla="*/ 3810 w 94297"/>
                <a:gd name="connsiteY2" fmla="*/ 43577 h 65484"/>
                <a:gd name="connsiteX3" fmla="*/ 8573 w 94297"/>
                <a:gd name="connsiteY3" fmla="*/ 37862 h 65484"/>
                <a:gd name="connsiteX4" fmla="*/ 12383 w 94297"/>
                <a:gd name="connsiteY4" fmla="*/ 30242 h 65484"/>
                <a:gd name="connsiteX5" fmla="*/ 15240 w 94297"/>
                <a:gd name="connsiteY5" fmla="*/ 23574 h 65484"/>
                <a:gd name="connsiteX6" fmla="*/ 20955 w 94297"/>
                <a:gd name="connsiteY6" fmla="*/ 16907 h 65484"/>
                <a:gd name="connsiteX7" fmla="*/ 27623 w 94297"/>
                <a:gd name="connsiteY7" fmla="*/ 11192 h 65484"/>
                <a:gd name="connsiteX8" fmla="*/ 35242 w 94297"/>
                <a:gd name="connsiteY8" fmla="*/ 6429 h 65484"/>
                <a:gd name="connsiteX9" fmla="*/ 52388 w 94297"/>
                <a:gd name="connsiteY9" fmla="*/ 714 h 65484"/>
                <a:gd name="connsiteX10" fmla="*/ 71438 w 94297"/>
                <a:gd name="connsiteY10" fmla="*/ 714 h 65484"/>
                <a:gd name="connsiteX11" fmla="*/ 87630 w 94297"/>
                <a:gd name="connsiteY11" fmla="*/ 4524 h 65484"/>
                <a:gd name="connsiteX12" fmla="*/ 92392 w 94297"/>
                <a:gd name="connsiteY12" fmla="*/ 6429 h 65484"/>
                <a:gd name="connsiteX13" fmla="*/ 94298 w 94297"/>
                <a:gd name="connsiteY13" fmla="*/ 7382 h 65484"/>
                <a:gd name="connsiteX14" fmla="*/ 94298 w 94297"/>
                <a:gd name="connsiteY14" fmla="*/ 9287 h 65484"/>
                <a:gd name="connsiteX15" fmla="*/ 93345 w 94297"/>
                <a:gd name="connsiteY15" fmla="*/ 15002 h 65484"/>
                <a:gd name="connsiteX16" fmla="*/ 89535 w 94297"/>
                <a:gd name="connsiteY16" fmla="*/ 31194 h 65484"/>
                <a:gd name="connsiteX17" fmla="*/ 80010 w 94297"/>
                <a:gd name="connsiteY17" fmla="*/ 47387 h 65484"/>
                <a:gd name="connsiteX18" fmla="*/ 63817 w 94297"/>
                <a:gd name="connsiteY18" fmla="*/ 59769 h 65484"/>
                <a:gd name="connsiteX19" fmla="*/ 54292 w 94297"/>
                <a:gd name="connsiteY19" fmla="*/ 63579 h 65484"/>
                <a:gd name="connsiteX20" fmla="*/ 43815 w 94297"/>
                <a:gd name="connsiteY20" fmla="*/ 65484 h 65484"/>
                <a:gd name="connsiteX21" fmla="*/ 33338 w 94297"/>
                <a:gd name="connsiteY21" fmla="*/ 65484 h 65484"/>
                <a:gd name="connsiteX22" fmla="*/ 21908 w 94297"/>
                <a:gd name="connsiteY22" fmla="*/ 63579 h 65484"/>
                <a:gd name="connsiteX23" fmla="*/ 13335 w 94297"/>
                <a:gd name="connsiteY23" fmla="*/ 59769 h 65484"/>
                <a:gd name="connsiteX24" fmla="*/ 7620 w 94297"/>
                <a:gd name="connsiteY24" fmla="*/ 55007 h 65484"/>
                <a:gd name="connsiteX25" fmla="*/ 3810 w 94297"/>
                <a:gd name="connsiteY25" fmla="*/ 51197 h 65484"/>
                <a:gd name="connsiteX26" fmla="*/ 0 w 94297"/>
                <a:gd name="connsiteY26" fmla="*/ 50244 h 6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4297" h="65484">
                  <a:moveTo>
                    <a:pt x="0" y="50244"/>
                  </a:moveTo>
                  <a:cubicBezTo>
                    <a:pt x="0" y="50244"/>
                    <a:pt x="0" y="49292"/>
                    <a:pt x="953" y="48339"/>
                  </a:cubicBezTo>
                  <a:cubicBezTo>
                    <a:pt x="1905" y="47387"/>
                    <a:pt x="2858" y="45482"/>
                    <a:pt x="3810" y="43577"/>
                  </a:cubicBezTo>
                  <a:cubicBezTo>
                    <a:pt x="4763" y="41672"/>
                    <a:pt x="6667" y="39767"/>
                    <a:pt x="8573" y="37862"/>
                  </a:cubicBezTo>
                  <a:cubicBezTo>
                    <a:pt x="10478" y="35957"/>
                    <a:pt x="11430" y="33099"/>
                    <a:pt x="12383" y="30242"/>
                  </a:cubicBezTo>
                  <a:cubicBezTo>
                    <a:pt x="13335" y="27384"/>
                    <a:pt x="14288" y="26432"/>
                    <a:pt x="15240" y="23574"/>
                  </a:cubicBezTo>
                  <a:cubicBezTo>
                    <a:pt x="17145" y="21669"/>
                    <a:pt x="19050" y="18812"/>
                    <a:pt x="20955" y="16907"/>
                  </a:cubicBezTo>
                  <a:cubicBezTo>
                    <a:pt x="22860" y="15002"/>
                    <a:pt x="24765" y="13097"/>
                    <a:pt x="27623" y="11192"/>
                  </a:cubicBezTo>
                  <a:cubicBezTo>
                    <a:pt x="29528" y="9287"/>
                    <a:pt x="32385" y="8334"/>
                    <a:pt x="35242" y="6429"/>
                  </a:cubicBezTo>
                  <a:cubicBezTo>
                    <a:pt x="40005" y="3572"/>
                    <a:pt x="45720" y="1667"/>
                    <a:pt x="52388" y="714"/>
                  </a:cubicBezTo>
                  <a:cubicBezTo>
                    <a:pt x="58103" y="-238"/>
                    <a:pt x="64770" y="-238"/>
                    <a:pt x="71438" y="714"/>
                  </a:cubicBezTo>
                  <a:cubicBezTo>
                    <a:pt x="77153" y="1667"/>
                    <a:pt x="82867" y="2619"/>
                    <a:pt x="87630" y="4524"/>
                  </a:cubicBezTo>
                  <a:cubicBezTo>
                    <a:pt x="89535" y="5477"/>
                    <a:pt x="91440" y="6429"/>
                    <a:pt x="92392" y="6429"/>
                  </a:cubicBezTo>
                  <a:cubicBezTo>
                    <a:pt x="93345" y="7382"/>
                    <a:pt x="94298" y="7382"/>
                    <a:pt x="94298" y="7382"/>
                  </a:cubicBezTo>
                  <a:cubicBezTo>
                    <a:pt x="94298" y="7382"/>
                    <a:pt x="94298" y="8334"/>
                    <a:pt x="94298" y="9287"/>
                  </a:cubicBezTo>
                  <a:cubicBezTo>
                    <a:pt x="94298" y="10239"/>
                    <a:pt x="94298" y="13097"/>
                    <a:pt x="93345" y="15002"/>
                  </a:cubicBezTo>
                  <a:cubicBezTo>
                    <a:pt x="92392" y="19764"/>
                    <a:pt x="91440" y="24527"/>
                    <a:pt x="89535" y="31194"/>
                  </a:cubicBezTo>
                  <a:cubicBezTo>
                    <a:pt x="87630" y="36909"/>
                    <a:pt x="83820" y="42624"/>
                    <a:pt x="80010" y="47387"/>
                  </a:cubicBezTo>
                  <a:cubicBezTo>
                    <a:pt x="76200" y="52149"/>
                    <a:pt x="70485" y="56912"/>
                    <a:pt x="63817" y="59769"/>
                  </a:cubicBezTo>
                  <a:cubicBezTo>
                    <a:pt x="60960" y="61674"/>
                    <a:pt x="57150" y="62627"/>
                    <a:pt x="54292" y="63579"/>
                  </a:cubicBezTo>
                  <a:cubicBezTo>
                    <a:pt x="50483" y="64532"/>
                    <a:pt x="47625" y="65484"/>
                    <a:pt x="43815" y="65484"/>
                  </a:cubicBezTo>
                  <a:cubicBezTo>
                    <a:pt x="40005" y="65484"/>
                    <a:pt x="36195" y="65484"/>
                    <a:pt x="33338" y="65484"/>
                  </a:cubicBezTo>
                  <a:cubicBezTo>
                    <a:pt x="29528" y="65484"/>
                    <a:pt x="24765" y="64532"/>
                    <a:pt x="21908" y="63579"/>
                  </a:cubicBezTo>
                  <a:cubicBezTo>
                    <a:pt x="18098" y="62627"/>
                    <a:pt x="15240" y="61674"/>
                    <a:pt x="13335" y="59769"/>
                  </a:cubicBezTo>
                  <a:cubicBezTo>
                    <a:pt x="11430" y="57864"/>
                    <a:pt x="9525" y="55959"/>
                    <a:pt x="7620" y="55007"/>
                  </a:cubicBezTo>
                  <a:cubicBezTo>
                    <a:pt x="5715" y="54054"/>
                    <a:pt x="4763" y="52149"/>
                    <a:pt x="3810" y="51197"/>
                  </a:cubicBezTo>
                  <a:cubicBezTo>
                    <a:pt x="0" y="50244"/>
                    <a:pt x="0" y="50244"/>
                    <a:pt x="0" y="50244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CB78FF3-B182-4D83-96C6-EE769A7AF43F}"/>
                </a:ext>
              </a:extLst>
            </p:cNvPr>
            <p:cNvSpPr/>
            <p:nvPr/>
          </p:nvSpPr>
          <p:spPr>
            <a:xfrm>
              <a:off x="4312919" y="2841307"/>
              <a:ext cx="213359" cy="106680"/>
            </a:xfrm>
            <a:custGeom>
              <a:avLst/>
              <a:gdLst>
                <a:gd name="connsiteX0" fmla="*/ 0 w 213359"/>
                <a:gd name="connsiteY0" fmla="*/ 100965 h 106680"/>
                <a:gd name="connsiteX1" fmla="*/ 1905 w 213359"/>
                <a:gd name="connsiteY1" fmla="*/ 99060 h 106680"/>
                <a:gd name="connsiteX2" fmla="*/ 8572 w 213359"/>
                <a:gd name="connsiteY2" fmla="*/ 93345 h 106680"/>
                <a:gd name="connsiteX3" fmla="*/ 19050 w 213359"/>
                <a:gd name="connsiteY3" fmla="*/ 84773 h 106680"/>
                <a:gd name="connsiteX4" fmla="*/ 30480 w 213359"/>
                <a:gd name="connsiteY4" fmla="*/ 74295 h 106680"/>
                <a:gd name="connsiteX5" fmla="*/ 43815 w 213359"/>
                <a:gd name="connsiteY5" fmla="*/ 62865 h 106680"/>
                <a:gd name="connsiteX6" fmla="*/ 59055 w 213359"/>
                <a:gd name="connsiteY6" fmla="*/ 51435 h 106680"/>
                <a:gd name="connsiteX7" fmla="*/ 67627 w 213359"/>
                <a:gd name="connsiteY7" fmla="*/ 45720 h 106680"/>
                <a:gd name="connsiteX8" fmla="*/ 72390 w 213359"/>
                <a:gd name="connsiteY8" fmla="*/ 42863 h 106680"/>
                <a:gd name="connsiteX9" fmla="*/ 77152 w 213359"/>
                <a:gd name="connsiteY9" fmla="*/ 40005 h 106680"/>
                <a:gd name="connsiteX10" fmla="*/ 97155 w 213359"/>
                <a:gd name="connsiteY10" fmla="*/ 29528 h 106680"/>
                <a:gd name="connsiteX11" fmla="*/ 118110 w 213359"/>
                <a:gd name="connsiteY11" fmla="*/ 20955 h 106680"/>
                <a:gd name="connsiteX12" fmla="*/ 138113 w 213359"/>
                <a:gd name="connsiteY12" fmla="*/ 14288 h 106680"/>
                <a:gd name="connsiteX13" fmla="*/ 157163 w 213359"/>
                <a:gd name="connsiteY13" fmla="*/ 9525 h 106680"/>
                <a:gd name="connsiteX14" fmla="*/ 174308 w 213359"/>
                <a:gd name="connsiteY14" fmla="*/ 5715 h 106680"/>
                <a:gd name="connsiteX15" fmla="*/ 189547 w 213359"/>
                <a:gd name="connsiteY15" fmla="*/ 2858 h 106680"/>
                <a:gd name="connsiteX16" fmla="*/ 201930 w 213359"/>
                <a:gd name="connsiteY16" fmla="*/ 953 h 106680"/>
                <a:gd name="connsiteX17" fmla="*/ 210502 w 213359"/>
                <a:gd name="connsiteY17" fmla="*/ 0 h 106680"/>
                <a:gd name="connsiteX18" fmla="*/ 213360 w 213359"/>
                <a:gd name="connsiteY18" fmla="*/ 0 h 106680"/>
                <a:gd name="connsiteX19" fmla="*/ 212408 w 213359"/>
                <a:gd name="connsiteY19" fmla="*/ 2858 h 106680"/>
                <a:gd name="connsiteX20" fmla="*/ 209550 w 213359"/>
                <a:gd name="connsiteY20" fmla="*/ 10478 h 106680"/>
                <a:gd name="connsiteX21" fmla="*/ 202883 w 213359"/>
                <a:gd name="connsiteY21" fmla="*/ 21908 h 106680"/>
                <a:gd name="connsiteX22" fmla="*/ 192405 w 213359"/>
                <a:gd name="connsiteY22" fmla="*/ 35243 h 106680"/>
                <a:gd name="connsiteX23" fmla="*/ 178117 w 213359"/>
                <a:gd name="connsiteY23" fmla="*/ 49530 h 106680"/>
                <a:gd name="connsiteX24" fmla="*/ 160972 w 213359"/>
                <a:gd name="connsiteY24" fmla="*/ 62865 h 106680"/>
                <a:gd name="connsiteX25" fmla="*/ 141922 w 213359"/>
                <a:gd name="connsiteY25" fmla="*/ 74295 h 106680"/>
                <a:gd name="connsiteX26" fmla="*/ 121920 w 213359"/>
                <a:gd name="connsiteY26" fmla="*/ 83820 h 106680"/>
                <a:gd name="connsiteX27" fmla="*/ 101917 w 213359"/>
                <a:gd name="connsiteY27" fmla="*/ 92393 h 106680"/>
                <a:gd name="connsiteX28" fmla="*/ 97155 w 213359"/>
                <a:gd name="connsiteY28" fmla="*/ 94298 h 106680"/>
                <a:gd name="connsiteX29" fmla="*/ 96202 w 213359"/>
                <a:gd name="connsiteY29" fmla="*/ 94298 h 106680"/>
                <a:gd name="connsiteX30" fmla="*/ 96202 w 213359"/>
                <a:gd name="connsiteY30" fmla="*/ 94298 h 106680"/>
                <a:gd name="connsiteX31" fmla="*/ 96202 w 213359"/>
                <a:gd name="connsiteY31" fmla="*/ 94298 h 106680"/>
                <a:gd name="connsiteX32" fmla="*/ 96202 w 213359"/>
                <a:gd name="connsiteY32" fmla="*/ 94298 h 106680"/>
                <a:gd name="connsiteX33" fmla="*/ 95250 w 213359"/>
                <a:gd name="connsiteY33" fmla="*/ 94298 h 106680"/>
                <a:gd name="connsiteX34" fmla="*/ 92392 w 213359"/>
                <a:gd name="connsiteY34" fmla="*/ 95250 h 106680"/>
                <a:gd name="connsiteX35" fmla="*/ 81915 w 213359"/>
                <a:gd name="connsiteY35" fmla="*/ 99060 h 106680"/>
                <a:gd name="connsiteX36" fmla="*/ 60960 w 213359"/>
                <a:gd name="connsiteY36" fmla="*/ 103823 h 106680"/>
                <a:gd name="connsiteX37" fmla="*/ 51435 w 213359"/>
                <a:gd name="connsiteY37" fmla="*/ 105728 h 106680"/>
                <a:gd name="connsiteX38" fmla="*/ 40958 w 213359"/>
                <a:gd name="connsiteY38" fmla="*/ 106680 h 106680"/>
                <a:gd name="connsiteX39" fmla="*/ 23813 w 213359"/>
                <a:gd name="connsiteY39" fmla="*/ 106680 h 106680"/>
                <a:gd name="connsiteX40" fmla="*/ 11430 w 213359"/>
                <a:gd name="connsiteY40" fmla="*/ 103823 h 106680"/>
                <a:gd name="connsiteX41" fmla="*/ 2858 w 213359"/>
                <a:gd name="connsiteY41" fmla="*/ 100965 h 106680"/>
                <a:gd name="connsiteX42" fmla="*/ 0 w 213359"/>
                <a:gd name="connsiteY42" fmla="*/ 100965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3359" h="106680">
                  <a:moveTo>
                    <a:pt x="0" y="100965"/>
                  </a:moveTo>
                  <a:cubicBezTo>
                    <a:pt x="0" y="100965"/>
                    <a:pt x="952" y="100013"/>
                    <a:pt x="1905" y="99060"/>
                  </a:cubicBezTo>
                  <a:cubicBezTo>
                    <a:pt x="3810" y="98108"/>
                    <a:pt x="5715" y="95250"/>
                    <a:pt x="8572" y="93345"/>
                  </a:cubicBezTo>
                  <a:cubicBezTo>
                    <a:pt x="11430" y="91440"/>
                    <a:pt x="14288" y="87630"/>
                    <a:pt x="19050" y="84773"/>
                  </a:cubicBezTo>
                  <a:cubicBezTo>
                    <a:pt x="22860" y="81915"/>
                    <a:pt x="26670" y="78105"/>
                    <a:pt x="30480" y="74295"/>
                  </a:cubicBezTo>
                  <a:cubicBezTo>
                    <a:pt x="34290" y="70485"/>
                    <a:pt x="39052" y="67628"/>
                    <a:pt x="43815" y="62865"/>
                  </a:cubicBezTo>
                  <a:cubicBezTo>
                    <a:pt x="48577" y="59055"/>
                    <a:pt x="53340" y="55245"/>
                    <a:pt x="59055" y="51435"/>
                  </a:cubicBezTo>
                  <a:cubicBezTo>
                    <a:pt x="61913" y="49530"/>
                    <a:pt x="64770" y="47625"/>
                    <a:pt x="67627" y="45720"/>
                  </a:cubicBezTo>
                  <a:lnTo>
                    <a:pt x="72390" y="42863"/>
                  </a:lnTo>
                  <a:lnTo>
                    <a:pt x="77152" y="40005"/>
                  </a:lnTo>
                  <a:cubicBezTo>
                    <a:pt x="82867" y="36195"/>
                    <a:pt x="90488" y="32385"/>
                    <a:pt x="97155" y="29528"/>
                  </a:cubicBezTo>
                  <a:cubicBezTo>
                    <a:pt x="104775" y="26670"/>
                    <a:pt x="111442" y="23813"/>
                    <a:pt x="118110" y="20955"/>
                  </a:cubicBezTo>
                  <a:cubicBezTo>
                    <a:pt x="124777" y="18098"/>
                    <a:pt x="131445" y="16193"/>
                    <a:pt x="138113" y="14288"/>
                  </a:cubicBezTo>
                  <a:cubicBezTo>
                    <a:pt x="144780" y="12383"/>
                    <a:pt x="150495" y="10478"/>
                    <a:pt x="157163" y="9525"/>
                  </a:cubicBezTo>
                  <a:cubicBezTo>
                    <a:pt x="162877" y="7620"/>
                    <a:pt x="168592" y="6668"/>
                    <a:pt x="174308" y="5715"/>
                  </a:cubicBezTo>
                  <a:cubicBezTo>
                    <a:pt x="180022" y="4763"/>
                    <a:pt x="184785" y="3810"/>
                    <a:pt x="189547" y="2858"/>
                  </a:cubicBezTo>
                  <a:cubicBezTo>
                    <a:pt x="194310" y="1905"/>
                    <a:pt x="198120" y="953"/>
                    <a:pt x="201930" y="953"/>
                  </a:cubicBezTo>
                  <a:cubicBezTo>
                    <a:pt x="205740" y="0"/>
                    <a:pt x="208597" y="0"/>
                    <a:pt x="210502" y="0"/>
                  </a:cubicBezTo>
                  <a:cubicBezTo>
                    <a:pt x="212408" y="0"/>
                    <a:pt x="213360" y="0"/>
                    <a:pt x="213360" y="0"/>
                  </a:cubicBezTo>
                  <a:cubicBezTo>
                    <a:pt x="213360" y="0"/>
                    <a:pt x="213360" y="953"/>
                    <a:pt x="212408" y="2858"/>
                  </a:cubicBezTo>
                  <a:cubicBezTo>
                    <a:pt x="211455" y="4763"/>
                    <a:pt x="210502" y="7620"/>
                    <a:pt x="209550" y="10478"/>
                  </a:cubicBezTo>
                  <a:cubicBezTo>
                    <a:pt x="207645" y="13335"/>
                    <a:pt x="205740" y="18098"/>
                    <a:pt x="202883" y="21908"/>
                  </a:cubicBezTo>
                  <a:cubicBezTo>
                    <a:pt x="200025" y="25718"/>
                    <a:pt x="196215" y="30480"/>
                    <a:pt x="192405" y="35243"/>
                  </a:cubicBezTo>
                  <a:cubicBezTo>
                    <a:pt x="188595" y="40005"/>
                    <a:pt x="183833" y="44768"/>
                    <a:pt x="178117" y="49530"/>
                  </a:cubicBezTo>
                  <a:cubicBezTo>
                    <a:pt x="173355" y="54293"/>
                    <a:pt x="167640" y="58103"/>
                    <a:pt x="160972" y="62865"/>
                  </a:cubicBezTo>
                  <a:cubicBezTo>
                    <a:pt x="155258" y="66675"/>
                    <a:pt x="148590" y="70485"/>
                    <a:pt x="141922" y="74295"/>
                  </a:cubicBezTo>
                  <a:cubicBezTo>
                    <a:pt x="135255" y="78105"/>
                    <a:pt x="128588" y="80963"/>
                    <a:pt x="121920" y="83820"/>
                  </a:cubicBezTo>
                  <a:cubicBezTo>
                    <a:pt x="115252" y="86678"/>
                    <a:pt x="108585" y="89535"/>
                    <a:pt x="101917" y="92393"/>
                  </a:cubicBezTo>
                  <a:lnTo>
                    <a:pt x="97155" y="94298"/>
                  </a:lnTo>
                  <a:lnTo>
                    <a:pt x="96202" y="94298"/>
                  </a:lnTo>
                  <a:lnTo>
                    <a:pt x="96202" y="94298"/>
                  </a:lnTo>
                  <a:cubicBezTo>
                    <a:pt x="96202" y="94298"/>
                    <a:pt x="95250" y="94298"/>
                    <a:pt x="96202" y="94298"/>
                  </a:cubicBezTo>
                  <a:lnTo>
                    <a:pt x="96202" y="94298"/>
                  </a:lnTo>
                  <a:lnTo>
                    <a:pt x="95250" y="94298"/>
                  </a:lnTo>
                  <a:lnTo>
                    <a:pt x="92392" y="95250"/>
                  </a:lnTo>
                  <a:cubicBezTo>
                    <a:pt x="88583" y="96203"/>
                    <a:pt x="85725" y="98108"/>
                    <a:pt x="81915" y="99060"/>
                  </a:cubicBezTo>
                  <a:cubicBezTo>
                    <a:pt x="75247" y="100965"/>
                    <a:pt x="67627" y="102870"/>
                    <a:pt x="60960" y="103823"/>
                  </a:cubicBezTo>
                  <a:cubicBezTo>
                    <a:pt x="57150" y="104775"/>
                    <a:pt x="54292" y="104775"/>
                    <a:pt x="51435" y="105728"/>
                  </a:cubicBezTo>
                  <a:cubicBezTo>
                    <a:pt x="47625" y="105728"/>
                    <a:pt x="44767" y="106680"/>
                    <a:pt x="40958" y="106680"/>
                  </a:cubicBezTo>
                  <a:cubicBezTo>
                    <a:pt x="34290" y="106680"/>
                    <a:pt x="28575" y="106680"/>
                    <a:pt x="23813" y="106680"/>
                  </a:cubicBezTo>
                  <a:cubicBezTo>
                    <a:pt x="19050" y="105728"/>
                    <a:pt x="14288" y="104775"/>
                    <a:pt x="11430" y="103823"/>
                  </a:cubicBezTo>
                  <a:cubicBezTo>
                    <a:pt x="7620" y="102870"/>
                    <a:pt x="4763" y="101918"/>
                    <a:pt x="2858" y="100965"/>
                  </a:cubicBezTo>
                  <a:cubicBezTo>
                    <a:pt x="952" y="100965"/>
                    <a:pt x="0" y="100965"/>
                    <a:pt x="0" y="10096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E56257F-A8F1-44C0-9A27-04438BCFA3AA}"/>
                </a:ext>
              </a:extLst>
            </p:cNvPr>
            <p:cNvSpPr/>
            <p:nvPr/>
          </p:nvSpPr>
          <p:spPr>
            <a:xfrm>
              <a:off x="4718684" y="2550795"/>
              <a:ext cx="65722" cy="59054"/>
            </a:xfrm>
            <a:custGeom>
              <a:avLst/>
              <a:gdLst>
                <a:gd name="connsiteX0" fmla="*/ 5715 w 65722"/>
                <a:gd name="connsiteY0" fmla="*/ 50483 h 59054"/>
                <a:gd name="connsiteX1" fmla="*/ 4763 w 65722"/>
                <a:gd name="connsiteY1" fmla="*/ 48577 h 59054"/>
                <a:gd name="connsiteX2" fmla="*/ 2858 w 65722"/>
                <a:gd name="connsiteY2" fmla="*/ 43815 h 59054"/>
                <a:gd name="connsiteX3" fmla="*/ 953 w 65722"/>
                <a:gd name="connsiteY3" fmla="*/ 37147 h 59054"/>
                <a:gd name="connsiteX4" fmla="*/ 0 w 65722"/>
                <a:gd name="connsiteY4" fmla="*/ 33338 h 59054"/>
                <a:gd name="connsiteX5" fmla="*/ 953 w 65722"/>
                <a:gd name="connsiteY5" fmla="*/ 28575 h 59054"/>
                <a:gd name="connsiteX6" fmla="*/ 4763 w 65722"/>
                <a:gd name="connsiteY6" fmla="*/ 19050 h 59054"/>
                <a:gd name="connsiteX7" fmla="*/ 9525 w 65722"/>
                <a:gd name="connsiteY7" fmla="*/ 11430 h 59054"/>
                <a:gd name="connsiteX8" fmla="*/ 15240 w 65722"/>
                <a:gd name="connsiteY8" fmla="*/ 5715 h 59054"/>
                <a:gd name="connsiteX9" fmla="*/ 21908 w 65722"/>
                <a:gd name="connsiteY9" fmla="*/ 1905 h 59054"/>
                <a:gd name="connsiteX10" fmla="*/ 28575 w 65722"/>
                <a:gd name="connsiteY10" fmla="*/ 0 h 59054"/>
                <a:gd name="connsiteX11" fmla="*/ 35243 w 65722"/>
                <a:gd name="connsiteY11" fmla="*/ 0 h 59054"/>
                <a:gd name="connsiteX12" fmla="*/ 41910 w 65722"/>
                <a:gd name="connsiteY12" fmla="*/ 1905 h 59054"/>
                <a:gd name="connsiteX13" fmla="*/ 48578 w 65722"/>
                <a:gd name="connsiteY13" fmla="*/ 4763 h 59054"/>
                <a:gd name="connsiteX14" fmla="*/ 60008 w 65722"/>
                <a:gd name="connsiteY14" fmla="*/ 11430 h 59054"/>
                <a:gd name="connsiteX15" fmla="*/ 63818 w 65722"/>
                <a:gd name="connsiteY15" fmla="*/ 14288 h 59054"/>
                <a:gd name="connsiteX16" fmla="*/ 65723 w 65722"/>
                <a:gd name="connsiteY16" fmla="*/ 15240 h 59054"/>
                <a:gd name="connsiteX17" fmla="*/ 65723 w 65722"/>
                <a:gd name="connsiteY17" fmla="*/ 17145 h 59054"/>
                <a:gd name="connsiteX18" fmla="*/ 65723 w 65722"/>
                <a:gd name="connsiteY18" fmla="*/ 21908 h 59054"/>
                <a:gd name="connsiteX19" fmla="*/ 64770 w 65722"/>
                <a:gd name="connsiteY19" fmla="*/ 28575 h 59054"/>
                <a:gd name="connsiteX20" fmla="*/ 62865 w 65722"/>
                <a:gd name="connsiteY20" fmla="*/ 36195 h 59054"/>
                <a:gd name="connsiteX21" fmla="*/ 59055 w 65722"/>
                <a:gd name="connsiteY21" fmla="*/ 43815 h 59054"/>
                <a:gd name="connsiteX22" fmla="*/ 54293 w 65722"/>
                <a:gd name="connsiteY22" fmla="*/ 50483 h 59054"/>
                <a:gd name="connsiteX23" fmla="*/ 49530 w 65722"/>
                <a:gd name="connsiteY23" fmla="*/ 55245 h 59054"/>
                <a:gd name="connsiteX24" fmla="*/ 43815 w 65722"/>
                <a:gd name="connsiteY24" fmla="*/ 58102 h 59054"/>
                <a:gd name="connsiteX25" fmla="*/ 39053 w 65722"/>
                <a:gd name="connsiteY25" fmla="*/ 59055 h 59054"/>
                <a:gd name="connsiteX26" fmla="*/ 34290 w 65722"/>
                <a:gd name="connsiteY26" fmla="*/ 59055 h 59054"/>
                <a:gd name="connsiteX27" fmla="*/ 28575 w 65722"/>
                <a:gd name="connsiteY27" fmla="*/ 57150 h 59054"/>
                <a:gd name="connsiteX28" fmla="*/ 23813 w 65722"/>
                <a:gd name="connsiteY28" fmla="*/ 54292 h 59054"/>
                <a:gd name="connsiteX29" fmla="*/ 20955 w 65722"/>
                <a:gd name="connsiteY29" fmla="*/ 52388 h 59054"/>
                <a:gd name="connsiteX30" fmla="*/ 17145 w 65722"/>
                <a:gd name="connsiteY30" fmla="*/ 51435 h 59054"/>
                <a:gd name="connsiteX31" fmla="*/ 10478 w 65722"/>
                <a:gd name="connsiteY31" fmla="*/ 50483 h 59054"/>
                <a:gd name="connsiteX32" fmla="*/ 5715 w 65722"/>
                <a:gd name="connsiteY32" fmla="*/ 49530 h 59054"/>
                <a:gd name="connsiteX33" fmla="*/ 5715 w 65722"/>
                <a:gd name="connsiteY33" fmla="*/ 50483 h 5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5722" h="59054">
                  <a:moveTo>
                    <a:pt x="5715" y="50483"/>
                  </a:moveTo>
                  <a:cubicBezTo>
                    <a:pt x="5715" y="50483"/>
                    <a:pt x="5715" y="49530"/>
                    <a:pt x="4763" y="48577"/>
                  </a:cubicBezTo>
                  <a:cubicBezTo>
                    <a:pt x="4763" y="47625"/>
                    <a:pt x="3810" y="45720"/>
                    <a:pt x="2858" y="43815"/>
                  </a:cubicBezTo>
                  <a:cubicBezTo>
                    <a:pt x="1905" y="41910"/>
                    <a:pt x="953" y="40005"/>
                    <a:pt x="953" y="37147"/>
                  </a:cubicBezTo>
                  <a:cubicBezTo>
                    <a:pt x="953" y="36195"/>
                    <a:pt x="0" y="35242"/>
                    <a:pt x="0" y="33338"/>
                  </a:cubicBezTo>
                  <a:cubicBezTo>
                    <a:pt x="0" y="31433"/>
                    <a:pt x="0" y="30480"/>
                    <a:pt x="953" y="28575"/>
                  </a:cubicBezTo>
                  <a:cubicBezTo>
                    <a:pt x="1905" y="25717"/>
                    <a:pt x="2858" y="21908"/>
                    <a:pt x="4763" y="19050"/>
                  </a:cubicBezTo>
                  <a:cubicBezTo>
                    <a:pt x="6668" y="16192"/>
                    <a:pt x="7620" y="14288"/>
                    <a:pt x="9525" y="11430"/>
                  </a:cubicBezTo>
                  <a:cubicBezTo>
                    <a:pt x="11430" y="8572"/>
                    <a:pt x="13335" y="6667"/>
                    <a:pt x="15240" y="5715"/>
                  </a:cubicBezTo>
                  <a:cubicBezTo>
                    <a:pt x="17145" y="3810"/>
                    <a:pt x="20003" y="2858"/>
                    <a:pt x="21908" y="1905"/>
                  </a:cubicBezTo>
                  <a:cubicBezTo>
                    <a:pt x="23813" y="952"/>
                    <a:pt x="26670" y="0"/>
                    <a:pt x="28575" y="0"/>
                  </a:cubicBezTo>
                  <a:cubicBezTo>
                    <a:pt x="31433" y="0"/>
                    <a:pt x="33338" y="0"/>
                    <a:pt x="35243" y="0"/>
                  </a:cubicBezTo>
                  <a:cubicBezTo>
                    <a:pt x="37148" y="0"/>
                    <a:pt x="40005" y="952"/>
                    <a:pt x="41910" y="1905"/>
                  </a:cubicBezTo>
                  <a:cubicBezTo>
                    <a:pt x="43815" y="2858"/>
                    <a:pt x="45720" y="3810"/>
                    <a:pt x="48578" y="4763"/>
                  </a:cubicBezTo>
                  <a:cubicBezTo>
                    <a:pt x="53340" y="7620"/>
                    <a:pt x="56198" y="9525"/>
                    <a:pt x="60008" y="11430"/>
                  </a:cubicBezTo>
                  <a:cubicBezTo>
                    <a:pt x="61913" y="12383"/>
                    <a:pt x="62865" y="13335"/>
                    <a:pt x="63818" y="14288"/>
                  </a:cubicBezTo>
                  <a:cubicBezTo>
                    <a:pt x="64770" y="15240"/>
                    <a:pt x="65723" y="15240"/>
                    <a:pt x="65723" y="15240"/>
                  </a:cubicBezTo>
                  <a:cubicBezTo>
                    <a:pt x="65723" y="15240"/>
                    <a:pt x="65723" y="16192"/>
                    <a:pt x="65723" y="17145"/>
                  </a:cubicBezTo>
                  <a:cubicBezTo>
                    <a:pt x="65723" y="18097"/>
                    <a:pt x="65723" y="20002"/>
                    <a:pt x="65723" y="21908"/>
                  </a:cubicBezTo>
                  <a:cubicBezTo>
                    <a:pt x="65723" y="23813"/>
                    <a:pt x="65723" y="26670"/>
                    <a:pt x="64770" y="28575"/>
                  </a:cubicBezTo>
                  <a:cubicBezTo>
                    <a:pt x="64770" y="31433"/>
                    <a:pt x="63818" y="34290"/>
                    <a:pt x="62865" y="36195"/>
                  </a:cubicBezTo>
                  <a:cubicBezTo>
                    <a:pt x="61913" y="39052"/>
                    <a:pt x="60960" y="40958"/>
                    <a:pt x="59055" y="43815"/>
                  </a:cubicBezTo>
                  <a:cubicBezTo>
                    <a:pt x="57150" y="45720"/>
                    <a:pt x="56198" y="48577"/>
                    <a:pt x="54293" y="50483"/>
                  </a:cubicBezTo>
                  <a:cubicBezTo>
                    <a:pt x="52388" y="52388"/>
                    <a:pt x="50483" y="54292"/>
                    <a:pt x="49530" y="55245"/>
                  </a:cubicBezTo>
                  <a:cubicBezTo>
                    <a:pt x="47625" y="56197"/>
                    <a:pt x="45720" y="57150"/>
                    <a:pt x="43815" y="58102"/>
                  </a:cubicBezTo>
                  <a:cubicBezTo>
                    <a:pt x="41910" y="59055"/>
                    <a:pt x="40958" y="59055"/>
                    <a:pt x="39053" y="59055"/>
                  </a:cubicBezTo>
                  <a:cubicBezTo>
                    <a:pt x="37148" y="59055"/>
                    <a:pt x="35243" y="59055"/>
                    <a:pt x="34290" y="59055"/>
                  </a:cubicBezTo>
                  <a:cubicBezTo>
                    <a:pt x="32385" y="59055"/>
                    <a:pt x="30480" y="58102"/>
                    <a:pt x="28575" y="57150"/>
                  </a:cubicBezTo>
                  <a:cubicBezTo>
                    <a:pt x="27623" y="56197"/>
                    <a:pt x="25718" y="55245"/>
                    <a:pt x="23813" y="54292"/>
                  </a:cubicBezTo>
                  <a:cubicBezTo>
                    <a:pt x="22860" y="53340"/>
                    <a:pt x="21908" y="53340"/>
                    <a:pt x="20955" y="52388"/>
                  </a:cubicBezTo>
                  <a:cubicBezTo>
                    <a:pt x="20003" y="52388"/>
                    <a:pt x="18098" y="52388"/>
                    <a:pt x="17145" y="51435"/>
                  </a:cubicBezTo>
                  <a:cubicBezTo>
                    <a:pt x="15240" y="51435"/>
                    <a:pt x="12383" y="50483"/>
                    <a:pt x="10478" y="50483"/>
                  </a:cubicBezTo>
                  <a:cubicBezTo>
                    <a:pt x="8573" y="50483"/>
                    <a:pt x="6668" y="49530"/>
                    <a:pt x="5715" y="49530"/>
                  </a:cubicBezTo>
                  <a:cubicBezTo>
                    <a:pt x="5715" y="50483"/>
                    <a:pt x="5715" y="50483"/>
                    <a:pt x="5715" y="5048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7515386-6146-4A32-839E-DFDA634602F9}"/>
                </a:ext>
              </a:extLst>
            </p:cNvPr>
            <p:cNvSpPr/>
            <p:nvPr/>
          </p:nvSpPr>
          <p:spPr>
            <a:xfrm>
              <a:off x="4688204" y="2382202"/>
              <a:ext cx="60960" cy="56197"/>
            </a:xfrm>
            <a:custGeom>
              <a:avLst/>
              <a:gdLst>
                <a:gd name="connsiteX0" fmla="*/ 8573 w 60960"/>
                <a:gd name="connsiteY0" fmla="*/ 55245 h 56197"/>
                <a:gd name="connsiteX1" fmla="*/ 7620 w 60960"/>
                <a:gd name="connsiteY1" fmla="*/ 54292 h 56197"/>
                <a:gd name="connsiteX2" fmla="*/ 3810 w 60960"/>
                <a:gd name="connsiteY2" fmla="*/ 51435 h 56197"/>
                <a:gd name="connsiteX3" fmla="*/ 953 w 60960"/>
                <a:gd name="connsiteY3" fmla="*/ 43815 h 56197"/>
                <a:gd name="connsiteX4" fmla="*/ 0 w 60960"/>
                <a:gd name="connsiteY4" fmla="*/ 35242 h 56197"/>
                <a:gd name="connsiteX5" fmla="*/ 953 w 60960"/>
                <a:gd name="connsiteY5" fmla="*/ 25717 h 56197"/>
                <a:gd name="connsiteX6" fmla="*/ 3810 w 60960"/>
                <a:gd name="connsiteY6" fmla="*/ 17145 h 56197"/>
                <a:gd name="connsiteX7" fmla="*/ 13335 w 60960"/>
                <a:gd name="connsiteY7" fmla="*/ 4763 h 56197"/>
                <a:gd name="connsiteX8" fmla="*/ 25717 w 60960"/>
                <a:gd name="connsiteY8" fmla="*/ 0 h 56197"/>
                <a:gd name="connsiteX9" fmla="*/ 39053 w 60960"/>
                <a:gd name="connsiteY9" fmla="*/ 952 h 56197"/>
                <a:gd name="connsiteX10" fmla="*/ 51435 w 60960"/>
                <a:gd name="connsiteY10" fmla="*/ 4763 h 56197"/>
                <a:gd name="connsiteX11" fmla="*/ 58103 w 60960"/>
                <a:gd name="connsiteY11" fmla="*/ 6667 h 56197"/>
                <a:gd name="connsiteX12" fmla="*/ 59055 w 60960"/>
                <a:gd name="connsiteY12" fmla="*/ 8572 h 56197"/>
                <a:gd name="connsiteX13" fmla="*/ 60008 w 60960"/>
                <a:gd name="connsiteY13" fmla="*/ 13335 h 56197"/>
                <a:gd name="connsiteX14" fmla="*/ 60960 w 60960"/>
                <a:gd name="connsiteY14" fmla="*/ 20002 h 56197"/>
                <a:gd name="connsiteX15" fmla="*/ 60960 w 60960"/>
                <a:gd name="connsiteY15" fmla="*/ 27622 h 56197"/>
                <a:gd name="connsiteX16" fmla="*/ 47625 w 60960"/>
                <a:gd name="connsiteY16" fmla="*/ 52388 h 56197"/>
                <a:gd name="connsiteX17" fmla="*/ 37148 w 60960"/>
                <a:gd name="connsiteY17" fmla="*/ 56197 h 56197"/>
                <a:gd name="connsiteX18" fmla="*/ 25717 w 60960"/>
                <a:gd name="connsiteY18" fmla="*/ 54292 h 56197"/>
                <a:gd name="connsiteX19" fmla="*/ 20003 w 60960"/>
                <a:gd name="connsiteY19" fmla="*/ 53340 h 56197"/>
                <a:gd name="connsiteX20" fmla="*/ 14288 w 60960"/>
                <a:gd name="connsiteY20" fmla="*/ 52388 h 56197"/>
                <a:gd name="connsiteX21" fmla="*/ 9525 w 60960"/>
                <a:gd name="connsiteY21" fmla="*/ 53340 h 56197"/>
                <a:gd name="connsiteX22" fmla="*/ 8573 w 60960"/>
                <a:gd name="connsiteY22" fmla="*/ 55245 h 56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960" h="56197">
                  <a:moveTo>
                    <a:pt x="8573" y="55245"/>
                  </a:moveTo>
                  <a:cubicBezTo>
                    <a:pt x="8573" y="55245"/>
                    <a:pt x="7620" y="55245"/>
                    <a:pt x="7620" y="54292"/>
                  </a:cubicBezTo>
                  <a:cubicBezTo>
                    <a:pt x="6667" y="53340"/>
                    <a:pt x="4763" y="52388"/>
                    <a:pt x="3810" y="51435"/>
                  </a:cubicBezTo>
                  <a:cubicBezTo>
                    <a:pt x="2858" y="49530"/>
                    <a:pt x="953" y="47625"/>
                    <a:pt x="953" y="43815"/>
                  </a:cubicBezTo>
                  <a:cubicBezTo>
                    <a:pt x="0" y="40957"/>
                    <a:pt x="0" y="38100"/>
                    <a:pt x="0" y="35242"/>
                  </a:cubicBezTo>
                  <a:cubicBezTo>
                    <a:pt x="0" y="32385"/>
                    <a:pt x="953" y="28575"/>
                    <a:pt x="953" y="25717"/>
                  </a:cubicBezTo>
                  <a:cubicBezTo>
                    <a:pt x="1905" y="22860"/>
                    <a:pt x="2858" y="20002"/>
                    <a:pt x="3810" y="17145"/>
                  </a:cubicBezTo>
                  <a:cubicBezTo>
                    <a:pt x="6667" y="12382"/>
                    <a:pt x="9525" y="7620"/>
                    <a:pt x="13335" y="4763"/>
                  </a:cubicBezTo>
                  <a:cubicBezTo>
                    <a:pt x="17145" y="1905"/>
                    <a:pt x="21908" y="0"/>
                    <a:pt x="25717" y="0"/>
                  </a:cubicBezTo>
                  <a:cubicBezTo>
                    <a:pt x="30480" y="0"/>
                    <a:pt x="35242" y="0"/>
                    <a:pt x="39053" y="952"/>
                  </a:cubicBezTo>
                  <a:cubicBezTo>
                    <a:pt x="43815" y="1905"/>
                    <a:pt x="48578" y="3810"/>
                    <a:pt x="51435" y="4763"/>
                  </a:cubicBezTo>
                  <a:cubicBezTo>
                    <a:pt x="55245" y="5715"/>
                    <a:pt x="58103" y="6667"/>
                    <a:pt x="58103" y="6667"/>
                  </a:cubicBezTo>
                  <a:cubicBezTo>
                    <a:pt x="58103" y="6667"/>
                    <a:pt x="58103" y="7620"/>
                    <a:pt x="59055" y="8572"/>
                  </a:cubicBezTo>
                  <a:cubicBezTo>
                    <a:pt x="59055" y="9525"/>
                    <a:pt x="60008" y="11430"/>
                    <a:pt x="60008" y="13335"/>
                  </a:cubicBezTo>
                  <a:cubicBezTo>
                    <a:pt x="60008" y="15240"/>
                    <a:pt x="60960" y="18097"/>
                    <a:pt x="60960" y="20002"/>
                  </a:cubicBezTo>
                  <a:cubicBezTo>
                    <a:pt x="60960" y="22860"/>
                    <a:pt x="60960" y="25717"/>
                    <a:pt x="60960" y="27622"/>
                  </a:cubicBezTo>
                  <a:cubicBezTo>
                    <a:pt x="60008" y="38100"/>
                    <a:pt x="54292" y="48577"/>
                    <a:pt x="47625" y="52388"/>
                  </a:cubicBezTo>
                  <a:cubicBezTo>
                    <a:pt x="43815" y="54292"/>
                    <a:pt x="40958" y="56197"/>
                    <a:pt x="37148" y="56197"/>
                  </a:cubicBezTo>
                  <a:cubicBezTo>
                    <a:pt x="33338" y="56197"/>
                    <a:pt x="29528" y="55245"/>
                    <a:pt x="25717" y="54292"/>
                  </a:cubicBezTo>
                  <a:cubicBezTo>
                    <a:pt x="23813" y="53340"/>
                    <a:pt x="21908" y="53340"/>
                    <a:pt x="20003" y="53340"/>
                  </a:cubicBezTo>
                  <a:cubicBezTo>
                    <a:pt x="18098" y="52388"/>
                    <a:pt x="16192" y="52388"/>
                    <a:pt x="14288" y="52388"/>
                  </a:cubicBezTo>
                  <a:cubicBezTo>
                    <a:pt x="12383" y="53340"/>
                    <a:pt x="10478" y="53340"/>
                    <a:pt x="9525" y="53340"/>
                  </a:cubicBezTo>
                  <a:cubicBezTo>
                    <a:pt x="9525" y="55245"/>
                    <a:pt x="8573" y="55245"/>
                    <a:pt x="8573" y="55245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91DCFED-C7A6-4E08-BA5F-EF21B6CEC4E4}"/>
                </a:ext>
              </a:extLst>
            </p:cNvPr>
            <p:cNvSpPr/>
            <p:nvPr/>
          </p:nvSpPr>
          <p:spPr>
            <a:xfrm>
              <a:off x="4557712" y="2259908"/>
              <a:ext cx="108584" cy="79431"/>
            </a:xfrm>
            <a:custGeom>
              <a:avLst/>
              <a:gdLst>
                <a:gd name="connsiteX0" fmla="*/ 4763 w 108584"/>
                <a:gd name="connsiteY0" fmla="*/ 79431 h 79431"/>
                <a:gd name="connsiteX1" fmla="*/ 2858 w 108584"/>
                <a:gd name="connsiteY1" fmla="*/ 78479 h 79431"/>
                <a:gd name="connsiteX2" fmla="*/ 953 w 108584"/>
                <a:gd name="connsiteY2" fmla="*/ 75621 h 79431"/>
                <a:gd name="connsiteX3" fmla="*/ 0 w 108584"/>
                <a:gd name="connsiteY3" fmla="*/ 71811 h 79431"/>
                <a:gd name="connsiteX4" fmla="*/ 953 w 108584"/>
                <a:gd name="connsiteY4" fmla="*/ 62286 h 79431"/>
                <a:gd name="connsiteX5" fmla="*/ 3810 w 108584"/>
                <a:gd name="connsiteY5" fmla="*/ 50856 h 79431"/>
                <a:gd name="connsiteX6" fmla="*/ 16192 w 108584"/>
                <a:gd name="connsiteY6" fmla="*/ 28949 h 79431"/>
                <a:gd name="connsiteX7" fmla="*/ 35242 w 108584"/>
                <a:gd name="connsiteY7" fmla="*/ 11804 h 79431"/>
                <a:gd name="connsiteX8" fmla="*/ 58103 w 108584"/>
                <a:gd name="connsiteY8" fmla="*/ 2279 h 79431"/>
                <a:gd name="connsiteX9" fmla="*/ 81915 w 108584"/>
                <a:gd name="connsiteY9" fmla="*/ 374 h 79431"/>
                <a:gd name="connsiteX10" fmla="*/ 92392 w 108584"/>
                <a:gd name="connsiteY10" fmla="*/ 1326 h 79431"/>
                <a:gd name="connsiteX11" fmla="*/ 100965 w 108584"/>
                <a:gd name="connsiteY11" fmla="*/ 3231 h 79431"/>
                <a:gd name="connsiteX12" fmla="*/ 106680 w 108584"/>
                <a:gd name="connsiteY12" fmla="*/ 5136 h 79431"/>
                <a:gd name="connsiteX13" fmla="*/ 108585 w 108584"/>
                <a:gd name="connsiteY13" fmla="*/ 6089 h 79431"/>
                <a:gd name="connsiteX14" fmla="*/ 107633 w 108584"/>
                <a:gd name="connsiteY14" fmla="*/ 7994 h 79431"/>
                <a:gd name="connsiteX15" fmla="*/ 105728 w 108584"/>
                <a:gd name="connsiteY15" fmla="*/ 13709 h 79431"/>
                <a:gd name="connsiteX16" fmla="*/ 98108 w 108584"/>
                <a:gd name="connsiteY16" fmla="*/ 29901 h 79431"/>
                <a:gd name="connsiteX17" fmla="*/ 66675 w 108584"/>
                <a:gd name="connsiteY17" fmla="*/ 62286 h 79431"/>
                <a:gd name="connsiteX18" fmla="*/ 25717 w 108584"/>
                <a:gd name="connsiteY18" fmla="*/ 75621 h 79431"/>
                <a:gd name="connsiteX19" fmla="*/ 17145 w 108584"/>
                <a:gd name="connsiteY19" fmla="*/ 75621 h 79431"/>
                <a:gd name="connsiteX20" fmla="*/ 10478 w 108584"/>
                <a:gd name="connsiteY20" fmla="*/ 75621 h 79431"/>
                <a:gd name="connsiteX21" fmla="*/ 7620 w 108584"/>
                <a:gd name="connsiteY21" fmla="*/ 75621 h 79431"/>
                <a:gd name="connsiteX22" fmla="*/ 5715 w 108584"/>
                <a:gd name="connsiteY22" fmla="*/ 75621 h 79431"/>
                <a:gd name="connsiteX23" fmla="*/ 4763 w 108584"/>
                <a:gd name="connsiteY23" fmla="*/ 79431 h 7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8584" h="79431">
                  <a:moveTo>
                    <a:pt x="4763" y="79431"/>
                  </a:moveTo>
                  <a:cubicBezTo>
                    <a:pt x="4763" y="79431"/>
                    <a:pt x="3810" y="79431"/>
                    <a:pt x="2858" y="78479"/>
                  </a:cubicBezTo>
                  <a:cubicBezTo>
                    <a:pt x="1905" y="77526"/>
                    <a:pt x="1905" y="76574"/>
                    <a:pt x="953" y="75621"/>
                  </a:cubicBezTo>
                  <a:cubicBezTo>
                    <a:pt x="953" y="74669"/>
                    <a:pt x="0" y="72764"/>
                    <a:pt x="0" y="71811"/>
                  </a:cubicBezTo>
                  <a:cubicBezTo>
                    <a:pt x="0" y="68954"/>
                    <a:pt x="0" y="65144"/>
                    <a:pt x="953" y="62286"/>
                  </a:cubicBezTo>
                  <a:cubicBezTo>
                    <a:pt x="1905" y="58476"/>
                    <a:pt x="2858" y="54666"/>
                    <a:pt x="3810" y="50856"/>
                  </a:cubicBezTo>
                  <a:cubicBezTo>
                    <a:pt x="6667" y="43236"/>
                    <a:pt x="11430" y="35616"/>
                    <a:pt x="16192" y="28949"/>
                  </a:cubicBezTo>
                  <a:cubicBezTo>
                    <a:pt x="21908" y="22281"/>
                    <a:pt x="28575" y="16566"/>
                    <a:pt x="35242" y="11804"/>
                  </a:cubicBezTo>
                  <a:cubicBezTo>
                    <a:pt x="42863" y="7041"/>
                    <a:pt x="50483" y="4184"/>
                    <a:pt x="58103" y="2279"/>
                  </a:cubicBezTo>
                  <a:cubicBezTo>
                    <a:pt x="65722" y="374"/>
                    <a:pt x="74295" y="-579"/>
                    <a:pt x="81915" y="374"/>
                  </a:cubicBezTo>
                  <a:cubicBezTo>
                    <a:pt x="85725" y="374"/>
                    <a:pt x="89535" y="1326"/>
                    <a:pt x="92392" y="1326"/>
                  </a:cubicBezTo>
                  <a:cubicBezTo>
                    <a:pt x="95250" y="1326"/>
                    <a:pt x="98108" y="2279"/>
                    <a:pt x="100965" y="3231"/>
                  </a:cubicBezTo>
                  <a:cubicBezTo>
                    <a:pt x="102870" y="4184"/>
                    <a:pt x="105728" y="5136"/>
                    <a:pt x="106680" y="5136"/>
                  </a:cubicBezTo>
                  <a:cubicBezTo>
                    <a:pt x="107633" y="6089"/>
                    <a:pt x="108585" y="6089"/>
                    <a:pt x="108585" y="6089"/>
                  </a:cubicBezTo>
                  <a:cubicBezTo>
                    <a:pt x="108585" y="6089"/>
                    <a:pt x="108585" y="7041"/>
                    <a:pt x="107633" y="7994"/>
                  </a:cubicBezTo>
                  <a:cubicBezTo>
                    <a:pt x="106680" y="8946"/>
                    <a:pt x="106680" y="11804"/>
                    <a:pt x="105728" y="13709"/>
                  </a:cubicBezTo>
                  <a:cubicBezTo>
                    <a:pt x="103822" y="18471"/>
                    <a:pt x="101917" y="24186"/>
                    <a:pt x="98108" y="29901"/>
                  </a:cubicBezTo>
                  <a:cubicBezTo>
                    <a:pt x="91440" y="42284"/>
                    <a:pt x="80010" y="54666"/>
                    <a:pt x="66675" y="62286"/>
                  </a:cubicBezTo>
                  <a:cubicBezTo>
                    <a:pt x="53340" y="70859"/>
                    <a:pt x="38100" y="74669"/>
                    <a:pt x="25717" y="75621"/>
                  </a:cubicBezTo>
                  <a:cubicBezTo>
                    <a:pt x="22860" y="75621"/>
                    <a:pt x="19050" y="75621"/>
                    <a:pt x="17145" y="75621"/>
                  </a:cubicBezTo>
                  <a:cubicBezTo>
                    <a:pt x="14288" y="75621"/>
                    <a:pt x="12383" y="75621"/>
                    <a:pt x="10478" y="75621"/>
                  </a:cubicBezTo>
                  <a:cubicBezTo>
                    <a:pt x="9525" y="75621"/>
                    <a:pt x="8572" y="75621"/>
                    <a:pt x="7620" y="75621"/>
                  </a:cubicBezTo>
                  <a:cubicBezTo>
                    <a:pt x="6667" y="75621"/>
                    <a:pt x="5715" y="75621"/>
                    <a:pt x="5715" y="75621"/>
                  </a:cubicBezTo>
                  <a:cubicBezTo>
                    <a:pt x="4763" y="78479"/>
                    <a:pt x="4763" y="79431"/>
                    <a:pt x="4763" y="7943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aphic 6">
            <a:extLst>
              <a:ext uri="{FF2B5EF4-FFF2-40B4-BE49-F238E27FC236}">
                <a16:creationId xmlns:a16="http://schemas.microsoft.com/office/drawing/2014/main" id="{09302DA6-9005-42A4-8CFA-3953850F6A38}"/>
              </a:ext>
            </a:extLst>
          </p:cNvPr>
          <p:cNvGrpSpPr/>
          <p:nvPr userDrawn="1"/>
        </p:nvGrpSpPr>
        <p:grpSpPr>
          <a:xfrm>
            <a:off x="6954855" y="3060178"/>
            <a:ext cx="630289" cy="1287583"/>
            <a:chOff x="4780544" y="2511345"/>
            <a:chExt cx="413645" cy="845013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560C208-A936-4A71-897E-F9A6ED1C9659}"/>
                </a:ext>
              </a:extLst>
            </p:cNvPr>
            <p:cNvSpPr/>
            <p:nvPr/>
          </p:nvSpPr>
          <p:spPr>
            <a:xfrm>
              <a:off x="4854177" y="2634984"/>
              <a:ext cx="155072" cy="425482"/>
            </a:xfrm>
            <a:custGeom>
              <a:avLst/>
              <a:gdLst>
                <a:gd name="connsiteX0" fmla="*/ 76914 w 155072"/>
                <a:gd name="connsiteY0" fmla="*/ 9156 h 425482"/>
                <a:gd name="connsiteX1" fmla="*/ 108347 w 155072"/>
                <a:gd name="connsiteY1" fmla="*/ 100596 h 425482"/>
                <a:gd name="connsiteX2" fmla="*/ 119777 w 155072"/>
                <a:gd name="connsiteY2" fmla="*/ 213943 h 425482"/>
                <a:gd name="connsiteX3" fmla="*/ 138827 w 155072"/>
                <a:gd name="connsiteY3" fmla="*/ 327291 h 425482"/>
                <a:gd name="connsiteX4" fmla="*/ 154067 w 155072"/>
                <a:gd name="connsiteY4" fmla="*/ 414921 h 425482"/>
                <a:gd name="connsiteX5" fmla="*/ 96917 w 155072"/>
                <a:gd name="connsiteY5" fmla="*/ 395871 h 425482"/>
                <a:gd name="connsiteX6" fmla="*/ 11192 w 155072"/>
                <a:gd name="connsiteY6" fmla="*/ 226325 h 425482"/>
                <a:gd name="connsiteX7" fmla="*/ 15954 w 155072"/>
                <a:gd name="connsiteY7" fmla="*/ 45350 h 425482"/>
                <a:gd name="connsiteX8" fmla="*/ 76914 w 155072"/>
                <a:gd name="connsiteY8" fmla="*/ 9156 h 42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72" h="425482">
                  <a:moveTo>
                    <a:pt x="76914" y="9156"/>
                  </a:moveTo>
                  <a:cubicBezTo>
                    <a:pt x="98822" y="32968"/>
                    <a:pt x="103584" y="71068"/>
                    <a:pt x="108347" y="100596"/>
                  </a:cubicBezTo>
                  <a:cubicBezTo>
                    <a:pt x="114062" y="138696"/>
                    <a:pt x="115967" y="176796"/>
                    <a:pt x="119777" y="213943"/>
                  </a:cubicBezTo>
                  <a:cubicBezTo>
                    <a:pt x="123587" y="252043"/>
                    <a:pt x="130254" y="290143"/>
                    <a:pt x="138827" y="327291"/>
                  </a:cubicBezTo>
                  <a:cubicBezTo>
                    <a:pt x="145494" y="354913"/>
                    <a:pt x="158829" y="386346"/>
                    <a:pt x="154067" y="414921"/>
                  </a:cubicBezTo>
                  <a:cubicBezTo>
                    <a:pt x="149304" y="444448"/>
                    <a:pt x="104537" y="403491"/>
                    <a:pt x="96917" y="395871"/>
                  </a:cubicBezTo>
                  <a:cubicBezTo>
                    <a:pt x="51197" y="349198"/>
                    <a:pt x="24527" y="286333"/>
                    <a:pt x="11192" y="226325"/>
                  </a:cubicBezTo>
                  <a:cubicBezTo>
                    <a:pt x="-2143" y="169175"/>
                    <a:pt x="-6906" y="102500"/>
                    <a:pt x="15954" y="45350"/>
                  </a:cubicBezTo>
                  <a:cubicBezTo>
                    <a:pt x="22622" y="26300"/>
                    <a:pt x="50244" y="-19419"/>
                    <a:pt x="76914" y="9156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A99BAB6-877E-41EB-9615-9DF073D41962}"/>
                </a:ext>
              </a:extLst>
            </p:cNvPr>
            <p:cNvSpPr/>
            <p:nvPr/>
          </p:nvSpPr>
          <p:spPr>
            <a:xfrm>
              <a:off x="5024084" y="2511345"/>
              <a:ext cx="170104" cy="421830"/>
            </a:xfrm>
            <a:custGeom>
              <a:avLst/>
              <a:gdLst>
                <a:gd name="connsiteX0" fmla="*/ 99412 w 170104"/>
                <a:gd name="connsiteY0" fmla="*/ 8017 h 421830"/>
                <a:gd name="connsiteX1" fmla="*/ 63217 w 170104"/>
                <a:gd name="connsiteY1" fmla="*/ 98505 h 421830"/>
                <a:gd name="connsiteX2" fmla="*/ 45120 w 170104"/>
                <a:gd name="connsiteY2" fmla="*/ 211852 h 421830"/>
                <a:gd name="connsiteX3" fmla="*/ 20355 w 170104"/>
                <a:gd name="connsiteY3" fmla="*/ 324247 h 421830"/>
                <a:gd name="connsiteX4" fmla="*/ 352 w 170104"/>
                <a:gd name="connsiteY4" fmla="*/ 410924 h 421830"/>
                <a:gd name="connsiteX5" fmla="*/ 58455 w 170104"/>
                <a:gd name="connsiteY5" fmla="*/ 394732 h 421830"/>
                <a:gd name="connsiteX6" fmla="*/ 153705 w 170104"/>
                <a:gd name="connsiteY6" fmla="*/ 229949 h 421830"/>
                <a:gd name="connsiteX7" fmla="*/ 158467 w 170104"/>
                <a:gd name="connsiteY7" fmla="*/ 48975 h 421830"/>
                <a:gd name="connsiteX8" fmla="*/ 99412 w 170104"/>
                <a:gd name="connsiteY8" fmla="*/ 8017 h 4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104" h="421830">
                  <a:moveTo>
                    <a:pt x="99412" y="8017"/>
                  </a:moveTo>
                  <a:cubicBezTo>
                    <a:pt x="75600" y="30877"/>
                    <a:pt x="69885" y="68977"/>
                    <a:pt x="63217" y="98505"/>
                  </a:cubicBezTo>
                  <a:cubicBezTo>
                    <a:pt x="55597" y="135652"/>
                    <a:pt x="50835" y="173752"/>
                    <a:pt x="45120" y="211852"/>
                  </a:cubicBezTo>
                  <a:cubicBezTo>
                    <a:pt x="39405" y="249952"/>
                    <a:pt x="30832" y="287099"/>
                    <a:pt x="20355" y="324247"/>
                  </a:cubicBezTo>
                  <a:cubicBezTo>
                    <a:pt x="12735" y="350917"/>
                    <a:pt x="-2505" y="382349"/>
                    <a:pt x="352" y="410924"/>
                  </a:cubicBezTo>
                  <a:cubicBezTo>
                    <a:pt x="4162" y="440452"/>
                    <a:pt x="50835" y="401399"/>
                    <a:pt x="58455" y="394732"/>
                  </a:cubicBezTo>
                  <a:cubicBezTo>
                    <a:pt x="106080" y="349965"/>
                    <a:pt x="136560" y="288052"/>
                    <a:pt x="153705" y="229949"/>
                  </a:cubicBezTo>
                  <a:cubicBezTo>
                    <a:pt x="169897" y="173752"/>
                    <a:pt x="178470" y="107077"/>
                    <a:pt x="158467" y="48975"/>
                  </a:cubicBezTo>
                  <a:cubicBezTo>
                    <a:pt x="152752" y="28020"/>
                    <a:pt x="127987" y="-18653"/>
                    <a:pt x="99412" y="8017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C4599B9-0464-4246-AA1B-70A2FCE84627}"/>
                </a:ext>
              </a:extLst>
            </p:cNvPr>
            <p:cNvSpPr/>
            <p:nvPr/>
          </p:nvSpPr>
          <p:spPr>
            <a:xfrm>
              <a:off x="4780544" y="2979347"/>
              <a:ext cx="302807" cy="377011"/>
            </a:xfrm>
            <a:custGeom>
              <a:avLst/>
              <a:gdLst>
                <a:gd name="connsiteX0" fmla="*/ 41010 w 302807"/>
                <a:gd name="connsiteY0" fmla="*/ 2930 h 377011"/>
                <a:gd name="connsiteX1" fmla="*/ 113400 w 302807"/>
                <a:gd name="connsiteY1" fmla="*/ 78178 h 377011"/>
                <a:gd name="connsiteX2" fmla="*/ 177218 w 302807"/>
                <a:gd name="connsiteY2" fmla="*/ 182000 h 377011"/>
                <a:gd name="connsiteX3" fmla="*/ 247703 w 302807"/>
                <a:gd name="connsiteY3" fmla="*/ 282965 h 377011"/>
                <a:gd name="connsiteX4" fmla="*/ 301995 w 302807"/>
                <a:gd name="connsiteY4" fmla="*/ 361070 h 377011"/>
                <a:gd name="connsiteX5" fmla="*/ 239130 w 302807"/>
                <a:gd name="connsiteY5" fmla="*/ 365833 h 377011"/>
                <a:gd name="connsiteX6" fmla="*/ 79110 w 302807"/>
                <a:gd name="connsiteY6" fmla="*/ 238197 h 377011"/>
                <a:gd name="connsiteX7" fmla="*/ 1005 w 302807"/>
                <a:gd name="connsiteY7" fmla="*/ 62937 h 377011"/>
                <a:gd name="connsiteX8" fmla="*/ 41010 w 302807"/>
                <a:gd name="connsiteY8" fmla="*/ 2930 h 37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807" h="377011">
                  <a:moveTo>
                    <a:pt x="41010" y="2930"/>
                  </a:moveTo>
                  <a:cubicBezTo>
                    <a:pt x="73395" y="16265"/>
                    <a:pt x="95303" y="51508"/>
                    <a:pt x="113400" y="78178"/>
                  </a:cubicBezTo>
                  <a:cubicBezTo>
                    <a:pt x="136260" y="112468"/>
                    <a:pt x="156263" y="147710"/>
                    <a:pt x="177218" y="182000"/>
                  </a:cubicBezTo>
                  <a:cubicBezTo>
                    <a:pt x="198173" y="217243"/>
                    <a:pt x="221985" y="250580"/>
                    <a:pt x="247703" y="282965"/>
                  </a:cubicBezTo>
                  <a:cubicBezTo>
                    <a:pt x="266753" y="306778"/>
                    <a:pt x="294375" y="331543"/>
                    <a:pt x="301995" y="361070"/>
                  </a:cubicBezTo>
                  <a:cubicBezTo>
                    <a:pt x="310568" y="391550"/>
                    <a:pt x="248655" y="369643"/>
                    <a:pt x="239130" y="365833"/>
                  </a:cubicBezTo>
                  <a:cubicBezTo>
                    <a:pt x="174360" y="339162"/>
                    <a:pt x="119115" y="289633"/>
                    <a:pt x="79110" y="238197"/>
                  </a:cubicBezTo>
                  <a:cubicBezTo>
                    <a:pt x="40058" y="188668"/>
                    <a:pt x="4815" y="126755"/>
                    <a:pt x="1005" y="62937"/>
                  </a:cubicBezTo>
                  <a:cubicBezTo>
                    <a:pt x="-2805" y="41983"/>
                    <a:pt x="2910" y="-13263"/>
                    <a:pt x="41010" y="293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8450DCC-BB50-42B0-87F0-F4F25B3E0A6F}"/>
              </a:ext>
            </a:extLst>
          </p:cNvPr>
          <p:cNvSpPr/>
          <p:nvPr userDrawn="1"/>
        </p:nvSpPr>
        <p:spPr>
          <a:xfrm>
            <a:off x="8693998" y="4305818"/>
            <a:ext cx="271888" cy="322483"/>
          </a:xfrm>
          <a:custGeom>
            <a:avLst/>
            <a:gdLst>
              <a:gd name="connsiteX0" fmla="*/ 113671 w 178434"/>
              <a:gd name="connsiteY0" fmla="*/ 3012 h 211639"/>
              <a:gd name="connsiteX1" fmla="*/ 16516 w 178434"/>
              <a:gd name="connsiteY1" fmla="*/ 39207 h 211639"/>
              <a:gd name="connsiteX2" fmla="*/ 10801 w 178434"/>
              <a:gd name="connsiteY2" fmla="*/ 151602 h 211639"/>
              <a:gd name="connsiteX3" fmla="*/ 47948 w 178434"/>
              <a:gd name="connsiteY3" fmla="*/ 197322 h 211639"/>
              <a:gd name="connsiteX4" fmla="*/ 94621 w 178434"/>
              <a:gd name="connsiteY4" fmla="*/ 211610 h 211639"/>
              <a:gd name="connsiteX5" fmla="*/ 175583 w 178434"/>
              <a:gd name="connsiteY5" fmla="*/ 154460 h 211639"/>
              <a:gd name="connsiteX6" fmla="*/ 170821 w 178434"/>
              <a:gd name="connsiteY6" fmla="*/ 104930 h 211639"/>
              <a:gd name="connsiteX7" fmla="*/ 122243 w 178434"/>
              <a:gd name="connsiteY7" fmla="*/ 83022 h 211639"/>
              <a:gd name="connsiteX8" fmla="*/ 103193 w 178434"/>
              <a:gd name="connsiteY8" fmla="*/ 102072 h 211639"/>
              <a:gd name="connsiteX9" fmla="*/ 122243 w 178434"/>
              <a:gd name="connsiteY9" fmla="*/ 121122 h 211639"/>
              <a:gd name="connsiteX10" fmla="*/ 131768 w 178434"/>
              <a:gd name="connsiteY10" fmla="*/ 121122 h 211639"/>
              <a:gd name="connsiteX11" fmla="*/ 131768 w 178434"/>
              <a:gd name="connsiteY11" fmla="*/ 121122 h 211639"/>
              <a:gd name="connsiteX12" fmla="*/ 136530 w 178434"/>
              <a:gd name="connsiteY12" fmla="*/ 122074 h 211639"/>
              <a:gd name="connsiteX13" fmla="*/ 138436 w 178434"/>
              <a:gd name="connsiteY13" fmla="*/ 123027 h 211639"/>
              <a:gd name="connsiteX14" fmla="*/ 138436 w 178434"/>
              <a:gd name="connsiteY14" fmla="*/ 123980 h 211639"/>
              <a:gd name="connsiteX15" fmla="*/ 139388 w 178434"/>
              <a:gd name="connsiteY15" fmla="*/ 124932 h 211639"/>
              <a:gd name="connsiteX16" fmla="*/ 138436 w 178434"/>
              <a:gd name="connsiteY16" fmla="*/ 123980 h 211639"/>
              <a:gd name="connsiteX17" fmla="*/ 139388 w 178434"/>
              <a:gd name="connsiteY17" fmla="*/ 126837 h 211639"/>
              <a:gd name="connsiteX18" fmla="*/ 139388 w 178434"/>
              <a:gd name="connsiteY18" fmla="*/ 126837 h 211639"/>
              <a:gd name="connsiteX19" fmla="*/ 140341 w 178434"/>
              <a:gd name="connsiteY19" fmla="*/ 129695 h 211639"/>
              <a:gd name="connsiteX20" fmla="*/ 140341 w 178434"/>
              <a:gd name="connsiteY20" fmla="*/ 137314 h 211639"/>
              <a:gd name="connsiteX21" fmla="*/ 140341 w 178434"/>
              <a:gd name="connsiteY21" fmla="*/ 140172 h 211639"/>
              <a:gd name="connsiteX22" fmla="*/ 140341 w 178434"/>
              <a:gd name="connsiteY22" fmla="*/ 141124 h 211639"/>
              <a:gd name="connsiteX23" fmla="*/ 138436 w 178434"/>
              <a:gd name="connsiteY23" fmla="*/ 148745 h 211639"/>
              <a:gd name="connsiteX24" fmla="*/ 136530 w 178434"/>
              <a:gd name="connsiteY24" fmla="*/ 152555 h 211639"/>
              <a:gd name="connsiteX25" fmla="*/ 132721 w 178434"/>
              <a:gd name="connsiteY25" fmla="*/ 159222 h 211639"/>
              <a:gd name="connsiteX26" fmla="*/ 131768 w 178434"/>
              <a:gd name="connsiteY26" fmla="*/ 160174 h 211639"/>
              <a:gd name="connsiteX27" fmla="*/ 126053 w 178434"/>
              <a:gd name="connsiteY27" fmla="*/ 164937 h 211639"/>
              <a:gd name="connsiteX28" fmla="*/ 121291 w 178434"/>
              <a:gd name="connsiteY28" fmla="*/ 167795 h 211639"/>
              <a:gd name="connsiteX29" fmla="*/ 115576 w 178434"/>
              <a:gd name="connsiteY29" fmla="*/ 170652 h 211639"/>
              <a:gd name="connsiteX30" fmla="*/ 114623 w 178434"/>
              <a:gd name="connsiteY30" fmla="*/ 170652 h 211639"/>
              <a:gd name="connsiteX31" fmla="*/ 105098 w 178434"/>
              <a:gd name="connsiteY31" fmla="*/ 173510 h 211639"/>
              <a:gd name="connsiteX32" fmla="*/ 104146 w 178434"/>
              <a:gd name="connsiteY32" fmla="*/ 173510 h 211639"/>
              <a:gd name="connsiteX33" fmla="*/ 98430 w 178434"/>
              <a:gd name="connsiteY33" fmla="*/ 173510 h 211639"/>
              <a:gd name="connsiteX34" fmla="*/ 88905 w 178434"/>
              <a:gd name="connsiteY34" fmla="*/ 173510 h 211639"/>
              <a:gd name="connsiteX35" fmla="*/ 84143 w 178434"/>
              <a:gd name="connsiteY35" fmla="*/ 172557 h 211639"/>
              <a:gd name="connsiteX36" fmla="*/ 76523 w 178434"/>
              <a:gd name="connsiteY36" fmla="*/ 170652 h 211639"/>
              <a:gd name="connsiteX37" fmla="*/ 75571 w 178434"/>
              <a:gd name="connsiteY37" fmla="*/ 170652 h 211639"/>
              <a:gd name="connsiteX38" fmla="*/ 70808 w 178434"/>
              <a:gd name="connsiteY38" fmla="*/ 167795 h 211639"/>
              <a:gd name="connsiteX39" fmla="*/ 66998 w 178434"/>
              <a:gd name="connsiteY39" fmla="*/ 165889 h 211639"/>
              <a:gd name="connsiteX40" fmla="*/ 66998 w 178434"/>
              <a:gd name="connsiteY40" fmla="*/ 165889 h 211639"/>
              <a:gd name="connsiteX41" fmla="*/ 59378 w 178434"/>
              <a:gd name="connsiteY41" fmla="*/ 158270 h 211639"/>
              <a:gd name="connsiteX42" fmla="*/ 46996 w 178434"/>
              <a:gd name="connsiteY42" fmla="*/ 140172 h 211639"/>
              <a:gd name="connsiteX43" fmla="*/ 38423 w 178434"/>
              <a:gd name="connsiteY43" fmla="*/ 104930 h 211639"/>
              <a:gd name="connsiteX44" fmla="*/ 39376 w 178434"/>
              <a:gd name="connsiteY44" fmla="*/ 85880 h 211639"/>
              <a:gd name="connsiteX45" fmla="*/ 41280 w 178434"/>
              <a:gd name="connsiteY45" fmla="*/ 76355 h 211639"/>
              <a:gd name="connsiteX46" fmla="*/ 44138 w 178434"/>
              <a:gd name="connsiteY46" fmla="*/ 68735 h 211639"/>
              <a:gd name="connsiteX47" fmla="*/ 48901 w 178434"/>
              <a:gd name="connsiteY47" fmla="*/ 60162 h 211639"/>
              <a:gd name="connsiteX48" fmla="*/ 50805 w 178434"/>
              <a:gd name="connsiteY48" fmla="*/ 58257 h 211639"/>
              <a:gd name="connsiteX49" fmla="*/ 54616 w 178434"/>
              <a:gd name="connsiteY49" fmla="*/ 54447 h 211639"/>
              <a:gd name="connsiteX50" fmla="*/ 68903 w 178434"/>
              <a:gd name="connsiteY50" fmla="*/ 44922 h 211639"/>
              <a:gd name="connsiteX51" fmla="*/ 69855 w 178434"/>
              <a:gd name="connsiteY51" fmla="*/ 44922 h 211639"/>
              <a:gd name="connsiteX52" fmla="*/ 75571 w 178434"/>
              <a:gd name="connsiteY52" fmla="*/ 43017 h 211639"/>
              <a:gd name="connsiteX53" fmla="*/ 80333 w 178434"/>
              <a:gd name="connsiteY53" fmla="*/ 42064 h 211639"/>
              <a:gd name="connsiteX54" fmla="*/ 83191 w 178434"/>
              <a:gd name="connsiteY54" fmla="*/ 41112 h 211639"/>
              <a:gd name="connsiteX55" fmla="*/ 83191 w 178434"/>
              <a:gd name="connsiteY55" fmla="*/ 41112 h 211639"/>
              <a:gd name="connsiteX56" fmla="*/ 104146 w 178434"/>
              <a:gd name="connsiteY56" fmla="*/ 43017 h 211639"/>
              <a:gd name="connsiteX57" fmla="*/ 113671 w 178434"/>
              <a:gd name="connsiteY57" fmla="*/ 3012 h 211639"/>
              <a:gd name="connsiteX58" fmla="*/ 113671 w 178434"/>
              <a:gd name="connsiteY58" fmla="*/ 3012 h 21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78434" h="211639">
                <a:moveTo>
                  <a:pt x="113671" y="3012"/>
                </a:moveTo>
                <a:cubicBezTo>
                  <a:pt x="76523" y="-6513"/>
                  <a:pt x="38423" y="6822"/>
                  <a:pt x="16516" y="39207"/>
                </a:cubicBezTo>
                <a:cubicBezTo>
                  <a:pt x="-4439" y="70639"/>
                  <a:pt x="-4439" y="117312"/>
                  <a:pt x="10801" y="151602"/>
                </a:cubicBezTo>
                <a:cubicBezTo>
                  <a:pt x="18420" y="168747"/>
                  <a:pt x="31755" y="186845"/>
                  <a:pt x="47948" y="197322"/>
                </a:cubicBezTo>
                <a:cubicBezTo>
                  <a:pt x="61283" y="206847"/>
                  <a:pt x="78428" y="210657"/>
                  <a:pt x="94621" y="211610"/>
                </a:cubicBezTo>
                <a:cubicBezTo>
                  <a:pt x="130816" y="212562"/>
                  <a:pt x="165105" y="190655"/>
                  <a:pt x="175583" y="154460"/>
                </a:cubicBezTo>
                <a:cubicBezTo>
                  <a:pt x="180346" y="138267"/>
                  <a:pt x="179393" y="120170"/>
                  <a:pt x="170821" y="104930"/>
                </a:cubicBezTo>
                <a:cubicBezTo>
                  <a:pt x="160343" y="87785"/>
                  <a:pt x="141293" y="80164"/>
                  <a:pt x="122243" y="83022"/>
                </a:cubicBezTo>
                <a:cubicBezTo>
                  <a:pt x="111766" y="83974"/>
                  <a:pt x="103193" y="90642"/>
                  <a:pt x="103193" y="102072"/>
                </a:cubicBezTo>
                <a:cubicBezTo>
                  <a:pt x="103193" y="111597"/>
                  <a:pt x="111766" y="122074"/>
                  <a:pt x="122243" y="121122"/>
                </a:cubicBezTo>
                <a:cubicBezTo>
                  <a:pt x="125101" y="121122"/>
                  <a:pt x="127958" y="121122"/>
                  <a:pt x="131768" y="121122"/>
                </a:cubicBezTo>
                <a:cubicBezTo>
                  <a:pt x="135578" y="121122"/>
                  <a:pt x="132721" y="121122"/>
                  <a:pt x="131768" y="121122"/>
                </a:cubicBezTo>
                <a:cubicBezTo>
                  <a:pt x="133673" y="121122"/>
                  <a:pt x="134626" y="122074"/>
                  <a:pt x="136530" y="122074"/>
                </a:cubicBezTo>
                <a:cubicBezTo>
                  <a:pt x="132721" y="121122"/>
                  <a:pt x="136530" y="122074"/>
                  <a:pt x="138436" y="123027"/>
                </a:cubicBezTo>
                <a:cubicBezTo>
                  <a:pt x="134626" y="120170"/>
                  <a:pt x="137483" y="123027"/>
                  <a:pt x="138436" y="123980"/>
                </a:cubicBezTo>
                <a:cubicBezTo>
                  <a:pt x="138436" y="123980"/>
                  <a:pt x="139388" y="124932"/>
                  <a:pt x="139388" y="124932"/>
                </a:cubicBezTo>
                <a:cubicBezTo>
                  <a:pt x="137483" y="123027"/>
                  <a:pt x="137483" y="123027"/>
                  <a:pt x="138436" y="123980"/>
                </a:cubicBezTo>
                <a:cubicBezTo>
                  <a:pt x="138436" y="123980"/>
                  <a:pt x="139388" y="126837"/>
                  <a:pt x="139388" y="126837"/>
                </a:cubicBezTo>
                <a:cubicBezTo>
                  <a:pt x="137483" y="123027"/>
                  <a:pt x="138436" y="124932"/>
                  <a:pt x="139388" y="126837"/>
                </a:cubicBezTo>
                <a:cubicBezTo>
                  <a:pt x="139388" y="127789"/>
                  <a:pt x="140341" y="134457"/>
                  <a:pt x="140341" y="129695"/>
                </a:cubicBezTo>
                <a:cubicBezTo>
                  <a:pt x="140341" y="132552"/>
                  <a:pt x="140341" y="134457"/>
                  <a:pt x="140341" y="137314"/>
                </a:cubicBezTo>
                <a:cubicBezTo>
                  <a:pt x="140341" y="138267"/>
                  <a:pt x="140341" y="139220"/>
                  <a:pt x="140341" y="140172"/>
                </a:cubicBezTo>
                <a:cubicBezTo>
                  <a:pt x="140341" y="135410"/>
                  <a:pt x="140341" y="140172"/>
                  <a:pt x="140341" y="141124"/>
                </a:cubicBezTo>
                <a:cubicBezTo>
                  <a:pt x="139388" y="143982"/>
                  <a:pt x="138436" y="145887"/>
                  <a:pt x="138436" y="148745"/>
                </a:cubicBezTo>
                <a:cubicBezTo>
                  <a:pt x="139388" y="144935"/>
                  <a:pt x="137483" y="151602"/>
                  <a:pt x="136530" y="152555"/>
                </a:cubicBezTo>
                <a:cubicBezTo>
                  <a:pt x="135578" y="154460"/>
                  <a:pt x="133673" y="157317"/>
                  <a:pt x="132721" y="159222"/>
                </a:cubicBezTo>
                <a:cubicBezTo>
                  <a:pt x="134626" y="156364"/>
                  <a:pt x="132721" y="159222"/>
                  <a:pt x="131768" y="160174"/>
                </a:cubicBezTo>
                <a:cubicBezTo>
                  <a:pt x="129863" y="162080"/>
                  <a:pt x="127958" y="163985"/>
                  <a:pt x="126053" y="164937"/>
                </a:cubicBezTo>
                <a:cubicBezTo>
                  <a:pt x="127958" y="163985"/>
                  <a:pt x="122243" y="166842"/>
                  <a:pt x="121291" y="167795"/>
                </a:cubicBezTo>
                <a:cubicBezTo>
                  <a:pt x="119386" y="168747"/>
                  <a:pt x="117480" y="169699"/>
                  <a:pt x="115576" y="170652"/>
                </a:cubicBezTo>
                <a:cubicBezTo>
                  <a:pt x="116528" y="170652"/>
                  <a:pt x="118433" y="169699"/>
                  <a:pt x="114623" y="170652"/>
                </a:cubicBezTo>
                <a:cubicBezTo>
                  <a:pt x="111766" y="171605"/>
                  <a:pt x="107955" y="172557"/>
                  <a:pt x="105098" y="173510"/>
                </a:cubicBezTo>
                <a:cubicBezTo>
                  <a:pt x="104146" y="173510"/>
                  <a:pt x="101288" y="173510"/>
                  <a:pt x="104146" y="173510"/>
                </a:cubicBezTo>
                <a:cubicBezTo>
                  <a:pt x="102241" y="173510"/>
                  <a:pt x="100336" y="173510"/>
                  <a:pt x="98430" y="173510"/>
                </a:cubicBezTo>
                <a:cubicBezTo>
                  <a:pt x="95573" y="173510"/>
                  <a:pt x="91763" y="173510"/>
                  <a:pt x="88905" y="173510"/>
                </a:cubicBezTo>
                <a:cubicBezTo>
                  <a:pt x="91763" y="173510"/>
                  <a:pt x="85096" y="172557"/>
                  <a:pt x="84143" y="172557"/>
                </a:cubicBezTo>
                <a:cubicBezTo>
                  <a:pt x="81286" y="171605"/>
                  <a:pt x="79380" y="170652"/>
                  <a:pt x="76523" y="170652"/>
                </a:cubicBezTo>
                <a:cubicBezTo>
                  <a:pt x="70808" y="168747"/>
                  <a:pt x="78428" y="171605"/>
                  <a:pt x="75571" y="170652"/>
                </a:cubicBezTo>
                <a:cubicBezTo>
                  <a:pt x="73666" y="169699"/>
                  <a:pt x="72713" y="168747"/>
                  <a:pt x="70808" y="167795"/>
                </a:cubicBezTo>
                <a:cubicBezTo>
                  <a:pt x="69855" y="166842"/>
                  <a:pt x="68903" y="165889"/>
                  <a:pt x="66998" y="165889"/>
                </a:cubicBezTo>
                <a:cubicBezTo>
                  <a:pt x="69855" y="167795"/>
                  <a:pt x="67951" y="166842"/>
                  <a:pt x="66998" y="165889"/>
                </a:cubicBezTo>
                <a:cubicBezTo>
                  <a:pt x="64141" y="163032"/>
                  <a:pt x="61283" y="160174"/>
                  <a:pt x="59378" y="158270"/>
                </a:cubicBezTo>
                <a:cubicBezTo>
                  <a:pt x="54616" y="152555"/>
                  <a:pt x="49853" y="146839"/>
                  <a:pt x="46996" y="140172"/>
                </a:cubicBezTo>
                <a:cubicBezTo>
                  <a:pt x="41280" y="128742"/>
                  <a:pt x="38423" y="117312"/>
                  <a:pt x="38423" y="104930"/>
                </a:cubicBezTo>
                <a:cubicBezTo>
                  <a:pt x="38423" y="99214"/>
                  <a:pt x="38423" y="90642"/>
                  <a:pt x="39376" y="85880"/>
                </a:cubicBezTo>
                <a:cubicBezTo>
                  <a:pt x="40328" y="83022"/>
                  <a:pt x="40328" y="79212"/>
                  <a:pt x="41280" y="76355"/>
                </a:cubicBezTo>
                <a:cubicBezTo>
                  <a:pt x="42233" y="72545"/>
                  <a:pt x="43186" y="69687"/>
                  <a:pt x="44138" y="68735"/>
                </a:cubicBezTo>
                <a:cubicBezTo>
                  <a:pt x="46043" y="65877"/>
                  <a:pt x="46996" y="63020"/>
                  <a:pt x="48901" y="60162"/>
                </a:cubicBezTo>
                <a:cubicBezTo>
                  <a:pt x="48901" y="60162"/>
                  <a:pt x="52711" y="55399"/>
                  <a:pt x="50805" y="58257"/>
                </a:cubicBezTo>
                <a:cubicBezTo>
                  <a:pt x="51758" y="56352"/>
                  <a:pt x="53663" y="55399"/>
                  <a:pt x="54616" y="54447"/>
                </a:cubicBezTo>
                <a:cubicBezTo>
                  <a:pt x="59378" y="49685"/>
                  <a:pt x="61283" y="47780"/>
                  <a:pt x="68903" y="44922"/>
                </a:cubicBezTo>
                <a:cubicBezTo>
                  <a:pt x="68903" y="44922"/>
                  <a:pt x="72713" y="43970"/>
                  <a:pt x="69855" y="44922"/>
                </a:cubicBezTo>
                <a:cubicBezTo>
                  <a:pt x="71761" y="43970"/>
                  <a:pt x="73666" y="43970"/>
                  <a:pt x="75571" y="43017"/>
                </a:cubicBezTo>
                <a:cubicBezTo>
                  <a:pt x="77476" y="43017"/>
                  <a:pt x="78428" y="42064"/>
                  <a:pt x="80333" y="42064"/>
                </a:cubicBezTo>
                <a:cubicBezTo>
                  <a:pt x="81286" y="42064"/>
                  <a:pt x="82238" y="42064"/>
                  <a:pt x="83191" y="41112"/>
                </a:cubicBezTo>
                <a:cubicBezTo>
                  <a:pt x="81286" y="41112"/>
                  <a:pt x="81286" y="41112"/>
                  <a:pt x="83191" y="41112"/>
                </a:cubicBezTo>
                <a:cubicBezTo>
                  <a:pt x="91763" y="40160"/>
                  <a:pt x="97478" y="41112"/>
                  <a:pt x="104146" y="43017"/>
                </a:cubicBezTo>
                <a:cubicBezTo>
                  <a:pt x="127005" y="45874"/>
                  <a:pt x="137483" y="9680"/>
                  <a:pt x="113671" y="3012"/>
                </a:cubicBezTo>
                <a:lnTo>
                  <a:pt x="113671" y="3012"/>
                </a:lnTo>
                <a:close/>
              </a:path>
            </a:pathLst>
          </a:custGeom>
          <a:solidFill>
            <a:srgbClr val="27357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417093A-B458-40B8-8399-81CACC29FC04}"/>
              </a:ext>
            </a:extLst>
          </p:cNvPr>
          <p:cNvGrpSpPr/>
          <p:nvPr userDrawn="1"/>
        </p:nvGrpSpPr>
        <p:grpSpPr>
          <a:xfrm>
            <a:off x="7844559" y="2715247"/>
            <a:ext cx="481477" cy="598243"/>
            <a:chOff x="5371755" y="2314247"/>
            <a:chExt cx="315983" cy="392614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CD7A747-4E3B-4D64-AFB8-F364CD69F3D7}"/>
                </a:ext>
              </a:extLst>
            </p:cNvPr>
            <p:cNvSpPr/>
            <p:nvPr/>
          </p:nvSpPr>
          <p:spPr>
            <a:xfrm>
              <a:off x="5491244" y="2314247"/>
              <a:ext cx="196494" cy="191169"/>
            </a:xfrm>
            <a:custGeom>
              <a:avLst/>
              <a:gdLst>
                <a:gd name="connsiteX0" fmla="*/ 11347 w 196494"/>
                <a:gd name="connsiteY0" fmla="*/ 10805 h 191169"/>
                <a:gd name="connsiteX1" fmla="*/ 17062 w 196494"/>
                <a:gd name="connsiteY1" fmla="*/ 130820 h 191169"/>
                <a:gd name="connsiteX2" fmla="*/ 113264 w 196494"/>
                <a:gd name="connsiteY2" fmla="*/ 190827 h 191169"/>
                <a:gd name="connsiteX3" fmla="*/ 190417 w 196494"/>
                <a:gd name="connsiteY3" fmla="*/ 152727 h 191169"/>
                <a:gd name="connsiteX4" fmla="*/ 190417 w 196494"/>
                <a:gd name="connsiteY4" fmla="*/ 122247 h 191169"/>
                <a:gd name="connsiteX5" fmla="*/ 159937 w 196494"/>
                <a:gd name="connsiteY5" fmla="*/ 122247 h 191169"/>
                <a:gd name="connsiteX6" fmla="*/ 153270 w 196494"/>
                <a:gd name="connsiteY6" fmla="*/ 127962 h 191169"/>
                <a:gd name="connsiteX7" fmla="*/ 149460 w 196494"/>
                <a:gd name="connsiteY7" fmla="*/ 130820 h 191169"/>
                <a:gd name="connsiteX8" fmla="*/ 148507 w 196494"/>
                <a:gd name="connsiteY8" fmla="*/ 131772 h 191169"/>
                <a:gd name="connsiteX9" fmla="*/ 135172 w 196494"/>
                <a:gd name="connsiteY9" fmla="*/ 140345 h 191169"/>
                <a:gd name="connsiteX10" fmla="*/ 128505 w 196494"/>
                <a:gd name="connsiteY10" fmla="*/ 143202 h 191169"/>
                <a:gd name="connsiteX11" fmla="*/ 128505 w 196494"/>
                <a:gd name="connsiteY11" fmla="*/ 143202 h 191169"/>
                <a:gd name="connsiteX12" fmla="*/ 125647 w 196494"/>
                <a:gd name="connsiteY12" fmla="*/ 144155 h 191169"/>
                <a:gd name="connsiteX13" fmla="*/ 112312 w 196494"/>
                <a:gd name="connsiteY13" fmla="*/ 147965 h 191169"/>
                <a:gd name="connsiteX14" fmla="*/ 111360 w 196494"/>
                <a:gd name="connsiteY14" fmla="*/ 147965 h 191169"/>
                <a:gd name="connsiteX15" fmla="*/ 105645 w 196494"/>
                <a:gd name="connsiteY15" fmla="*/ 147965 h 191169"/>
                <a:gd name="connsiteX16" fmla="*/ 99930 w 196494"/>
                <a:gd name="connsiteY16" fmla="*/ 147965 h 191169"/>
                <a:gd name="connsiteX17" fmla="*/ 101835 w 196494"/>
                <a:gd name="connsiteY17" fmla="*/ 147965 h 191169"/>
                <a:gd name="connsiteX18" fmla="*/ 98024 w 196494"/>
                <a:gd name="connsiteY18" fmla="*/ 147012 h 191169"/>
                <a:gd name="connsiteX19" fmla="*/ 87547 w 196494"/>
                <a:gd name="connsiteY19" fmla="*/ 144155 h 191169"/>
                <a:gd name="connsiteX20" fmla="*/ 89452 w 196494"/>
                <a:gd name="connsiteY20" fmla="*/ 145107 h 191169"/>
                <a:gd name="connsiteX21" fmla="*/ 86595 w 196494"/>
                <a:gd name="connsiteY21" fmla="*/ 144155 h 191169"/>
                <a:gd name="connsiteX22" fmla="*/ 80880 w 196494"/>
                <a:gd name="connsiteY22" fmla="*/ 141297 h 191169"/>
                <a:gd name="connsiteX23" fmla="*/ 77070 w 196494"/>
                <a:gd name="connsiteY23" fmla="*/ 138440 h 191169"/>
                <a:gd name="connsiteX24" fmla="*/ 76117 w 196494"/>
                <a:gd name="connsiteY24" fmla="*/ 137487 h 191169"/>
                <a:gd name="connsiteX25" fmla="*/ 67545 w 196494"/>
                <a:gd name="connsiteY25" fmla="*/ 128915 h 191169"/>
                <a:gd name="connsiteX26" fmla="*/ 63735 w 196494"/>
                <a:gd name="connsiteY26" fmla="*/ 124152 h 191169"/>
                <a:gd name="connsiteX27" fmla="*/ 62782 w 196494"/>
                <a:gd name="connsiteY27" fmla="*/ 123200 h 191169"/>
                <a:gd name="connsiteX28" fmla="*/ 56114 w 196494"/>
                <a:gd name="connsiteY28" fmla="*/ 112722 h 191169"/>
                <a:gd name="connsiteX29" fmla="*/ 50399 w 196494"/>
                <a:gd name="connsiteY29" fmla="*/ 102245 h 191169"/>
                <a:gd name="connsiteX30" fmla="*/ 50399 w 196494"/>
                <a:gd name="connsiteY30" fmla="*/ 101293 h 191169"/>
                <a:gd name="connsiteX31" fmla="*/ 48495 w 196494"/>
                <a:gd name="connsiteY31" fmla="*/ 94625 h 191169"/>
                <a:gd name="connsiteX32" fmla="*/ 45637 w 196494"/>
                <a:gd name="connsiteY32" fmla="*/ 83195 h 191169"/>
                <a:gd name="connsiteX33" fmla="*/ 44685 w 196494"/>
                <a:gd name="connsiteY33" fmla="*/ 77480 h 191169"/>
                <a:gd name="connsiteX34" fmla="*/ 43732 w 196494"/>
                <a:gd name="connsiteY34" fmla="*/ 74622 h 191169"/>
                <a:gd name="connsiteX35" fmla="*/ 43732 w 196494"/>
                <a:gd name="connsiteY35" fmla="*/ 75575 h 191169"/>
                <a:gd name="connsiteX36" fmla="*/ 42780 w 196494"/>
                <a:gd name="connsiteY36" fmla="*/ 62240 h 191169"/>
                <a:gd name="connsiteX37" fmla="*/ 42780 w 196494"/>
                <a:gd name="connsiteY37" fmla="*/ 55572 h 191169"/>
                <a:gd name="connsiteX38" fmla="*/ 42780 w 196494"/>
                <a:gd name="connsiteY38" fmla="*/ 52715 h 191169"/>
                <a:gd name="connsiteX39" fmla="*/ 42780 w 196494"/>
                <a:gd name="connsiteY39" fmla="*/ 50810 h 191169"/>
                <a:gd name="connsiteX40" fmla="*/ 43732 w 196494"/>
                <a:gd name="connsiteY40" fmla="*/ 47000 h 191169"/>
                <a:gd name="connsiteX41" fmla="*/ 45637 w 196494"/>
                <a:gd name="connsiteY41" fmla="*/ 40332 h 191169"/>
                <a:gd name="connsiteX42" fmla="*/ 47542 w 196494"/>
                <a:gd name="connsiteY42" fmla="*/ 34618 h 191169"/>
                <a:gd name="connsiteX43" fmla="*/ 48495 w 196494"/>
                <a:gd name="connsiteY43" fmla="*/ 31760 h 191169"/>
                <a:gd name="connsiteX44" fmla="*/ 48495 w 196494"/>
                <a:gd name="connsiteY44" fmla="*/ 31760 h 191169"/>
                <a:gd name="connsiteX45" fmla="*/ 40874 w 196494"/>
                <a:gd name="connsiteY45" fmla="*/ 2232 h 191169"/>
                <a:gd name="connsiteX46" fmla="*/ 11347 w 196494"/>
                <a:gd name="connsiteY46" fmla="*/ 10805 h 191169"/>
                <a:gd name="connsiteX47" fmla="*/ 11347 w 196494"/>
                <a:gd name="connsiteY47" fmla="*/ 10805 h 19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6494" h="191169">
                  <a:moveTo>
                    <a:pt x="11347" y="10805"/>
                  </a:moveTo>
                  <a:cubicBezTo>
                    <a:pt x="-6751" y="48905"/>
                    <a:pt x="-1988" y="93672"/>
                    <a:pt x="17062" y="130820"/>
                  </a:cubicBezTo>
                  <a:cubicBezTo>
                    <a:pt x="35160" y="166062"/>
                    <a:pt x="71355" y="194637"/>
                    <a:pt x="113264" y="190827"/>
                  </a:cubicBezTo>
                  <a:cubicBezTo>
                    <a:pt x="142792" y="187970"/>
                    <a:pt x="168510" y="172730"/>
                    <a:pt x="190417" y="152727"/>
                  </a:cubicBezTo>
                  <a:cubicBezTo>
                    <a:pt x="198989" y="145107"/>
                    <a:pt x="198037" y="130820"/>
                    <a:pt x="190417" y="122247"/>
                  </a:cubicBezTo>
                  <a:cubicBezTo>
                    <a:pt x="181845" y="113675"/>
                    <a:pt x="168510" y="114627"/>
                    <a:pt x="159937" y="122247"/>
                  </a:cubicBezTo>
                  <a:cubicBezTo>
                    <a:pt x="158032" y="124152"/>
                    <a:pt x="155174" y="126057"/>
                    <a:pt x="153270" y="127962"/>
                  </a:cubicBezTo>
                  <a:cubicBezTo>
                    <a:pt x="152317" y="128915"/>
                    <a:pt x="151364" y="129868"/>
                    <a:pt x="149460" y="130820"/>
                  </a:cubicBezTo>
                  <a:cubicBezTo>
                    <a:pt x="150412" y="129868"/>
                    <a:pt x="152317" y="128915"/>
                    <a:pt x="148507" y="131772"/>
                  </a:cubicBezTo>
                  <a:cubicBezTo>
                    <a:pt x="144697" y="134630"/>
                    <a:pt x="139935" y="137487"/>
                    <a:pt x="135172" y="140345"/>
                  </a:cubicBezTo>
                  <a:cubicBezTo>
                    <a:pt x="133267" y="141297"/>
                    <a:pt x="130410" y="142250"/>
                    <a:pt x="128505" y="143202"/>
                  </a:cubicBezTo>
                  <a:cubicBezTo>
                    <a:pt x="124695" y="145107"/>
                    <a:pt x="128505" y="143202"/>
                    <a:pt x="128505" y="143202"/>
                  </a:cubicBezTo>
                  <a:cubicBezTo>
                    <a:pt x="127552" y="143202"/>
                    <a:pt x="126599" y="144155"/>
                    <a:pt x="125647" y="144155"/>
                  </a:cubicBezTo>
                  <a:cubicBezTo>
                    <a:pt x="121837" y="146060"/>
                    <a:pt x="117074" y="147012"/>
                    <a:pt x="112312" y="147965"/>
                  </a:cubicBezTo>
                  <a:cubicBezTo>
                    <a:pt x="106597" y="148918"/>
                    <a:pt x="115170" y="147965"/>
                    <a:pt x="111360" y="147965"/>
                  </a:cubicBezTo>
                  <a:cubicBezTo>
                    <a:pt x="109455" y="147965"/>
                    <a:pt x="107549" y="147965"/>
                    <a:pt x="105645" y="147965"/>
                  </a:cubicBezTo>
                  <a:cubicBezTo>
                    <a:pt x="103739" y="147965"/>
                    <a:pt x="101835" y="147965"/>
                    <a:pt x="99930" y="147965"/>
                  </a:cubicBezTo>
                  <a:cubicBezTo>
                    <a:pt x="96120" y="147965"/>
                    <a:pt x="100882" y="147965"/>
                    <a:pt x="101835" y="147965"/>
                  </a:cubicBezTo>
                  <a:cubicBezTo>
                    <a:pt x="100882" y="147965"/>
                    <a:pt x="98977" y="147965"/>
                    <a:pt x="98024" y="147012"/>
                  </a:cubicBezTo>
                  <a:cubicBezTo>
                    <a:pt x="94214" y="146060"/>
                    <a:pt x="91357" y="145107"/>
                    <a:pt x="87547" y="144155"/>
                  </a:cubicBezTo>
                  <a:cubicBezTo>
                    <a:pt x="85642" y="143202"/>
                    <a:pt x="89452" y="145107"/>
                    <a:pt x="89452" y="145107"/>
                  </a:cubicBezTo>
                  <a:cubicBezTo>
                    <a:pt x="88499" y="145107"/>
                    <a:pt x="87547" y="144155"/>
                    <a:pt x="86595" y="144155"/>
                  </a:cubicBezTo>
                  <a:cubicBezTo>
                    <a:pt x="84689" y="143202"/>
                    <a:pt x="82785" y="142250"/>
                    <a:pt x="80880" y="141297"/>
                  </a:cubicBezTo>
                  <a:cubicBezTo>
                    <a:pt x="79927" y="140345"/>
                    <a:pt x="78022" y="139393"/>
                    <a:pt x="77070" y="138440"/>
                  </a:cubicBezTo>
                  <a:cubicBezTo>
                    <a:pt x="72307" y="135582"/>
                    <a:pt x="79927" y="141297"/>
                    <a:pt x="76117" y="137487"/>
                  </a:cubicBezTo>
                  <a:cubicBezTo>
                    <a:pt x="73260" y="134630"/>
                    <a:pt x="70402" y="131772"/>
                    <a:pt x="67545" y="128915"/>
                  </a:cubicBezTo>
                  <a:cubicBezTo>
                    <a:pt x="66592" y="127962"/>
                    <a:pt x="64687" y="126057"/>
                    <a:pt x="63735" y="124152"/>
                  </a:cubicBezTo>
                  <a:cubicBezTo>
                    <a:pt x="60877" y="121295"/>
                    <a:pt x="65639" y="127010"/>
                    <a:pt x="62782" y="123200"/>
                  </a:cubicBezTo>
                  <a:cubicBezTo>
                    <a:pt x="59924" y="119390"/>
                    <a:pt x="58020" y="116532"/>
                    <a:pt x="56114" y="112722"/>
                  </a:cubicBezTo>
                  <a:cubicBezTo>
                    <a:pt x="54210" y="108912"/>
                    <a:pt x="52305" y="106055"/>
                    <a:pt x="50399" y="102245"/>
                  </a:cubicBezTo>
                  <a:cubicBezTo>
                    <a:pt x="48495" y="98435"/>
                    <a:pt x="51352" y="106055"/>
                    <a:pt x="50399" y="101293"/>
                  </a:cubicBezTo>
                  <a:cubicBezTo>
                    <a:pt x="49447" y="99387"/>
                    <a:pt x="48495" y="97482"/>
                    <a:pt x="48495" y="94625"/>
                  </a:cubicBezTo>
                  <a:cubicBezTo>
                    <a:pt x="47542" y="90815"/>
                    <a:pt x="46589" y="87005"/>
                    <a:pt x="45637" y="83195"/>
                  </a:cubicBezTo>
                  <a:cubicBezTo>
                    <a:pt x="45637" y="81290"/>
                    <a:pt x="44685" y="79385"/>
                    <a:pt x="44685" y="77480"/>
                  </a:cubicBezTo>
                  <a:cubicBezTo>
                    <a:pt x="44685" y="76527"/>
                    <a:pt x="44685" y="75575"/>
                    <a:pt x="43732" y="74622"/>
                  </a:cubicBezTo>
                  <a:cubicBezTo>
                    <a:pt x="42780" y="70812"/>
                    <a:pt x="43732" y="77480"/>
                    <a:pt x="43732" y="75575"/>
                  </a:cubicBezTo>
                  <a:cubicBezTo>
                    <a:pt x="43732" y="70812"/>
                    <a:pt x="42780" y="67002"/>
                    <a:pt x="42780" y="62240"/>
                  </a:cubicBezTo>
                  <a:cubicBezTo>
                    <a:pt x="42780" y="60335"/>
                    <a:pt x="42780" y="57477"/>
                    <a:pt x="42780" y="55572"/>
                  </a:cubicBezTo>
                  <a:cubicBezTo>
                    <a:pt x="42780" y="54620"/>
                    <a:pt x="42780" y="53668"/>
                    <a:pt x="42780" y="52715"/>
                  </a:cubicBezTo>
                  <a:cubicBezTo>
                    <a:pt x="42780" y="51762"/>
                    <a:pt x="43732" y="47952"/>
                    <a:pt x="42780" y="50810"/>
                  </a:cubicBezTo>
                  <a:cubicBezTo>
                    <a:pt x="42780" y="54620"/>
                    <a:pt x="43732" y="47952"/>
                    <a:pt x="43732" y="47000"/>
                  </a:cubicBezTo>
                  <a:cubicBezTo>
                    <a:pt x="43732" y="45095"/>
                    <a:pt x="44685" y="43190"/>
                    <a:pt x="45637" y="40332"/>
                  </a:cubicBezTo>
                  <a:cubicBezTo>
                    <a:pt x="46589" y="38427"/>
                    <a:pt x="46589" y="36522"/>
                    <a:pt x="47542" y="34618"/>
                  </a:cubicBezTo>
                  <a:cubicBezTo>
                    <a:pt x="47542" y="33665"/>
                    <a:pt x="48495" y="32712"/>
                    <a:pt x="48495" y="31760"/>
                  </a:cubicBezTo>
                  <a:cubicBezTo>
                    <a:pt x="47542" y="34618"/>
                    <a:pt x="47542" y="34618"/>
                    <a:pt x="48495" y="31760"/>
                  </a:cubicBezTo>
                  <a:cubicBezTo>
                    <a:pt x="53257" y="21282"/>
                    <a:pt x="51352" y="8900"/>
                    <a:pt x="40874" y="2232"/>
                  </a:cubicBezTo>
                  <a:cubicBezTo>
                    <a:pt x="31349" y="-2530"/>
                    <a:pt x="16110" y="327"/>
                    <a:pt x="11347" y="10805"/>
                  </a:cubicBezTo>
                  <a:lnTo>
                    <a:pt x="11347" y="10805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722A634-0F2A-462F-A7C7-9F0B2112D49A}"/>
                </a:ext>
              </a:extLst>
            </p:cNvPr>
            <p:cNvSpPr/>
            <p:nvPr/>
          </p:nvSpPr>
          <p:spPr>
            <a:xfrm>
              <a:off x="5371755" y="2428127"/>
              <a:ext cx="312173" cy="278734"/>
            </a:xfrm>
            <a:custGeom>
              <a:avLst/>
              <a:gdLst>
                <a:gd name="connsiteX0" fmla="*/ 27966 w 312173"/>
                <a:gd name="connsiteY0" fmla="*/ 10272 h 278734"/>
                <a:gd name="connsiteX1" fmla="*/ 20346 w 312173"/>
                <a:gd name="connsiteY1" fmla="*/ 194105 h 278734"/>
                <a:gd name="connsiteX2" fmla="*/ 209894 w 312173"/>
                <a:gd name="connsiteY2" fmla="*/ 274115 h 278734"/>
                <a:gd name="connsiteX3" fmla="*/ 306096 w 312173"/>
                <a:gd name="connsiteY3" fmla="*/ 215060 h 278734"/>
                <a:gd name="connsiteX4" fmla="*/ 306096 w 312173"/>
                <a:gd name="connsiteY4" fmla="*/ 184580 h 278734"/>
                <a:gd name="connsiteX5" fmla="*/ 275616 w 312173"/>
                <a:gd name="connsiteY5" fmla="*/ 184580 h 278734"/>
                <a:gd name="connsiteX6" fmla="*/ 127979 w 312173"/>
                <a:gd name="connsiteY6" fmla="*/ 229347 h 278734"/>
                <a:gd name="connsiteX7" fmla="*/ 43206 w 312173"/>
                <a:gd name="connsiteY7" fmla="*/ 111237 h 278734"/>
                <a:gd name="connsiteX8" fmla="*/ 65113 w 312173"/>
                <a:gd name="connsiteY8" fmla="*/ 32180 h 278734"/>
                <a:gd name="connsiteX9" fmla="*/ 27966 w 312173"/>
                <a:gd name="connsiteY9" fmla="*/ 10272 h 278734"/>
                <a:gd name="connsiteX10" fmla="*/ 27966 w 312173"/>
                <a:gd name="connsiteY10" fmla="*/ 10272 h 27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2173" h="278734">
                  <a:moveTo>
                    <a:pt x="27966" y="10272"/>
                  </a:moveTo>
                  <a:cubicBezTo>
                    <a:pt x="-5371" y="64565"/>
                    <a:pt x="-10134" y="136955"/>
                    <a:pt x="20346" y="194105"/>
                  </a:cubicBezTo>
                  <a:cubicBezTo>
                    <a:pt x="55588" y="259827"/>
                    <a:pt x="138456" y="291260"/>
                    <a:pt x="209894" y="274115"/>
                  </a:cubicBezTo>
                  <a:cubicBezTo>
                    <a:pt x="247041" y="265542"/>
                    <a:pt x="281331" y="243635"/>
                    <a:pt x="306096" y="215060"/>
                  </a:cubicBezTo>
                  <a:cubicBezTo>
                    <a:pt x="313716" y="206487"/>
                    <a:pt x="314669" y="193152"/>
                    <a:pt x="306096" y="184580"/>
                  </a:cubicBezTo>
                  <a:cubicBezTo>
                    <a:pt x="298476" y="176960"/>
                    <a:pt x="283236" y="176007"/>
                    <a:pt x="275616" y="184580"/>
                  </a:cubicBezTo>
                  <a:cubicBezTo>
                    <a:pt x="240374" y="228395"/>
                    <a:pt x="181319" y="247445"/>
                    <a:pt x="127979" y="229347"/>
                  </a:cubicBezTo>
                  <a:cubicBezTo>
                    <a:pt x="75591" y="212202"/>
                    <a:pt x="43206" y="165530"/>
                    <a:pt x="43206" y="111237"/>
                  </a:cubicBezTo>
                  <a:cubicBezTo>
                    <a:pt x="43206" y="82662"/>
                    <a:pt x="50826" y="55992"/>
                    <a:pt x="65113" y="32180"/>
                  </a:cubicBezTo>
                  <a:cubicBezTo>
                    <a:pt x="79401" y="8367"/>
                    <a:pt x="42254" y="-13540"/>
                    <a:pt x="27966" y="10272"/>
                  </a:cubicBezTo>
                  <a:lnTo>
                    <a:pt x="27966" y="10272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3" name="Graphic 6">
            <a:extLst>
              <a:ext uri="{FF2B5EF4-FFF2-40B4-BE49-F238E27FC236}">
                <a16:creationId xmlns:a16="http://schemas.microsoft.com/office/drawing/2014/main" id="{088DC4F0-B5A7-4876-BFB4-399AEA5CA259}"/>
              </a:ext>
            </a:extLst>
          </p:cNvPr>
          <p:cNvGrpSpPr/>
          <p:nvPr userDrawn="1"/>
        </p:nvGrpSpPr>
        <p:grpSpPr>
          <a:xfrm>
            <a:off x="4082727" y="743399"/>
            <a:ext cx="901012" cy="873756"/>
            <a:chOff x="4232909" y="1233487"/>
            <a:chExt cx="535305" cy="519112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464706B-5CBF-4703-B97F-BB8AAFD63315}"/>
                </a:ext>
              </a:extLst>
            </p:cNvPr>
            <p:cNvSpPr/>
            <p:nvPr/>
          </p:nvSpPr>
          <p:spPr>
            <a:xfrm>
              <a:off x="4349114" y="1233487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7 w 210502"/>
                <a:gd name="connsiteY5" fmla="*/ 81915 h 199072"/>
                <a:gd name="connsiteX6" fmla="*/ 153352 w 210502"/>
                <a:gd name="connsiteY6" fmla="*/ 89535 h 199072"/>
                <a:gd name="connsiteX7" fmla="*/ 210502 w 210502"/>
                <a:gd name="connsiteY7" fmla="*/ 134302 h 199072"/>
                <a:gd name="connsiteX8" fmla="*/ 124777 w 210502"/>
                <a:gd name="connsiteY8" fmla="*/ 138113 h 199072"/>
                <a:gd name="connsiteX9" fmla="*/ 99060 w 210502"/>
                <a:gd name="connsiteY9" fmla="*/ 199072 h 199072"/>
                <a:gd name="connsiteX10" fmla="*/ 82867 w 210502"/>
                <a:gd name="connsiteY10" fmla="*/ 194310 h 199072"/>
                <a:gd name="connsiteX11" fmla="*/ 67627 w 210502"/>
                <a:gd name="connsiteY11" fmla="*/ 131445 h 199072"/>
                <a:gd name="connsiteX12" fmla="*/ 0 w 210502"/>
                <a:gd name="connsiteY12" fmla="*/ 137160 h 199072"/>
                <a:gd name="connsiteX13" fmla="*/ 18097 w 210502"/>
                <a:gd name="connsiteY13" fmla="*/ 107633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8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7" y="43815"/>
                    <a:pt x="109538" y="37148"/>
                    <a:pt x="114300" y="30480"/>
                  </a:cubicBezTo>
                  <a:cubicBezTo>
                    <a:pt x="122872" y="17145"/>
                    <a:pt x="135255" y="4763"/>
                    <a:pt x="152400" y="0"/>
                  </a:cubicBezTo>
                  <a:cubicBezTo>
                    <a:pt x="151447" y="27623"/>
                    <a:pt x="145732" y="54292"/>
                    <a:pt x="140017" y="81915"/>
                  </a:cubicBezTo>
                  <a:cubicBezTo>
                    <a:pt x="144780" y="83820"/>
                    <a:pt x="148590" y="86677"/>
                    <a:pt x="153352" y="89535"/>
                  </a:cubicBezTo>
                  <a:cubicBezTo>
                    <a:pt x="173355" y="102870"/>
                    <a:pt x="192405" y="118110"/>
                    <a:pt x="210502" y="134302"/>
                  </a:cubicBezTo>
                  <a:cubicBezTo>
                    <a:pt x="182880" y="140970"/>
                    <a:pt x="153352" y="143827"/>
                    <a:pt x="124777" y="138113"/>
                  </a:cubicBezTo>
                  <a:cubicBezTo>
                    <a:pt x="120967" y="160020"/>
                    <a:pt x="111442" y="180975"/>
                    <a:pt x="99060" y="199072"/>
                  </a:cubicBezTo>
                  <a:cubicBezTo>
                    <a:pt x="92392" y="199072"/>
                    <a:pt x="86677" y="198120"/>
                    <a:pt x="82867" y="194310"/>
                  </a:cubicBezTo>
                  <a:cubicBezTo>
                    <a:pt x="66675" y="180022"/>
                    <a:pt x="66675" y="152400"/>
                    <a:pt x="67627" y="131445"/>
                  </a:cubicBezTo>
                  <a:cubicBezTo>
                    <a:pt x="46672" y="139065"/>
                    <a:pt x="21907" y="145733"/>
                    <a:pt x="0" y="137160"/>
                  </a:cubicBezTo>
                  <a:cubicBezTo>
                    <a:pt x="2857" y="125730"/>
                    <a:pt x="9525" y="115252"/>
                    <a:pt x="18097" y="107633"/>
                  </a:cubicBezTo>
                  <a:cubicBezTo>
                    <a:pt x="28575" y="99060"/>
                    <a:pt x="40957" y="91440"/>
                    <a:pt x="55245" y="85725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D9E543C-FC29-4764-89B1-782C1C6AE46A}"/>
                </a:ext>
              </a:extLst>
            </p:cNvPr>
            <p:cNvSpPr/>
            <p:nvPr/>
          </p:nvSpPr>
          <p:spPr>
            <a:xfrm>
              <a:off x="4232909" y="1553527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8 w 210502"/>
                <a:gd name="connsiteY5" fmla="*/ 81915 h 199072"/>
                <a:gd name="connsiteX6" fmla="*/ 153353 w 210502"/>
                <a:gd name="connsiteY6" fmla="*/ 89535 h 199072"/>
                <a:gd name="connsiteX7" fmla="*/ 210503 w 210502"/>
                <a:gd name="connsiteY7" fmla="*/ 134302 h 199072"/>
                <a:gd name="connsiteX8" fmla="*/ 124778 w 210502"/>
                <a:gd name="connsiteY8" fmla="*/ 138113 h 199072"/>
                <a:gd name="connsiteX9" fmla="*/ 99060 w 210502"/>
                <a:gd name="connsiteY9" fmla="*/ 199072 h 199072"/>
                <a:gd name="connsiteX10" fmla="*/ 82868 w 210502"/>
                <a:gd name="connsiteY10" fmla="*/ 194310 h 199072"/>
                <a:gd name="connsiteX11" fmla="*/ 67628 w 210502"/>
                <a:gd name="connsiteY11" fmla="*/ 131445 h 199072"/>
                <a:gd name="connsiteX12" fmla="*/ 0 w 210502"/>
                <a:gd name="connsiteY12" fmla="*/ 137160 h 199072"/>
                <a:gd name="connsiteX13" fmla="*/ 18098 w 210502"/>
                <a:gd name="connsiteY13" fmla="*/ 107632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7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8" y="43815"/>
                    <a:pt x="109538" y="37147"/>
                    <a:pt x="114300" y="30480"/>
                  </a:cubicBezTo>
                  <a:cubicBezTo>
                    <a:pt x="122873" y="17145"/>
                    <a:pt x="136208" y="4763"/>
                    <a:pt x="152400" y="0"/>
                  </a:cubicBezTo>
                  <a:cubicBezTo>
                    <a:pt x="151448" y="27622"/>
                    <a:pt x="145733" y="54292"/>
                    <a:pt x="140018" y="81915"/>
                  </a:cubicBezTo>
                  <a:cubicBezTo>
                    <a:pt x="144780" y="83820"/>
                    <a:pt x="148590" y="86677"/>
                    <a:pt x="153353" y="89535"/>
                  </a:cubicBezTo>
                  <a:cubicBezTo>
                    <a:pt x="174308" y="102870"/>
                    <a:pt x="192405" y="118110"/>
                    <a:pt x="210503" y="134302"/>
                  </a:cubicBezTo>
                  <a:cubicBezTo>
                    <a:pt x="182880" y="140970"/>
                    <a:pt x="153353" y="143827"/>
                    <a:pt x="124778" y="138113"/>
                  </a:cubicBezTo>
                  <a:cubicBezTo>
                    <a:pt x="120968" y="160020"/>
                    <a:pt x="111443" y="180975"/>
                    <a:pt x="99060" y="199072"/>
                  </a:cubicBezTo>
                  <a:cubicBezTo>
                    <a:pt x="92393" y="199072"/>
                    <a:pt x="86678" y="198120"/>
                    <a:pt x="82868" y="194310"/>
                  </a:cubicBezTo>
                  <a:cubicBezTo>
                    <a:pt x="66675" y="180022"/>
                    <a:pt x="66675" y="152400"/>
                    <a:pt x="67628" y="131445"/>
                  </a:cubicBezTo>
                  <a:cubicBezTo>
                    <a:pt x="46673" y="139065"/>
                    <a:pt x="21908" y="145732"/>
                    <a:pt x="0" y="137160"/>
                  </a:cubicBezTo>
                  <a:cubicBezTo>
                    <a:pt x="2858" y="125730"/>
                    <a:pt x="9525" y="115252"/>
                    <a:pt x="18098" y="107632"/>
                  </a:cubicBezTo>
                  <a:cubicBezTo>
                    <a:pt x="28575" y="99060"/>
                    <a:pt x="40958" y="91440"/>
                    <a:pt x="55245" y="85725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EB469B0-145E-4370-80CD-25643EF38AC4}"/>
                </a:ext>
              </a:extLst>
            </p:cNvPr>
            <p:cNvSpPr/>
            <p:nvPr/>
          </p:nvSpPr>
          <p:spPr>
            <a:xfrm>
              <a:off x="4557712" y="1385887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7 w 210502"/>
                <a:gd name="connsiteY5" fmla="*/ 81915 h 199072"/>
                <a:gd name="connsiteX6" fmla="*/ 153353 w 210502"/>
                <a:gd name="connsiteY6" fmla="*/ 89535 h 199072"/>
                <a:gd name="connsiteX7" fmla="*/ 210503 w 210502"/>
                <a:gd name="connsiteY7" fmla="*/ 134303 h 199072"/>
                <a:gd name="connsiteX8" fmla="*/ 124778 w 210502"/>
                <a:gd name="connsiteY8" fmla="*/ 138113 h 199072"/>
                <a:gd name="connsiteX9" fmla="*/ 99060 w 210502"/>
                <a:gd name="connsiteY9" fmla="*/ 199072 h 199072"/>
                <a:gd name="connsiteX10" fmla="*/ 82867 w 210502"/>
                <a:gd name="connsiteY10" fmla="*/ 194310 h 199072"/>
                <a:gd name="connsiteX11" fmla="*/ 67628 w 210502"/>
                <a:gd name="connsiteY11" fmla="*/ 131445 h 199072"/>
                <a:gd name="connsiteX12" fmla="*/ 0 w 210502"/>
                <a:gd name="connsiteY12" fmla="*/ 137160 h 199072"/>
                <a:gd name="connsiteX13" fmla="*/ 18097 w 210502"/>
                <a:gd name="connsiteY13" fmla="*/ 107633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8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8" y="43815"/>
                    <a:pt x="109538" y="37147"/>
                    <a:pt x="114300" y="30480"/>
                  </a:cubicBezTo>
                  <a:cubicBezTo>
                    <a:pt x="122872" y="17145"/>
                    <a:pt x="136208" y="4763"/>
                    <a:pt x="152400" y="0"/>
                  </a:cubicBezTo>
                  <a:cubicBezTo>
                    <a:pt x="151447" y="27622"/>
                    <a:pt x="145733" y="54292"/>
                    <a:pt x="140017" y="81915"/>
                  </a:cubicBezTo>
                  <a:cubicBezTo>
                    <a:pt x="144780" y="83820"/>
                    <a:pt x="148590" y="86678"/>
                    <a:pt x="153353" y="89535"/>
                  </a:cubicBezTo>
                  <a:cubicBezTo>
                    <a:pt x="173355" y="102870"/>
                    <a:pt x="192405" y="118110"/>
                    <a:pt x="210503" y="134303"/>
                  </a:cubicBezTo>
                  <a:cubicBezTo>
                    <a:pt x="182880" y="140970"/>
                    <a:pt x="153353" y="143828"/>
                    <a:pt x="124778" y="138113"/>
                  </a:cubicBezTo>
                  <a:cubicBezTo>
                    <a:pt x="120967" y="160020"/>
                    <a:pt x="111442" y="180975"/>
                    <a:pt x="99060" y="199072"/>
                  </a:cubicBezTo>
                  <a:cubicBezTo>
                    <a:pt x="92392" y="199072"/>
                    <a:pt x="86678" y="198120"/>
                    <a:pt x="82867" y="194310"/>
                  </a:cubicBezTo>
                  <a:cubicBezTo>
                    <a:pt x="66675" y="180022"/>
                    <a:pt x="67628" y="152400"/>
                    <a:pt x="67628" y="131445"/>
                  </a:cubicBezTo>
                  <a:cubicBezTo>
                    <a:pt x="46672" y="139065"/>
                    <a:pt x="21908" y="145733"/>
                    <a:pt x="0" y="137160"/>
                  </a:cubicBezTo>
                  <a:cubicBezTo>
                    <a:pt x="2858" y="125730"/>
                    <a:pt x="9525" y="115253"/>
                    <a:pt x="18097" y="107633"/>
                  </a:cubicBezTo>
                  <a:cubicBezTo>
                    <a:pt x="28575" y="99060"/>
                    <a:pt x="40958" y="90488"/>
                    <a:pt x="55245" y="85725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EA577BA-3522-468A-8FBD-4FE479B5E379}"/>
              </a:ext>
            </a:extLst>
          </p:cNvPr>
          <p:cNvGrpSpPr/>
          <p:nvPr userDrawn="1"/>
        </p:nvGrpSpPr>
        <p:grpSpPr>
          <a:xfrm>
            <a:off x="6248318" y="-18701"/>
            <a:ext cx="1461307" cy="1213749"/>
            <a:chOff x="4062412" y="468630"/>
            <a:chExt cx="868185" cy="721107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9B38063-10A7-4AFD-BFF1-D7FD6ED37A7B}"/>
                </a:ext>
              </a:extLst>
            </p:cNvPr>
            <p:cNvSpPr/>
            <p:nvPr/>
          </p:nvSpPr>
          <p:spPr>
            <a:xfrm>
              <a:off x="4062412" y="468630"/>
              <a:ext cx="868185" cy="721107"/>
            </a:xfrm>
            <a:custGeom>
              <a:avLst/>
              <a:gdLst>
                <a:gd name="connsiteX0" fmla="*/ 0 w 868185"/>
                <a:gd name="connsiteY0" fmla="*/ 0 h 721107"/>
                <a:gd name="connsiteX1" fmla="*/ 0 w 868185"/>
                <a:gd name="connsiteY1" fmla="*/ 100013 h 721107"/>
                <a:gd name="connsiteX2" fmla="*/ 148590 w 868185"/>
                <a:gd name="connsiteY2" fmla="*/ 242888 h 721107"/>
                <a:gd name="connsiteX3" fmla="*/ 474345 w 868185"/>
                <a:gd name="connsiteY3" fmla="*/ 601028 h 721107"/>
                <a:gd name="connsiteX4" fmla="*/ 853440 w 868185"/>
                <a:gd name="connsiteY4" fmla="*/ 559118 h 721107"/>
                <a:gd name="connsiteX5" fmla="*/ 531495 w 868185"/>
                <a:gd name="connsiteY5" fmla="*/ 228600 h 721107"/>
                <a:gd name="connsiteX6" fmla="*/ 480060 w 868185"/>
                <a:gd name="connsiteY6" fmla="*/ 0 h 721107"/>
                <a:gd name="connsiteX7" fmla="*/ 0 w 868185"/>
                <a:gd name="connsiteY7" fmla="*/ 0 h 7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8185" h="721107">
                  <a:moveTo>
                    <a:pt x="0" y="0"/>
                  </a:moveTo>
                  <a:lnTo>
                    <a:pt x="0" y="100013"/>
                  </a:lnTo>
                  <a:cubicBezTo>
                    <a:pt x="17145" y="112395"/>
                    <a:pt x="25717" y="227647"/>
                    <a:pt x="148590" y="242888"/>
                  </a:cubicBezTo>
                  <a:cubicBezTo>
                    <a:pt x="321945" y="265747"/>
                    <a:pt x="378142" y="386715"/>
                    <a:pt x="474345" y="601028"/>
                  </a:cubicBezTo>
                  <a:cubicBezTo>
                    <a:pt x="570547" y="815340"/>
                    <a:pt x="798195" y="705803"/>
                    <a:pt x="853440" y="559118"/>
                  </a:cubicBezTo>
                  <a:cubicBezTo>
                    <a:pt x="909638" y="412433"/>
                    <a:pt x="805815" y="363855"/>
                    <a:pt x="531495" y="228600"/>
                  </a:cubicBezTo>
                  <a:cubicBezTo>
                    <a:pt x="383858" y="155258"/>
                    <a:pt x="417195" y="66675"/>
                    <a:pt x="4800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1ECAE09-CA3A-43CB-B517-94FC60185E8F}"/>
                </a:ext>
              </a:extLst>
            </p:cNvPr>
            <p:cNvSpPr/>
            <p:nvPr/>
          </p:nvSpPr>
          <p:spPr>
            <a:xfrm>
              <a:off x="4738646" y="834998"/>
              <a:ext cx="91918" cy="275740"/>
            </a:xfrm>
            <a:custGeom>
              <a:avLst/>
              <a:gdLst>
                <a:gd name="connsiteX0" fmla="*/ 2898 w 91918"/>
                <a:gd name="connsiteY0" fmla="*/ 26061 h 275740"/>
                <a:gd name="connsiteX1" fmla="*/ 53381 w 91918"/>
                <a:gd name="connsiteY1" fmla="*/ 138456 h 275740"/>
                <a:gd name="connsiteX2" fmla="*/ 31473 w 91918"/>
                <a:gd name="connsiteY2" fmla="*/ 248946 h 275740"/>
                <a:gd name="connsiteX3" fmla="*/ 61953 w 91918"/>
                <a:gd name="connsiteY3" fmla="*/ 267044 h 275740"/>
                <a:gd name="connsiteX4" fmla="*/ 89576 w 91918"/>
                <a:gd name="connsiteY4" fmla="*/ 136551 h 275740"/>
                <a:gd name="connsiteX5" fmla="*/ 34331 w 91918"/>
                <a:gd name="connsiteY5" fmla="*/ 8916 h 275740"/>
                <a:gd name="connsiteX6" fmla="*/ 2898 w 91918"/>
                <a:gd name="connsiteY6" fmla="*/ 26061 h 275740"/>
                <a:gd name="connsiteX7" fmla="*/ 2898 w 91918"/>
                <a:gd name="connsiteY7" fmla="*/ 26061 h 27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18" h="275740">
                  <a:moveTo>
                    <a:pt x="2898" y="26061"/>
                  </a:moveTo>
                  <a:cubicBezTo>
                    <a:pt x="23853" y="61304"/>
                    <a:pt x="44808" y="97499"/>
                    <a:pt x="53381" y="138456"/>
                  </a:cubicBezTo>
                  <a:cubicBezTo>
                    <a:pt x="61001" y="177509"/>
                    <a:pt x="50523" y="214656"/>
                    <a:pt x="31473" y="248946"/>
                  </a:cubicBezTo>
                  <a:cubicBezTo>
                    <a:pt x="20044" y="268949"/>
                    <a:pt x="50523" y="287046"/>
                    <a:pt x="61953" y="267044"/>
                  </a:cubicBezTo>
                  <a:cubicBezTo>
                    <a:pt x="85766" y="227039"/>
                    <a:pt x="97196" y="182271"/>
                    <a:pt x="89576" y="136551"/>
                  </a:cubicBezTo>
                  <a:cubicBezTo>
                    <a:pt x="81956" y="90831"/>
                    <a:pt x="58144" y="47969"/>
                    <a:pt x="34331" y="8916"/>
                  </a:cubicBezTo>
                  <a:cubicBezTo>
                    <a:pt x="20996" y="-11086"/>
                    <a:pt x="-9484" y="6059"/>
                    <a:pt x="2898" y="26061"/>
                  </a:cubicBezTo>
                  <a:lnTo>
                    <a:pt x="2898" y="26061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B36DCCD-4AA7-46A2-BD76-566A374A1D88}"/>
                </a:ext>
              </a:extLst>
            </p:cNvPr>
            <p:cNvSpPr/>
            <p:nvPr/>
          </p:nvSpPr>
          <p:spPr>
            <a:xfrm>
              <a:off x="4627999" y="792170"/>
              <a:ext cx="86045" cy="321803"/>
            </a:xfrm>
            <a:custGeom>
              <a:avLst/>
              <a:gdLst>
                <a:gd name="connsiteX0" fmla="*/ 10675 w 86045"/>
                <a:gd name="connsiteY0" fmla="*/ 11740 h 321803"/>
                <a:gd name="connsiteX1" fmla="*/ 4008 w 86045"/>
                <a:gd name="connsiteY1" fmla="*/ 94607 h 321803"/>
                <a:gd name="connsiteX2" fmla="*/ 35440 w 86045"/>
                <a:gd name="connsiteY2" fmla="*/ 168902 h 321803"/>
                <a:gd name="connsiteX3" fmla="*/ 48775 w 86045"/>
                <a:gd name="connsiteY3" fmla="*/ 232720 h 321803"/>
                <a:gd name="connsiteX4" fmla="*/ 33535 w 86045"/>
                <a:gd name="connsiteY4" fmla="*/ 290822 h 321803"/>
                <a:gd name="connsiteX5" fmla="*/ 59253 w 86045"/>
                <a:gd name="connsiteY5" fmla="*/ 316540 h 321803"/>
                <a:gd name="connsiteX6" fmla="*/ 76398 w 86045"/>
                <a:gd name="connsiteY6" fmla="*/ 173665 h 321803"/>
                <a:gd name="connsiteX7" fmla="*/ 44965 w 86045"/>
                <a:gd name="connsiteY7" fmla="*/ 102227 h 321803"/>
                <a:gd name="connsiteX8" fmla="*/ 45918 w 86045"/>
                <a:gd name="connsiteY8" fmla="*/ 21265 h 321803"/>
                <a:gd name="connsiteX9" fmla="*/ 10675 w 86045"/>
                <a:gd name="connsiteY9" fmla="*/ 11740 h 321803"/>
                <a:gd name="connsiteX10" fmla="*/ 10675 w 86045"/>
                <a:gd name="connsiteY10" fmla="*/ 11740 h 32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45" h="321803">
                  <a:moveTo>
                    <a:pt x="10675" y="11740"/>
                  </a:moveTo>
                  <a:cubicBezTo>
                    <a:pt x="198" y="38410"/>
                    <a:pt x="-3612" y="66985"/>
                    <a:pt x="4008" y="94607"/>
                  </a:cubicBezTo>
                  <a:cubicBezTo>
                    <a:pt x="10675" y="120325"/>
                    <a:pt x="24963" y="144137"/>
                    <a:pt x="35440" y="168902"/>
                  </a:cubicBezTo>
                  <a:cubicBezTo>
                    <a:pt x="44013" y="188905"/>
                    <a:pt x="47823" y="210812"/>
                    <a:pt x="48775" y="232720"/>
                  </a:cubicBezTo>
                  <a:cubicBezTo>
                    <a:pt x="48775" y="252722"/>
                    <a:pt x="46870" y="275582"/>
                    <a:pt x="33535" y="290822"/>
                  </a:cubicBezTo>
                  <a:cubicBezTo>
                    <a:pt x="18295" y="307967"/>
                    <a:pt x="43060" y="332732"/>
                    <a:pt x="59253" y="316540"/>
                  </a:cubicBezTo>
                  <a:cubicBezTo>
                    <a:pt x="93543" y="279392"/>
                    <a:pt x="89733" y="218432"/>
                    <a:pt x="76398" y="173665"/>
                  </a:cubicBezTo>
                  <a:cubicBezTo>
                    <a:pt x="68778" y="148900"/>
                    <a:pt x="54490" y="126992"/>
                    <a:pt x="44965" y="102227"/>
                  </a:cubicBezTo>
                  <a:cubicBezTo>
                    <a:pt x="34488" y="74605"/>
                    <a:pt x="35440" y="49840"/>
                    <a:pt x="45918" y="21265"/>
                  </a:cubicBezTo>
                  <a:cubicBezTo>
                    <a:pt x="52585" y="310"/>
                    <a:pt x="18295" y="-9215"/>
                    <a:pt x="10675" y="11740"/>
                  </a:cubicBezTo>
                  <a:lnTo>
                    <a:pt x="10675" y="117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3F75D6B-CBE9-41EC-9D44-EA40A6ADAB94}"/>
                </a:ext>
              </a:extLst>
            </p:cNvPr>
            <p:cNvSpPr/>
            <p:nvPr/>
          </p:nvSpPr>
          <p:spPr>
            <a:xfrm>
              <a:off x="4510190" y="720918"/>
              <a:ext cx="86972" cy="269721"/>
            </a:xfrm>
            <a:custGeom>
              <a:avLst/>
              <a:gdLst>
                <a:gd name="connsiteX0" fmla="*/ 14184 w 86972"/>
                <a:gd name="connsiteY0" fmla="*/ 8697 h 269721"/>
                <a:gd name="connsiteX1" fmla="*/ 16089 w 86972"/>
                <a:gd name="connsiteY1" fmla="*/ 132522 h 269721"/>
                <a:gd name="connsiteX2" fmla="*/ 48474 w 86972"/>
                <a:gd name="connsiteY2" fmla="*/ 247774 h 269721"/>
                <a:gd name="connsiteX3" fmla="*/ 82764 w 86972"/>
                <a:gd name="connsiteY3" fmla="*/ 257299 h 269721"/>
                <a:gd name="connsiteX4" fmla="*/ 59904 w 86972"/>
                <a:gd name="connsiteY4" fmla="*/ 142047 h 269721"/>
                <a:gd name="connsiteX5" fmla="*/ 45616 w 86972"/>
                <a:gd name="connsiteY5" fmla="*/ 26794 h 269721"/>
                <a:gd name="connsiteX6" fmla="*/ 14184 w 86972"/>
                <a:gd name="connsiteY6" fmla="*/ 8697 h 269721"/>
                <a:gd name="connsiteX7" fmla="*/ 14184 w 86972"/>
                <a:gd name="connsiteY7" fmla="*/ 8697 h 26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72" h="269721">
                  <a:moveTo>
                    <a:pt x="14184" y="8697"/>
                  </a:moveTo>
                  <a:cubicBezTo>
                    <a:pt x="-7724" y="48702"/>
                    <a:pt x="-2009" y="91564"/>
                    <a:pt x="16089" y="132522"/>
                  </a:cubicBezTo>
                  <a:cubicBezTo>
                    <a:pt x="31329" y="168717"/>
                    <a:pt x="60856" y="205864"/>
                    <a:pt x="48474" y="247774"/>
                  </a:cubicBezTo>
                  <a:cubicBezTo>
                    <a:pt x="41806" y="269682"/>
                    <a:pt x="76096" y="279207"/>
                    <a:pt x="82764" y="257299"/>
                  </a:cubicBezTo>
                  <a:cubicBezTo>
                    <a:pt x="95146" y="215389"/>
                    <a:pt x="78001" y="179194"/>
                    <a:pt x="59904" y="142047"/>
                  </a:cubicBezTo>
                  <a:cubicBezTo>
                    <a:pt x="41806" y="105852"/>
                    <a:pt x="24661" y="64894"/>
                    <a:pt x="45616" y="26794"/>
                  </a:cubicBezTo>
                  <a:cubicBezTo>
                    <a:pt x="55141" y="6792"/>
                    <a:pt x="24661" y="-11306"/>
                    <a:pt x="14184" y="8697"/>
                  </a:cubicBezTo>
                  <a:lnTo>
                    <a:pt x="14184" y="8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9FF225C-F93A-4D70-A2CF-0E8467CFE762}"/>
                </a:ext>
              </a:extLst>
            </p:cNvPr>
            <p:cNvSpPr/>
            <p:nvPr/>
          </p:nvSpPr>
          <p:spPr>
            <a:xfrm>
              <a:off x="4403132" y="647436"/>
              <a:ext cx="52662" cy="121902"/>
            </a:xfrm>
            <a:custGeom>
              <a:avLst/>
              <a:gdLst>
                <a:gd name="connsiteX0" fmla="*/ 24087 w 52662"/>
                <a:gd name="connsiteY0" fmla="*/ 5026 h 121902"/>
                <a:gd name="connsiteX1" fmla="*/ 2180 w 52662"/>
                <a:gd name="connsiteY1" fmla="*/ 55508 h 121902"/>
                <a:gd name="connsiteX2" fmla="*/ 5037 w 52662"/>
                <a:gd name="connsiteY2" fmla="*/ 108848 h 121902"/>
                <a:gd name="connsiteX3" fmla="*/ 26945 w 52662"/>
                <a:gd name="connsiteY3" fmla="*/ 121231 h 121902"/>
                <a:gd name="connsiteX4" fmla="*/ 39327 w 52662"/>
                <a:gd name="connsiteY4" fmla="*/ 99323 h 121902"/>
                <a:gd name="connsiteX5" fmla="*/ 36470 w 52662"/>
                <a:gd name="connsiteY5" fmla="*/ 90751 h 121902"/>
                <a:gd name="connsiteX6" fmla="*/ 35517 w 52662"/>
                <a:gd name="connsiteY6" fmla="*/ 85988 h 121902"/>
                <a:gd name="connsiteX7" fmla="*/ 35517 w 52662"/>
                <a:gd name="connsiteY7" fmla="*/ 86941 h 121902"/>
                <a:gd name="connsiteX8" fmla="*/ 35517 w 52662"/>
                <a:gd name="connsiteY8" fmla="*/ 84083 h 121902"/>
                <a:gd name="connsiteX9" fmla="*/ 35517 w 52662"/>
                <a:gd name="connsiteY9" fmla="*/ 72653 h 121902"/>
                <a:gd name="connsiteX10" fmla="*/ 35517 w 52662"/>
                <a:gd name="connsiteY10" fmla="*/ 66938 h 121902"/>
                <a:gd name="connsiteX11" fmla="*/ 35517 w 52662"/>
                <a:gd name="connsiteY11" fmla="*/ 65986 h 121902"/>
                <a:gd name="connsiteX12" fmla="*/ 35517 w 52662"/>
                <a:gd name="connsiteY12" fmla="*/ 65033 h 121902"/>
                <a:gd name="connsiteX13" fmla="*/ 41232 w 52662"/>
                <a:gd name="connsiteY13" fmla="*/ 43126 h 121902"/>
                <a:gd name="connsiteX14" fmla="*/ 42185 w 52662"/>
                <a:gd name="connsiteY14" fmla="*/ 40268 h 121902"/>
                <a:gd name="connsiteX15" fmla="*/ 42185 w 52662"/>
                <a:gd name="connsiteY15" fmla="*/ 41221 h 121902"/>
                <a:gd name="connsiteX16" fmla="*/ 44090 w 52662"/>
                <a:gd name="connsiteY16" fmla="*/ 36458 h 121902"/>
                <a:gd name="connsiteX17" fmla="*/ 46947 w 52662"/>
                <a:gd name="connsiteY17" fmla="*/ 31696 h 121902"/>
                <a:gd name="connsiteX18" fmla="*/ 47900 w 52662"/>
                <a:gd name="connsiteY18" fmla="*/ 29791 h 121902"/>
                <a:gd name="connsiteX19" fmla="*/ 52662 w 52662"/>
                <a:gd name="connsiteY19" fmla="*/ 17408 h 121902"/>
                <a:gd name="connsiteX20" fmla="*/ 47900 w 52662"/>
                <a:gd name="connsiteY20" fmla="*/ 5026 h 121902"/>
                <a:gd name="connsiteX21" fmla="*/ 24087 w 52662"/>
                <a:gd name="connsiteY21" fmla="*/ 5026 h 121902"/>
                <a:gd name="connsiteX22" fmla="*/ 24087 w 52662"/>
                <a:gd name="connsiteY22" fmla="*/ 5026 h 12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662" h="121902">
                  <a:moveTo>
                    <a:pt x="24087" y="5026"/>
                  </a:moveTo>
                  <a:cubicBezTo>
                    <a:pt x="12657" y="20266"/>
                    <a:pt x="5037" y="37411"/>
                    <a:pt x="2180" y="55508"/>
                  </a:cubicBezTo>
                  <a:cubicBezTo>
                    <a:pt x="-678" y="72653"/>
                    <a:pt x="-1630" y="91703"/>
                    <a:pt x="5037" y="108848"/>
                  </a:cubicBezTo>
                  <a:cubicBezTo>
                    <a:pt x="8847" y="117421"/>
                    <a:pt x="17420" y="124088"/>
                    <a:pt x="26945" y="121231"/>
                  </a:cubicBezTo>
                  <a:cubicBezTo>
                    <a:pt x="35517" y="118373"/>
                    <a:pt x="43137" y="108848"/>
                    <a:pt x="39327" y="99323"/>
                  </a:cubicBezTo>
                  <a:cubicBezTo>
                    <a:pt x="38375" y="96466"/>
                    <a:pt x="37422" y="93608"/>
                    <a:pt x="36470" y="90751"/>
                  </a:cubicBezTo>
                  <a:cubicBezTo>
                    <a:pt x="36470" y="88846"/>
                    <a:pt x="36470" y="87893"/>
                    <a:pt x="35517" y="85988"/>
                  </a:cubicBezTo>
                  <a:cubicBezTo>
                    <a:pt x="36470" y="90751"/>
                    <a:pt x="35517" y="88846"/>
                    <a:pt x="35517" y="86941"/>
                  </a:cubicBezTo>
                  <a:cubicBezTo>
                    <a:pt x="35517" y="85988"/>
                    <a:pt x="35517" y="85036"/>
                    <a:pt x="35517" y="84083"/>
                  </a:cubicBezTo>
                  <a:cubicBezTo>
                    <a:pt x="35517" y="80273"/>
                    <a:pt x="35517" y="76463"/>
                    <a:pt x="35517" y="72653"/>
                  </a:cubicBezTo>
                  <a:cubicBezTo>
                    <a:pt x="35517" y="70748"/>
                    <a:pt x="35517" y="68843"/>
                    <a:pt x="35517" y="66938"/>
                  </a:cubicBezTo>
                  <a:cubicBezTo>
                    <a:pt x="35517" y="65986"/>
                    <a:pt x="36470" y="63128"/>
                    <a:pt x="35517" y="65986"/>
                  </a:cubicBezTo>
                  <a:cubicBezTo>
                    <a:pt x="35517" y="68843"/>
                    <a:pt x="35517" y="65033"/>
                    <a:pt x="35517" y="65033"/>
                  </a:cubicBezTo>
                  <a:cubicBezTo>
                    <a:pt x="36470" y="57413"/>
                    <a:pt x="38375" y="50746"/>
                    <a:pt x="41232" y="43126"/>
                  </a:cubicBezTo>
                  <a:cubicBezTo>
                    <a:pt x="41232" y="42173"/>
                    <a:pt x="42185" y="40268"/>
                    <a:pt x="42185" y="40268"/>
                  </a:cubicBezTo>
                  <a:cubicBezTo>
                    <a:pt x="41232" y="40268"/>
                    <a:pt x="40280" y="44078"/>
                    <a:pt x="42185" y="41221"/>
                  </a:cubicBezTo>
                  <a:cubicBezTo>
                    <a:pt x="43137" y="39316"/>
                    <a:pt x="44090" y="38363"/>
                    <a:pt x="44090" y="36458"/>
                  </a:cubicBezTo>
                  <a:cubicBezTo>
                    <a:pt x="45042" y="34553"/>
                    <a:pt x="45995" y="33601"/>
                    <a:pt x="46947" y="31696"/>
                  </a:cubicBezTo>
                  <a:cubicBezTo>
                    <a:pt x="47900" y="30743"/>
                    <a:pt x="51710" y="25981"/>
                    <a:pt x="47900" y="29791"/>
                  </a:cubicBezTo>
                  <a:cubicBezTo>
                    <a:pt x="50757" y="25981"/>
                    <a:pt x="52662" y="22171"/>
                    <a:pt x="52662" y="17408"/>
                  </a:cubicBezTo>
                  <a:cubicBezTo>
                    <a:pt x="52662" y="12646"/>
                    <a:pt x="50757" y="7883"/>
                    <a:pt x="47900" y="5026"/>
                  </a:cubicBezTo>
                  <a:cubicBezTo>
                    <a:pt x="42185" y="-689"/>
                    <a:pt x="29802" y="-2594"/>
                    <a:pt x="24087" y="5026"/>
                  </a:cubicBezTo>
                  <a:lnTo>
                    <a:pt x="24087" y="50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" name="Graphic 6">
            <a:extLst>
              <a:ext uri="{FF2B5EF4-FFF2-40B4-BE49-F238E27FC236}">
                <a16:creationId xmlns:a16="http://schemas.microsoft.com/office/drawing/2014/main" id="{B1423FA5-234B-40FC-8EF1-4636C7A13E42}"/>
              </a:ext>
            </a:extLst>
          </p:cNvPr>
          <p:cNvGrpSpPr/>
          <p:nvPr userDrawn="1"/>
        </p:nvGrpSpPr>
        <p:grpSpPr>
          <a:xfrm>
            <a:off x="5393637" y="512592"/>
            <a:ext cx="1391560" cy="1538979"/>
            <a:chOff x="4808087" y="1161166"/>
            <a:chExt cx="826747" cy="914331"/>
          </a:xfrm>
        </p:grpSpPr>
        <p:grpSp>
          <p:nvGrpSpPr>
            <p:cNvPr id="164" name="Graphic 6">
              <a:extLst>
                <a:ext uri="{FF2B5EF4-FFF2-40B4-BE49-F238E27FC236}">
                  <a16:creationId xmlns:a16="http://schemas.microsoft.com/office/drawing/2014/main" id="{BC8F2471-289D-401C-8443-A593C525AC66}"/>
                </a:ext>
              </a:extLst>
            </p:cNvPr>
            <p:cNvGrpSpPr/>
            <p:nvPr/>
          </p:nvGrpSpPr>
          <p:grpSpPr>
            <a:xfrm>
              <a:off x="4808087" y="1161166"/>
              <a:ext cx="826747" cy="836229"/>
              <a:chOff x="4808087" y="1161166"/>
              <a:chExt cx="826747" cy="836229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CE7335E-C702-4F02-BB68-8133CE38FA94}"/>
                  </a:ext>
                </a:extLst>
              </p:cNvPr>
              <p:cNvSpPr/>
              <p:nvPr/>
            </p:nvSpPr>
            <p:spPr>
              <a:xfrm>
                <a:off x="4808087" y="1161166"/>
                <a:ext cx="826747" cy="836229"/>
              </a:xfrm>
              <a:custGeom>
                <a:avLst/>
                <a:gdLst>
                  <a:gd name="connsiteX0" fmla="*/ 655452 w 826747"/>
                  <a:gd name="connsiteY0" fmla="*/ 660967 h 836229"/>
                  <a:gd name="connsiteX1" fmla="*/ 455427 w 826747"/>
                  <a:gd name="connsiteY1" fmla="*/ 807651 h 836229"/>
                  <a:gd name="connsiteX2" fmla="*/ 278262 w 826747"/>
                  <a:gd name="connsiteY2" fmla="*/ 836226 h 836229"/>
                  <a:gd name="connsiteX3" fmla="*/ 91572 w 826747"/>
                  <a:gd name="connsiteY3" fmla="*/ 740976 h 836229"/>
                  <a:gd name="connsiteX4" fmla="*/ 12514 w 826747"/>
                  <a:gd name="connsiteY4" fmla="*/ 245676 h 836229"/>
                  <a:gd name="connsiteX5" fmla="*/ 440187 w 826747"/>
                  <a:gd name="connsiteY5" fmla="*/ 26601 h 836229"/>
                  <a:gd name="connsiteX6" fmla="*/ 817377 w 826747"/>
                  <a:gd name="connsiteY6" fmla="*/ 347594 h 836229"/>
                  <a:gd name="connsiteX7" fmla="*/ 655452 w 826747"/>
                  <a:gd name="connsiteY7" fmla="*/ 660967 h 83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6747" h="836229">
                    <a:moveTo>
                      <a:pt x="655452" y="660967"/>
                    </a:moveTo>
                    <a:cubicBezTo>
                      <a:pt x="587824" y="699067"/>
                      <a:pt x="526864" y="766694"/>
                      <a:pt x="455427" y="807651"/>
                    </a:cubicBezTo>
                    <a:cubicBezTo>
                      <a:pt x="402087" y="837179"/>
                      <a:pt x="337317" y="836226"/>
                      <a:pt x="278262" y="836226"/>
                    </a:cubicBezTo>
                    <a:cubicBezTo>
                      <a:pt x="202062" y="836226"/>
                      <a:pt x="129672" y="807651"/>
                      <a:pt x="91572" y="740976"/>
                    </a:cubicBezTo>
                    <a:cubicBezTo>
                      <a:pt x="6799" y="594292"/>
                      <a:pt x="-17966" y="411412"/>
                      <a:pt x="12514" y="245676"/>
                    </a:cubicBezTo>
                    <a:cubicBezTo>
                      <a:pt x="52519" y="33269"/>
                      <a:pt x="238257" y="-46741"/>
                      <a:pt x="440187" y="26601"/>
                    </a:cubicBezTo>
                    <a:cubicBezTo>
                      <a:pt x="591634" y="81846"/>
                      <a:pt x="771657" y="183764"/>
                      <a:pt x="817377" y="347594"/>
                    </a:cubicBezTo>
                    <a:cubicBezTo>
                      <a:pt x="855477" y="481896"/>
                      <a:pt x="772609" y="595244"/>
                      <a:pt x="655452" y="660967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E47594F-0025-4A64-8A7C-B2047B5B890E}"/>
                  </a:ext>
                </a:extLst>
              </p:cNvPr>
              <p:cNvSpPr/>
              <p:nvPr/>
            </p:nvSpPr>
            <p:spPr>
              <a:xfrm>
                <a:off x="4900216" y="1270303"/>
                <a:ext cx="644136" cy="646062"/>
              </a:xfrm>
              <a:custGeom>
                <a:avLst/>
                <a:gdLst>
                  <a:gd name="connsiteX0" fmla="*/ 512841 w 644136"/>
                  <a:gd name="connsiteY0" fmla="*/ 499441 h 646062"/>
                  <a:gd name="connsiteX1" fmla="*/ 355678 w 644136"/>
                  <a:gd name="connsiteY1" fmla="*/ 616599 h 646062"/>
                  <a:gd name="connsiteX2" fmla="*/ 215661 w 644136"/>
                  <a:gd name="connsiteY2" fmla="*/ 642316 h 646062"/>
                  <a:gd name="connsiteX3" fmla="*/ 54688 w 644136"/>
                  <a:gd name="connsiteY3" fmla="*/ 547066 h 646062"/>
                  <a:gd name="connsiteX4" fmla="*/ 11826 w 644136"/>
                  <a:gd name="connsiteY4" fmla="*/ 212738 h 646062"/>
                  <a:gd name="connsiteX5" fmla="*/ 342343 w 644136"/>
                  <a:gd name="connsiteY5" fmla="*/ 6046 h 646062"/>
                  <a:gd name="connsiteX6" fmla="*/ 634761 w 644136"/>
                  <a:gd name="connsiteY6" fmla="*/ 225121 h 646062"/>
                  <a:gd name="connsiteX7" fmla="*/ 512841 w 644136"/>
                  <a:gd name="connsiteY7" fmla="*/ 499441 h 64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136" h="646062">
                    <a:moveTo>
                      <a:pt x="512841" y="499441"/>
                    </a:moveTo>
                    <a:cubicBezTo>
                      <a:pt x="458549" y="528968"/>
                      <a:pt x="410924" y="582309"/>
                      <a:pt x="355678" y="616599"/>
                    </a:cubicBezTo>
                    <a:cubicBezTo>
                      <a:pt x="304243" y="648031"/>
                      <a:pt x="264238" y="649936"/>
                      <a:pt x="215661" y="642316"/>
                    </a:cubicBezTo>
                    <a:cubicBezTo>
                      <a:pt x="147081" y="631839"/>
                      <a:pt x="87074" y="605168"/>
                      <a:pt x="54688" y="547066"/>
                    </a:cubicBezTo>
                    <a:cubicBezTo>
                      <a:pt x="-8176" y="432766"/>
                      <a:pt x="-8176" y="337516"/>
                      <a:pt x="11826" y="212738"/>
                    </a:cubicBezTo>
                    <a:cubicBezTo>
                      <a:pt x="37543" y="50813"/>
                      <a:pt x="174703" y="-22529"/>
                      <a:pt x="342343" y="6046"/>
                    </a:cubicBezTo>
                    <a:cubicBezTo>
                      <a:pt x="465216" y="27001"/>
                      <a:pt x="597614" y="107963"/>
                      <a:pt x="634761" y="225121"/>
                    </a:cubicBezTo>
                    <a:cubicBezTo>
                      <a:pt x="668099" y="331801"/>
                      <a:pt x="609043" y="446101"/>
                      <a:pt x="512841" y="499441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EB72B5A-502B-49C8-A6B8-E83D6EA429F5}"/>
                  </a:ext>
                </a:extLst>
              </p:cNvPr>
              <p:cNvSpPr/>
              <p:nvPr/>
            </p:nvSpPr>
            <p:spPr>
              <a:xfrm>
                <a:off x="5063335" y="1446574"/>
                <a:ext cx="312614" cy="302543"/>
              </a:xfrm>
              <a:custGeom>
                <a:avLst/>
                <a:gdLst>
                  <a:gd name="connsiteX0" fmla="*/ 130646 w 312614"/>
                  <a:gd name="connsiteY0" fmla="*/ 302216 h 302543"/>
                  <a:gd name="connsiteX1" fmla="*/ 55399 w 312614"/>
                  <a:gd name="connsiteY1" fmla="*/ 288881 h 302543"/>
                  <a:gd name="connsiteX2" fmla="*/ 8726 w 312614"/>
                  <a:gd name="connsiteY2" fmla="*/ 242208 h 302543"/>
                  <a:gd name="connsiteX3" fmla="*/ 7774 w 312614"/>
                  <a:gd name="connsiteY3" fmla="*/ 151721 h 302543"/>
                  <a:gd name="connsiteX4" fmla="*/ 104929 w 312614"/>
                  <a:gd name="connsiteY4" fmla="*/ 21228 h 302543"/>
                  <a:gd name="connsiteX5" fmla="*/ 284951 w 312614"/>
                  <a:gd name="connsiteY5" fmla="*/ 37421 h 302543"/>
                  <a:gd name="connsiteX6" fmla="*/ 283046 w 312614"/>
                  <a:gd name="connsiteY6" fmla="*/ 187916 h 302543"/>
                  <a:gd name="connsiteX7" fmla="*/ 130646 w 312614"/>
                  <a:gd name="connsiteY7" fmla="*/ 302216 h 30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614" h="302543">
                    <a:moveTo>
                      <a:pt x="130646" y="302216"/>
                    </a:moveTo>
                    <a:cubicBezTo>
                      <a:pt x="105881" y="304121"/>
                      <a:pt x="78259" y="297453"/>
                      <a:pt x="55399" y="288881"/>
                    </a:cubicBezTo>
                    <a:cubicBezTo>
                      <a:pt x="33491" y="279356"/>
                      <a:pt x="19204" y="264116"/>
                      <a:pt x="8726" y="242208"/>
                    </a:cubicBezTo>
                    <a:cubicBezTo>
                      <a:pt x="-4609" y="213633"/>
                      <a:pt x="-799" y="186963"/>
                      <a:pt x="7774" y="151721"/>
                    </a:cubicBezTo>
                    <a:cubicBezTo>
                      <a:pt x="20156" y="97428"/>
                      <a:pt x="55399" y="50756"/>
                      <a:pt x="104929" y="21228"/>
                    </a:cubicBezTo>
                    <a:cubicBezTo>
                      <a:pt x="162079" y="-13062"/>
                      <a:pt x="237326" y="-4489"/>
                      <a:pt x="284951" y="37421"/>
                    </a:cubicBezTo>
                    <a:cubicBezTo>
                      <a:pt x="329719" y="77426"/>
                      <a:pt x="313526" y="143148"/>
                      <a:pt x="283046" y="187916"/>
                    </a:cubicBezTo>
                    <a:cubicBezTo>
                      <a:pt x="252566" y="230778"/>
                      <a:pt x="206846" y="297453"/>
                      <a:pt x="130646" y="302216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5" name="Graphic 6">
              <a:extLst>
                <a:ext uri="{FF2B5EF4-FFF2-40B4-BE49-F238E27FC236}">
                  <a16:creationId xmlns:a16="http://schemas.microsoft.com/office/drawing/2014/main" id="{F20AA537-E705-49BD-91DF-083A018884BF}"/>
                </a:ext>
              </a:extLst>
            </p:cNvPr>
            <p:cNvGrpSpPr/>
            <p:nvPr/>
          </p:nvGrpSpPr>
          <p:grpSpPr>
            <a:xfrm>
              <a:off x="5038962" y="1245852"/>
              <a:ext cx="323373" cy="829644"/>
              <a:chOff x="5038962" y="1245852"/>
              <a:chExt cx="323373" cy="829644"/>
            </a:xfrm>
            <a:solidFill>
              <a:srgbClr val="FFFFFF"/>
            </a:solidFill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208EC2C7-66F9-49F8-8BC9-45055C441A44}"/>
                  </a:ext>
                </a:extLst>
              </p:cNvPr>
              <p:cNvSpPr/>
              <p:nvPr/>
            </p:nvSpPr>
            <p:spPr>
              <a:xfrm>
                <a:off x="5051345" y="1245852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F4C37354-3EA7-4E0B-8FA2-A6DADD5BF340}"/>
                  </a:ext>
                </a:extLst>
              </p:cNvPr>
              <p:cNvSpPr/>
              <p:nvPr/>
            </p:nvSpPr>
            <p:spPr>
              <a:xfrm>
                <a:off x="5038962" y="1344929"/>
                <a:ext cx="35718" cy="37147"/>
              </a:xfrm>
              <a:custGeom>
                <a:avLst/>
                <a:gdLst>
                  <a:gd name="connsiteX0" fmla="*/ 17859 w 35718"/>
                  <a:gd name="connsiteY0" fmla="*/ 37148 h 37147"/>
                  <a:gd name="connsiteX1" fmla="*/ 17859 w 35718"/>
                  <a:gd name="connsiteY1" fmla="*/ 0 h 37147"/>
                  <a:gd name="connsiteX2" fmla="*/ 17859 w 35718"/>
                  <a:gd name="connsiteY2" fmla="*/ 37148 h 37147"/>
                  <a:gd name="connsiteX3" fmla="*/ 17859 w 35718"/>
                  <a:gd name="connsiteY3" fmla="*/ 37148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8"/>
                    </a:moveTo>
                    <a:cubicBezTo>
                      <a:pt x="41672" y="37148"/>
                      <a:pt x="41672" y="0"/>
                      <a:pt x="17859" y="0"/>
                    </a:cubicBezTo>
                    <a:cubicBezTo>
                      <a:pt x="-5953" y="0"/>
                      <a:pt x="-5953" y="37148"/>
                      <a:pt x="17859" y="37148"/>
                    </a:cubicBezTo>
                    <a:lnTo>
                      <a:pt x="17859" y="37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19F749D-EEAF-4577-A7F2-7BB0A2DEB580}"/>
                  </a:ext>
                </a:extLst>
              </p:cNvPr>
              <p:cNvSpPr/>
              <p:nvPr/>
            </p:nvSpPr>
            <p:spPr>
              <a:xfrm>
                <a:off x="5325903" y="138682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D1641B4-95CF-4760-9300-D10D44207F78}"/>
                  </a:ext>
                </a:extLst>
              </p:cNvPr>
              <p:cNvSpPr/>
              <p:nvPr/>
            </p:nvSpPr>
            <p:spPr>
              <a:xfrm>
                <a:off x="5295185" y="1542079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01CC811-34C6-4889-B0AE-34F920E938DC}"/>
                  </a:ext>
                </a:extLst>
              </p:cNvPr>
              <p:cNvSpPr/>
              <p:nvPr/>
            </p:nvSpPr>
            <p:spPr>
              <a:xfrm>
                <a:off x="5291375" y="1838325"/>
                <a:ext cx="35718" cy="37147"/>
              </a:xfrm>
              <a:custGeom>
                <a:avLst/>
                <a:gdLst>
                  <a:gd name="connsiteX0" fmla="*/ 17859 w 35718"/>
                  <a:gd name="connsiteY0" fmla="*/ 37147 h 37147"/>
                  <a:gd name="connsiteX1" fmla="*/ 17859 w 35718"/>
                  <a:gd name="connsiteY1" fmla="*/ 0 h 37147"/>
                  <a:gd name="connsiteX2" fmla="*/ 17859 w 35718"/>
                  <a:gd name="connsiteY2" fmla="*/ 37147 h 37147"/>
                  <a:gd name="connsiteX3" fmla="*/ 17859 w 35718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7"/>
                    </a:moveTo>
                    <a:cubicBezTo>
                      <a:pt x="41672" y="37147"/>
                      <a:pt x="41672" y="0"/>
                      <a:pt x="17859" y="0"/>
                    </a:cubicBezTo>
                    <a:cubicBezTo>
                      <a:pt x="-5953" y="0"/>
                      <a:pt x="-5953" y="37147"/>
                      <a:pt x="17859" y="37147"/>
                    </a:cubicBezTo>
                    <a:lnTo>
                      <a:pt x="17859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90271BDE-7CA8-4A9C-8FDB-ACCBDDB47A07}"/>
                  </a:ext>
                </a:extLst>
              </p:cNvPr>
              <p:cNvSpPr/>
              <p:nvPr/>
            </p:nvSpPr>
            <p:spPr>
              <a:xfrm>
                <a:off x="5179218" y="203833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2C0956E-72E5-4725-8EF9-423BD70BD5D1}"/>
                  </a:ext>
                </a:extLst>
              </p:cNvPr>
              <p:cNvSpPr/>
              <p:nvPr/>
            </p:nvSpPr>
            <p:spPr>
              <a:xfrm>
                <a:off x="5101113" y="1805940"/>
                <a:ext cx="36433" cy="37147"/>
              </a:xfrm>
              <a:custGeom>
                <a:avLst/>
                <a:gdLst>
                  <a:gd name="connsiteX0" fmla="*/ 18574 w 36433"/>
                  <a:gd name="connsiteY0" fmla="*/ 37147 h 37147"/>
                  <a:gd name="connsiteX1" fmla="*/ 18574 w 36433"/>
                  <a:gd name="connsiteY1" fmla="*/ 0 h 37147"/>
                  <a:gd name="connsiteX2" fmla="*/ 18574 w 36433"/>
                  <a:gd name="connsiteY2" fmla="*/ 37147 h 37147"/>
                  <a:gd name="connsiteX3" fmla="*/ 18574 w 36433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47">
                    <a:moveTo>
                      <a:pt x="18574" y="37147"/>
                    </a:moveTo>
                    <a:cubicBezTo>
                      <a:pt x="42386" y="37147"/>
                      <a:pt x="42386" y="0"/>
                      <a:pt x="18574" y="0"/>
                    </a:cubicBezTo>
                    <a:cubicBezTo>
                      <a:pt x="-6191" y="0"/>
                      <a:pt x="-6191" y="37147"/>
                      <a:pt x="18574" y="37147"/>
                    </a:cubicBezTo>
                    <a:lnTo>
                      <a:pt x="18574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6" name="Graphic 6">
            <a:extLst>
              <a:ext uri="{FF2B5EF4-FFF2-40B4-BE49-F238E27FC236}">
                <a16:creationId xmlns:a16="http://schemas.microsoft.com/office/drawing/2014/main" id="{A42A52F0-75C2-4A9F-A138-23B180369168}"/>
              </a:ext>
            </a:extLst>
          </p:cNvPr>
          <p:cNvGrpSpPr/>
          <p:nvPr userDrawn="1"/>
        </p:nvGrpSpPr>
        <p:grpSpPr>
          <a:xfrm>
            <a:off x="5018106" y="1467041"/>
            <a:ext cx="1031281" cy="1343056"/>
            <a:chOff x="4584801" y="1657350"/>
            <a:chExt cx="612700" cy="797930"/>
          </a:xfrm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B610088-54B0-470C-8081-4EB9AE723EAD}"/>
                </a:ext>
              </a:extLst>
            </p:cNvPr>
            <p:cNvSpPr/>
            <p:nvPr/>
          </p:nvSpPr>
          <p:spPr>
            <a:xfrm>
              <a:off x="4584801" y="1657350"/>
              <a:ext cx="612700" cy="797930"/>
            </a:xfrm>
            <a:custGeom>
              <a:avLst/>
              <a:gdLst>
                <a:gd name="connsiteX0" fmla="*/ 119595 w 612700"/>
                <a:gd name="connsiteY0" fmla="*/ 0 h 797930"/>
                <a:gd name="connsiteX1" fmla="*/ 331050 w 612700"/>
                <a:gd name="connsiteY1" fmla="*/ 432435 h 797930"/>
                <a:gd name="connsiteX2" fmla="*/ 529170 w 612700"/>
                <a:gd name="connsiteY2" fmla="*/ 783908 h 797930"/>
                <a:gd name="connsiteX3" fmla="*/ 267233 w 612700"/>
                <a:gd name="connsiteY3" fmla="*/ 568643 h 797930"/>
                <a:gd name="connsiteX4" fmla="*/ 119595 w 612700"/>
                <a:gd name="connsiteY4" fmla="*/ 0 h 79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700" h="797930">
                  <a:moveTo>
                    <a:pt x="119595" y="0"/>
                  </a:moveTo>
                  <a:cubicBezTo>
                    <a:pt x="119595" y="0"/>
                    <a:pt x="79590" y="461963"/>
                    <a:pt x="331050" y="432435"/>
                  </a:cubicBezTo>
                  <a:cubicBezTo>
                    <a:pt x="581558" y="402908"/>
                    <a:pt x="707288" y="710565"/>
                    <a:pt x="529170" y="783908"/>
                  </a:cubicBezTo>
                  <a:cubicBezTo>
                    <a:pt x="351053" y="858203"/>
                    <a:pt x="436778" y="615315"/>
                    <a:pt x="267233" y="568643"/>
                  </a:cubicBezTo>
                  <a:cubicBezTo>
                    <a:pt x="96735" y="521017"/>
                    <a:pt x="-149962" y="341947"/>
                    <a:pt x="119595" y="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240A055-BB3E-44A6-A357-D70988EB65F9}"/>
                </a:ext>
              </a:extLst>
            </p:cNvPr>
            <p:cNvSpPr/>
            <p:nvPr/>
          </p:nvSpPr>
          <p:spPr>
            <a:xfrm>
              <a:off x="4995245" y="2273780"/>
              <a:ext cx="159511" cy="75896"/>
            </a:xfrm>
            <a:custGeom>
              <a:avLst/>
              <a:gdLst>
                <a:gd name="connsiteX0" fmla="*/ 156826 w 159511"/>
                <a:gd name="connsiteY0" fmla="*/ 47462 h 75896"/>
                <a:gd name="connsiteX1" fmla="*/ 85389 w 159511"/>
                <a:gd name="connsiteY1" fmla="*/ 2694 h 75896"/>
                <a:gd name="connsiteX2" fmla="*/ 44432 w 159511"/>
                <a:gd name="connsiteY2" fmla="*/ 789 h 75896"/>
                <a:gd name="connsiteX3" fmla="*/ 9189 w 159511"/>
                <a:gd name="connsiteY3" fmla="*/ 11266 h 75896"/>
                <a:gd name="connsiteX4" fmla="*/ 2521 w 159511"/>
                <a:gd name="connsiteY4" fmla="*/ 36984 h 75896"/>
                <a:gd name="connsiteX5" fmla="*/ 28239 w 159511"/>
                <a:gd name="connsiteY5" fmla="*/ 43652 h 75896"/>
                <a:gd name="connsiteX6" fmla="*/ 33001 w 159511"/>
                <a:gd name="connsiteY6" fmla="*/ 40794 h 75896"/>
                <a:gd name="connsiteX7" fmla="*/ 32049 w 159511"/>
                <a:gd name="connsiteY7" fmla="*/ 41747 h 75896"/>
                <a:gd name="connsiteX8" fmla="*/ 34907 w 159511"/>
                <a:gd name="connsiteY8" fmla="*/ 40794 h 75896"/>
                <a:gd name="connsiteX9" fmla="*/ 40621 w 159511"/>
                <a:gd name="connsiteY9" fmla="*/ 38889 h 75896"/>
                <a:gd name="connsiteX10" fmla="*/ 44432 w 159511"/>
                <a:gd name="connsiteY10" fmla="*/ 37937 h 75896"/>
                <a:gd name="connsiteX11" fmla="*/ 44432 w 159511"/>
                <a:gd name="connsiteY11" fmla="*/ 37937 h 75896"/>
                <a:gd name="connsiteX12" fmla="*/ 60624 w 159511"/>
                <a:gd name="connsiteY12" fmla="*/ 37937 h 75896"/>
                <a:gd name="connsiteX13" fmla="*/ 69196 w 159511"/>
                <a:gd name="connsiteY13" fmla="*/ 38889 h 75896"/>
                <a:gd name="connsiteX14" fmla="*/ 70149 w 159511"/>
                <a:gd name="connsiteY14" fmla="*/ 38889 h 75896"/>
                <a:gd name="connsiteX15" fmla="*/ 73959 w 159511"/>
                <a:gd name="connsiteY15" fmla="*/ 39841 h 75896"/>
                <a:gd name="connsiteX16" fmla="*/ 91104 w 159511"/>
                <a:gd name="connsiteY16" fmla="*/ 43652 h 75896"/>
                <a:gd name="connsiteX17" fmla="*/ 99676 w 159511"/>
                <a:gd name="connsiteY17" fmla="*/ 46509 h 75896"/>
                <a:gd name="connsiteX18" fmla="*/ 103487 w 159511"/>
                <a:gd name="connsiteY18" fmla="*/ 48414 h 75896"/>
                <a:gd name="connsiteX19" fmla="*/ 111107 w 159511"/>
                <a:gd name="connsiteY19" fmla="*/ 53177 h 75896"/>
                <a:gd name="connsiteX20" fmla="*/ 112059 w 159511"/>
                <a:gd name="connsiteY20" fmla="*/ 54129 h 75896"/>
                <a:gd name="connsiteX21" fmla="*/ 114916 w 159511"/>
                <a:gd name="connsiteY21" fmla="*/ 56987 h 75896"/>
                <a:gd name="connsiteX22" fmla="*/ 120632 w 159511"/>
                <a:gd name="connsiteY22" fmla="*/ 62702 h 75896"/>
                <a:gd name="connsiteX23" fmla="*/ 120632 w 159511"/>
                <a:gd name="connsiteY23" fmla="*/ 62702 h 75896"/>
                <a:gd name="connsiteX24" fmla="*/ 123489 w 159511"/>
                <a:gd name="connsiteY24" fmla="*/ 66512 h 75896"/>
                <a:gd name="connsiteX25" fmla="*/ 149207 w 159511"/>
                <a:gd name="connsiteY25" fmla="*/ 73179 h 75896"/>
                <a:gd name="connsiteX26" fmla="*/ 156826 w 159511"/>
                <a:gd name="connsiteY26" fmla="*/ 47462 h 75896"/>
                <a:gd name="connsiteX27" fmla="*/ 156826 w 159511"/>
                <a:gd name="connsiteY27" fmla="*/ 47462 h 7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9511" h="75896">
                  <a:moveTo>
                    <a:pt x="156826" y="47462"/>
                  </a:moveTo>
                  <a:cubicBezTo>
                    <a:pt x="142539" y="21744"/>
                    <a:pt x="113012" y="8409"/>
                    <a:pt x="85389" y="2694"/>
                  </a:cubicBezTo>
                  <a:cubicBezTo>
                    <a:pt x="72054" y="789"/>
                    <a:pt x="58719" y="-1116"/>
                    <a:pt x="44432" y="789"/>
                  </a:cubicBezTo>
                  <a:cubicBezTo>
                    <a:pt x="33001" y="1741"/>
                    <a:pt x="19666" y="4599"/>
                    <a:pt x="9189" y="11266"/>
                  </a:cubicBezTo>
                  <a:cubicBezTo>
                    <a:pt x="1569" y="16982"/>
                    <a:pt x="-3193" y="28412"/>
                    <a:pt x="2521" y="36984"/>
                  </a:cubicBezTo>
                  <a:cubicBezTo>
                    <a:pt x="7284" y="44604"/>
                    <a:pt x="19666" y="50319"/>
                    <a:pt x="28239" y="43652"/>
                  </a:cubicBezTo>
                  <a:cubicBezTo>
                    <a:pt x="30144" y="42699"/>
                    <a:pt x="31096" y="41747"/>
                    <a:pt x="33001" y="40794"/>
                  </a:cubicBezTo>
                  <a:cubicBezTo>
                    <a:pt x="35859" y="38889"/>
                    <a:pt x="28239" y="41747"/>
                    <a:pt x="32049" y="41747"/>
                  </a:cubicBezTo>
                  <a:cubicBezTo>
                    <a:pt x="33001" y="41747"/>
                    <a:pt x="33954" y="40794"/>
                    <a:pt x="34907" y="40794"/>
                  </a:cubicBezTo>
                  <a:cubicBezTo>
                    <a:pt x="36812" y="39841"/>
                    <a:pt x="38716" y="39841"/>
                    <a:pt x="40621" y="38889"/>
                  </a:cubicBezTo>
                  <a:cubicBezTo>
                    <a:pt x="41574" y="38889"/>
                    <a:pt x="43479" y="38889"/>
                    <a:pt x="44432" y="37937"/>
                  </a:cubicBezTo>
                  <a:cubicBezTo>
                    <a:pt x="46337" y="37937"/>
                    <a:pt x="39669" y="37937"/>
                    <a:pt x="44432" y="37937"/>
                  </a:cubicBezTo>
                  <a:cubicBezTo>
                    <a:pt x="50146" y="37937"/>
                    <a:pt x="54909" y="36984"/>
                    <a:pt x="60624" y="37937"/>
                  </a:cubicBezTo>
                  <a:cubicBezTo>
                    <a:pt x="63482" y="37937"/>
                    <a:pt x="66339" y="37937"/>
                    <a:pt x="69196" y="38889"/>
                  </a:cubicBezTo>
                  <a:cubicBezTo>
                    <a:pt x="70149" y="38889"/>
                    <a:pt x="75864" y="39841"/>
                    <a:pt x="70149" y="38889"/>
                  </a:cubicBezTo>
                  <a:cubicBezTo>
                    <a:pt x="71101" y="38889"/>
                    <a:pt x="73007" y="38889"/>
                    <a:pt x="73959" y="39841"/>
                  </a:cubicBezTo>
                  <a:cubicBezTo>
                    <a:pt x="79674" y="40794"/>
                    <a:pt x="85389" y="42699"/>
                    <a:pt x="91104" y="43652"/>
                  </a:cubicBezTo>
                  <a:cubicBezTo>
                    <a:pt x="93962" y="44604"/>
                    <a:pt x="96819" y="45557"/>
                    <a:pt x="99676" y="46509"/>
                  </a:cubicBezTo>
                  <a:cubicBezTo>
                    <a:pt x="94914" y="44604"/>
                    <a:pt x="102534" y="47462"/>
                    <a:pt x="103487" y="48414"/>
                  </a:cubicBezTo>
                  <a:cubicBezTo>
                    <a:pt x="106344" y="49366"/>
                    <a:pt x="108249" y="51272"/>
                    <a:pt x="111107" y="53177"/>
                  </a:cubicBezTo>
                  <a:cubicBezTo>
                    <a:pt x="112059" y="54129"/>
                    <a:pt x="115869" y="56987"/>
                    <a:pt x="112059" y="54129"/>
                  </a:cubicBezTo>
                  <a:cubicBezTo>
                    <a:pt x="113012" y="55082"/>
                    <a:pt x="113964" y="56034"/>
                    <a:pt x="114916" y="56987"/>
                  </a:cubicBezTo>
                  <a:cubicBezTo>
                    <a:pt x="116821" y="58891"/>
                    <a:pt x="118726" y="60797"/>
                    <a:pt x="120632" y="62702"/>
                  </a:cubicBezTo>
                  <a:cubicBezTo>
                    <a:pt x="123489" y="65559"/>
                    <a:pt x="118726" y="59844"/>
                    <a:pt x="120632" y="62702"/>
                  </a:cubicBezTo>
                  <a:cubicBezTo>
                    <a:pt x="121584" y="63654"/>
                    <a:pt x="122537" y="65559"/>
                    <a:pt x="123489" y="66512"/>
                  </a:cubicBezTo>
                  <a:cubicBezTo>
                    <a:pt x="128251" y="75084"/>
                    <a:pt x="140634" y="78894"/>
                    <a:pt x="149207" y="73179"/>
                  </a:cubicBezTo>
                  <a:cubicBezTo>
                    <a:pt x="158732" y="68416"/>
                    <a:pt x="162541" y="56987"/>
                    <a:pt x="156826" y="47462"/>
                  </a:cubicBezTo>
                  <a:lnTo>
                    <a:pt x="156826" y="47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F0882E1-5149-4AF8-9D02-D4DCAAD41962}"/>
                </a:ext>
              </a:extLst>
            </p:cNvPr>
            <p:cNvSpPr/>
            <p:nvPr/>
          </p:nvSpPr>
          <p:spPr>
            <a:xfrm>
              <a:off x="4909135" y="2164079"/>
              <a:ext cx="139854" cy="58703"/>
            </a:xfrm>
            <a:custGeom>
              <a:avLst/>
              <a:gdLst>
                <a:gd name="connsiteX0" fmla="*/ 134352 w 139854"/>
                <a:gd name="connsiteY0" fmla="*/ 27623 h 58703"/>
                <a:gd name="connsiteX1" fmla="*/ 108634 w 139854"/>
                <a:gd name="connsiteY1" fmla="*/ 12383 h 58703"/>
                <a:gd name="connsiteX2" fmla="*/ 79107 w 139854"/>
                <a:gd name="connsiteY2" fmla="*/ 3810 h 58703"/>
                <a:gd name="connsiteX3" fmla="*/ 43864 w 139854"/>
                <a:gd name="connsiteY3" fmla="*/ 0 h 58703"/>
                <a:gd name="connsiteX4" fmla="*/ 14337 w 139854"/>
                <a:gd name="connsiteY4" fmla="*/ 3810 h 58703"/>
                <a:gd name="connsiteX5" fmla="*/ 1002 w 139854"/>
                <a:gd name="connsiteY5" fmla="*/ 27623 h 58703"/>
                <a:gd name="connsiteX6" fmla="*/ 24814 w 139854"/>
                <a:gd name="connsiteY6" fmla="*/ 40958 h 58703"/>
                <a:gd name="connsiteX7" fmla="*/ 29577 w 139854"/>
                <a:gd name="connsiteY7" fmla="*/ 39053 h 58703"/>
                <a:gd name="connsiteX8" fmla="*/ 31482 w 139854"/>
                <a:gd name="connsiteY8" fmla="*/ 38100 h 58703"/>
                <a:gd name="connsiteX9" fmla="*/ 44817 w 139854"/>
                <a:gd name="connsiteY9" fmla="*/ 37148 h 58703"/>
                <a:gd name="connsiteX10" fmla="*/ 59104 w 139854"/>
                <a:gd name="connsiteY10" fmla="*/ 38100 h 58703"/>
                <a:gd name="connsiteX11" fmla="*/ 62914 w 139854"/>
                <a:gd name="connsiteY11" fmla="*/ 38100 h 58703"/>
                <a:gd name="connsiteX12" fmla="*/ 62914 w 139854"/>
                <a:gd name="connsiteY12" fmla="*/ 38100 h 58703"/>
                <a:gd name="connsiteX13" fmla="*/ 70534 w 139854"/>
                <a:gd name="connsiteY13" fmla="*/ 39053 h 58703"/>
                <a:gd name="connsiteX14" fmla="*/ 98157 w 139854"/>
                <a:gd name="connsiteY14" fmla="*/ 46673 h 58703"/>
                <a:gd name="connsiteX15" fmla="*/ 97205 w 139854"/>
                <a:gd name="connsiteY15" fmla="*/ 46673 h 58703"/>
                <a:gd name="connsiteX16" fmla="*/ 100062 w 139854"/>
                <a:gd name="connsiteY16" fmla="*/ 47625 h 58703"/>
                <a:gd name="connsiteX17" fmla="*/ 104824 w 139854"/>
                <a:gd name="connsiteY17" fmla="*/ 50483 h 58703"/>
                <a:gd name="connsiteX18" fmla="*/ 106730 w 139854"/>
                <a:gd name="connsiteY18" fmla="*/ 51435 h 58703"/>
                <a:gd name="connsiteX19" fmla="*/ 108634 w 139854"/>
                <a:gd name="connsiteY19" fmla="*/ 53340 h 58703"/>
                <a:gd name="connsiteX20" fmla="*/ 135305 w 139854"/>
                <a:gd name="connsiteY20" fmla="*/ 53340 h 58703"/>
                <a:gd name="connsiteX21" fmla="*/ 134352 w 139854"/>
                <a:gd name="connsiteY21" fmla="*/ 27623 h 58703"/>
                <a:gd name="connsiteX22" fmla="*/ 134352 w 139854"/>
                <a:gd name="connsiteY22" fmla="*/ 27623 h 5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854" h="58703">
                  <a:moveTo>
                    <a:pt x="134352" y="27623"/>
                  </a:moveTo>
                  <a:cubicBezTo>
                    <a:pt x="127684" y="20003"/>
                    <a:pt x="118159" y="15240"/>
                    <a:pt x="108634" y="12383"/>
                  </a:cubicBezTo>
                  <a:cubicBezTo>
                    <a:pt x="99109" y="8573"/>
                    <a:pt x="89584" y="5715"/>
                    <a:pt x="79107" y="3810"/>
                  </a:cubicBezTo>
                  <a:cubicBezTo>
                    <a:pt x="67677" y="1905"/>
                    <a:pt x="55294" y="0"/>
                    <a:pt x="43864" y="0"/>
                  </a:cubicBezTo>
                  <a:cubicBezTo>
                    <a:pt x="34339" y="0"/>
                    <a:pt x="23862" y="953"/>
                    <a:pt x="14337" y="3810"/>
                  </a:cubicBezTo>
                  <a:cubicBezTo>
                    <a:pt x="4812" y="7620"/>
                    <a:pt x="-2808" y="17145"/>
                    <a:pt x="1002" y="27623"/>
                  </a:cubicBezTo>
                  <a:cubicBezTo>
                    <a:pt x="3859" y="36195"/>
                    <a:pt x="14337" y="44767"/>
                    <a:pt x="24814" y="40958"/>
                  </a:cubicBezTo>
                  <a:cubicBezTo>
                    <a:pt x="26719" y="40005"/>
                    <a:pt x="27672" y="40005"/>
                    <a:pt x="29577" y="39053"/>
                  </a:cubicBezTo>
                  <a:cubicBezTo>
                    <a:pt x="31482" y="38100"/>
                    <a:pt x="37197" y="38100"/>
                    <a:pt x="31482" y="38100"/>
                  </a:cubicBezTo>
                  <a:cubicBezTo>
                    <a:pt x="36244" y="38100"/>
                    <a:pt x="40054" y="37148"/>
                    <a:pt x="44817" y="37148"/>
                  </a:cubicBezTo>
                  <a:cubicBezTo>
                    <a:pt x="49579" y="37148"/>
                    <a:pt x="54342" y="37148"/>
                    <a:pt x="59104" y="38100"/>
                  </a:cubicBezTo>
                  <a:cubicBezTo>
                    <a:pt x="60057" y="38100"/>
                    <a:pt x="61962" y="38100"/>
                    <a:pt x="62914" y="38100"/>
                  </a:cubicBezTo>
                  <a:cubicBezTo>
                    <a:pt x="64819" y="38100"/>
                    <a:pt x="58152" y="37148"/>
                    <a:pt x="62914" y="38100"/>
                  </a:cubicBezTo>
                  <a:cubicBezTo>
                    <a:pt x="65772" y="38100"/>
                    <a:pt x="67677" y="39053"/>
                    <a:pt x="70534" y="39053"/>
                  </a:cubicBezTo>
                  <a:cubicBezTo>
                    <a:pt x="80059" y="40958"/>
                    <a:pt x="88632" y="42863"/>
                    <a:pt x="98157" y="46673"/>
                  </a:cubicBezTo>
                  <a:cubicBezTo>
                    <a:pt x="99109" y="47625"/>
                    <a:pt x="101967" y="48578"/>
                    <a:pt x="97205" y="46673"/>
                  </a:cubicBezTo>
                  <a:cubicBezTo>
                    <a:pt x="98157" y="46673"/>
                    <a:pt x="99109" y="47625"/>
                    <a:pt x="100062" y="47625"/>
                  </a:cubicBezTo>
                  <a:cubicBezTo>
                    <a:pt x="101967" y="48578"/>
                    <a:pt x="102919" y="49530"/>
                    <a:pt x="104824" y="50483"/>
                  </a:cubicBezTo>
                  <a:cubicBezTo>
                    <a:pt x="105777" y="51435"/>
                    <a:pt x="109587" y="54292"/>
                    <a:pt x="106730" y="51435"/>
                  </a:cubicBezTo>
                  <a:cubicBezTo>
                    <a:pt x="103872" y="49530"/>
                    <a:pt x="107682" y="52388"/>
                    <a:pt x="108634" y="53340"/>
                  </a:cubicBezTo>
                  <a:cubicBezTo>
                    <a:pt x="115302" y="60960"/>
                    <a:pt x="128637" y="60008"/>
                    <a:pt x="135305" y="53340"/>
                  </a:cubicBezTo>
                  <a:cubicBezTo>
                    <a:pt x="141972" y="45720"/>
                    <a:pt x="141019" y="35242"/>
                    <a:pt x="134352" y="27623"/>
                  </a:cubicBezTo>
                  <a:lnTo>
                    <a:pt x="134352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781B15E-BCE2-489A-B154-77E91DD50C4F}"/>
                </a:ext>
              </a:extLst>
            </p:cNvPr>
            <p:cNvSpPr/>
            <p:nvPr/>
          </p:nvSpPr>
          <p:spPr>
            <a:xfrm>
              <a:off x="4783930" y="211169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BD82AF4-10E0-4402-93E0-D972B1802C44}"/>
                </a:ext>
              </a:extLst>
            </p:cNvPr>
            <p:cNvSpPr/>
            <p:nvPr/>
          </p:nvSpPr>
          <p:spPr>
            <a:xfrm>
              <a:off x="4657248" y="1983104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6">
            <a:extLst>
              <a:ext uri="{FF2B5EF4-FFF2-40B4-BE49-F238E27FC236}">
                <a16:creationId xmlns:a16="http://schemas.microsoft.com/office/drawing/2014/main" id="{DD0F4E0E-7F77-4105-9D22-DEA4659D77BE}"/>
              </a:ext>
            </a:extLst>
          </p:cNvPr>
          <p:cNvGrpSpPr/>
          <p:nvPr userDrawn="1"/>
        </p:nvGrpSpPr>
        <p:grpSpPr>
          <a:xfrm>
            <a:off x="4116564" y="1862968"/>
            <a:ext cx="754705" cy="838945"/>
            <a:chOff x="4082249" y="1732597"/>
            <a:chExt cx="448382" cy="498430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ED9606B-FE36-45E8-844A-1C46106E4040}"/>
                </a:ext>
              </a:extLst>
            </p:cNvPr>
            <p:cNvSpPr/>
            <p:nvPr/>
          </p:nvSpPr>
          <p:spPr>
            <a:xfrm>
              <a:off x="4082249" y="1732597"/>
              <a:ext cx="448382" cy="498430"/>
            </a:xfrm>
            <a:custGeom>
              <a:avLst/>
              <a:gdLst>
                <a:gd name="connsiteX0" fmla="*/ 360210 w 448382"/>
                <a:gd name="connsiteY0" fmla="*/ 0 h 498430"/>
                <a:gd name="connsiteX1" fmla="*/ 396405 w 448382"/>
                <a:gd name="connsiteY1" fmla="*/ 385763 h 498430"/>
                <a:gd name="connsiteX2" fmla="*/ 72555 w 448382"/>
                <a:gd name="connsiteY2" fmla="*/ 470535 h 498430"/>
                <a:gd name="connsiteX3" fmla="*/ 122085 w 448382"/>
                <a:gd name="connsiteY3" fmla="*/ 269558 h 498430"/>
                <a:gd name="connsiteX4" fmla="*/ 360210 w 448382"/>
                <a:gd name="connsiteY4" fmla="*/ 0 h 4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382" h="498430">
                  <a:moveTo>
                    <a:pt x="360210" y="0"/>
                  </a:moveTo>
                  <a:cubicBezTo>
                    <a:pt x="360210" y="0"/>
                    <a:pt x="531660" y="264795"/>
                    <a:pt x="396405" y="385763"/>
                  </a:cubicBezTo>
                  <a:cubicBezTo>
                    <a:pt x="291630" y="479108"/>
                    <a:pt x="202095" y="535305"/>
                    <a:pt x="72555" y="470535"/>
                  </a:cubicBezTo>
                  <a:cubicBezTo>
                    <a:pt x="-56985" y="405765"/>
                    <a:pt x="3975" y="241935"/>
                    <a:pt x="122085" y="269558"/>
                  </a:cubicBezTo>
                  <a:cubicBezTo>
                    <a:pt x="240195" y="297180"/>
                    <a:pt x="432600" y="179070"/>
                    <a:pt x="360210" y="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5F0B811-004D-40F7-934F-5A10156D8E6B}"/>
                </a:ext>
              </a:extLst>
            </p:cNvPr>
            <p:cNvSpPr/>
            <p:nvPr/>
          </p:nvSpPr>
          <p:spPr>
            <a:xfrm>
              <a:off x="4361973" y="2065020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2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AD91000-86BB-468D-9A71-084F4A639ED2}"/>
                </a:ext>
              </a:extLst>
            </p:cNvPr>
            <p:cNvSpPr/>
            <p:nvPr/>
          </p:nvSpPr>
          <p:spPr>
            <a:xfrm>
              <a:off x="4386738" y="198500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9A05831-A920-4A2B-ACA0-1EC3AA3D7844}"/>
                </a:ext>
              </a:extLst>
            </p:cNvPr>
            <p:cNvSpPr/>
            <p:nvPr/>
          </p:nvSpPr>
          <p:spPr>
            <a:xfrm>
              <a:off x="4205763" y="204882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7E0ABBE-CA1D-440E-984A-F0453E99AE43}"/>
                </a:ext>
              </a:extLst>
            </p:cNvPr>
            <p:cNvSpPr/>
            <p:nvPr/>
          </p:nvSpPr>
          <p:spPr>
            <a:xfrm>
              <a:off x="4140396" y="2105977"/>
              <a:ext cx="48221" cy="50482"/>
            </a:xfrm>
            <a:custGeom>
              <a:avLst/>
              <a:gdLst>
                <a:gd name="connsiteX0" fmla="*/ 23933 w 48221"/>
                <a:gd name="connsiteY0" fmla="*/ 50482 h 50482"/>
                <a:gd name="connsiteX1" fmla="*/ 23933 w 48221"/>
                <a:gd name="connsiteY1" fmla="*/ 0 h 50482"/>
                <a:gd name="connsiteX2" fmla="*/ 23933 w 48221"/>
                <a:gd name="connsiteY2" fmla="*/ 50482 h 50482"/>
                <a:gd name="connsiteX3" fmla="*/ 23933 w 48221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2"/>
                  </a:moveTo>
                  <a:cubicBezTo>
                    <a:pt x="56318" y="50482"/>
                    <a:pt x="56318" y="0"/>
                    <a:pt x="23933" y="0"/>
                  </a:cubicBezTo>
                  <a:cubicBezTo>
                    <a:pt x="-7500" y="0"/>
                    <a:pt x="-8452" y="50482"/>
                    <a:pt x="23933" y="50482"/>
                  </a:cubicBezTo>
                  <a:lnTo>
                    <a:pt x="23933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7E81AFF-BFB2-4714-82C7-3B9E2C8DAB20}"/>
                </a:ext>
              </a:extLst>
            </p:cNvPr>
            <p:cNvSpPr/>
            <p:nvPr/>
          </p:nvSpPr>
          <p:spPr>
            <a:xfrm>
              <a:off x="4272438" y="213074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9" name="Graphic 3">
            <a:extLst>
              <a:ext uri="{FF2B5EF4-FFF2-40B4-BE49-F238E27FC236}">
                <a16:creationId xmlns:a16="http://schemas.microsoft.com/office/drawing/2014/main" id="{E25A8803-4300-4A95-9193-83D6F3B8BE55}"/>
              </a:ext>
            </a:extLst>
          </p:cNvPr>
          <p:cNvGrpSpPr/>
          <p:nvPr userDrawn="1"/>
        </p:nvGrpSpPr>
        <p:grpSpPr>
          <a:xfrm rot="4762136" flipH="1">
            <a:off x="3063281" y="-140504"/>
            <a:ext cx="734574" cy="1079055"/>
            <a:chOff x="4401027" y="645442"/>
            <a:chExt cx="400999" cy="589049"/>
          </a:xfrm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BFD0235-BEA7-4DF5-B1D6-942919F3021F}"/>
                </a:ext>
              </a:extLst>
            </p:cNvPr>
            <p:cNvSpPr/>
            <p:nvPr/>
          </p:nvSpPr>
          <p:spPr>
            <a:xfrm>
              <a:off x="4512891" y="1104284"/>
              <a:ext cx="119277" cy="123539"/>
            </a:xfrm>
            <a:custGeom>
              <a:avLst/>
              <a:gdLst>
                <a:gd name="connsiteX0" fmla="*/ 70538 w 119277"/>
                <a:gd name="connsiteY0" fmla="*/ 9187 h 123539"/>
                <a:gd name="connsiteX1" fmla="*/ 3863 w 119277"/>
                <a:gd name="connsiteY1" fmla="*/ 80625 h 123539"/>
                <a:gd name="connsiteX2" fmla="*/ 14340 w 119277"/>
                <a:gd name="connsiteY2" fmla="*/ 119677 h 123539"/>
                <a:gd name="connsiteX3" fmla="*/ 53393 w 119277"/>
                <a:gd name="connsiteY3" fmla="*/ 109200 h 123539"/>
                <a:gd name="connsiteX4" fmla="*/ 111495 w 119277"/>
                <a:gd name="connsiteY4" fmla="*/ 49192 h 123539"/>
                <a:gd name="connsiteX5" fmla="*/ 70538 w 119277"/>
                <a:gd name="connsiteY5" fmla="*/ 9187 h 123539"/>
                <a:gd name="connsiteX6" fmla="*/ 70538 w 119277"/>
                <a:gd name="connsiteY6" fmla="*/ 9187 h 12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277" h="123539">
                  <a:moveTo>
                    <a:pt x="70538" y="9187"/>
                  </a:moveTo>
                  <a:cubicBezTo>
                    <a:pt x="47678" y="33000"/>
                    <a:pt x="22913" y="53955"/>
                    <a:pt x="3863" y="80625"/>
                  </a:cubicBezTo>
                  <a:cubicBezTo>
                    <a:pt x="-4710" y="93007"/>
                    <a:pt x="1958" y="112057"/>
                    <a:pt x="14340" y="119677"/>
                  </a:cubicBezTo>
                  <a:cubicBezTo>
                    <a:pt x="28628" y="128250"/>
                    <a:pt x="44820" y="121582"/>
                    <a:pt x="53393" y="109200"/>
                  </a:cubicBezTo>
                  <a:cubicBezTo>
                    <a:pt x="69585" y="86340"/>
                    <a:pt x="92445" y="69195"/>
                    <a:pt x="111495" y="49192"/>
                  </a:cubicBezTo>
                  <a:cubicBezTo>
                    <a:pt x="136260" y="22522"/>
                    <a:pt x="96255" y="-18435"/>
                    <a:pt x="70538" y="9187"/>
                  </a:cubicBezTo>
                  <a:lnTo>
                    <a:pt x="70538" y="918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AB5FE16-2B16-4779-B75A-CFA3E38E2652}"/>
                </a:ext>
              </a:extLst>
            </p:cNvPr>
            <p:cNvSpPr/>
            <p:nvPr/>
          </p:nvSpPr>
          <p:spPr>
            <a:xfrm>
              <a:off x="4416142" y="1014765"/>
              <a:ext cx="91716" cy="89811"/>
            </a:xfrm>
            <a:custGeom>
              <a:avLst/>
              <a:gdLst>
                <a:gd name="connsiteX0" fmla="*/ 83467 w 91716"/>
                <a:gd name="connsiteY0" fmla="*/ 41557 h 89811"/>
                <a:gd name="connsiteX1" fmla="*/ 48224 w 91716"/>
                <a:gd name="connsiteY1" fmla="*/ 8219 h 89811"/>
                <a:gd name="connsiteX2" fmla="*/ 8219 w 91716"/>
                <a:gd name="connsiteY2" fmla="*/ 8219 h 89811"/>
                <a:gd name="connsiteX3" fmla="*/ 8219 w 91716"/>
                <a:gd name="connsiteY3" fmla="*/ 48224 h 89811"/>
                <a:gd name="connsiteX4" fmla="*/ 43462 w 91716"/>
                <a:gd name="connsiteY4" fmla="*/ 81562 h 89811"/>
                <a:gd name="connsiteX5" fmla="*/ 83467 w 91716"/>
                <a:gd name="connsiteY5" fmla="*/ 81562 h 89811"/>
                <a:gd name="connsiteX6" fmla="*/ 83467 w 91716"/>
                <a:gd name="connsiteY6" fmla="*/ 41557 h 89811"/>
                <a:gd name="connsiteX7" fmla="*/ 83467 w 91716"/>
                <a:gd name="connsiteY7" fmla="*/ 41557 h 8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16" h="89811">
                  <a:moveTo>
                    <a:pt x="83467" y="41557"/>
                  </a:moveTo>
                  <a:cubicBezTo>
                    <a:pt x="71084" y="31079"/>
                    <a:pt x="59654" y="19649"/>
                    <a:pt x="48224" y="8219"/>
                  </a:cubicBezTo>
                  <a:cubicBezTo>
                    <a:pt x="37747" y="-2258"/>
                    <a:pt x="18697" y="-3211"/>
                    <a:pt x="8219" y="8219"/>
                  </a:cubicBezTo>
                  <a:cubicBezTo>
                    <a:pt x="-2258" y="19649"/>
                    <a:pt x="-3211" y="37747"/>
                    <a:pt x="8219" y="48224"/>
                  </a:cubicBezTo>
                  <a:cubicBezTo>
                    <a:pt x="19649" y="59654"/>
                    <a:pt x="31079" y="71084"/>
                    <a:pt x="43462" y="81562"/>
                  </a:cubicBezTo>
                  <a:cubicBezTo>
                    <a:pt x="54892" y="91087"/>
                    <a:pt x="72989" y="93944"/>
                    <a:pt x="83467" y="81562"/>
                  </a:cubicBezTo>
                  <a:cubicBezTo>
                    <a:pt x="92992" y="71084"/>
                    <a:pt x="95849" y="51082"/>
                    <a:pt x="83467" y="41557"/>
                  </a:cubicBezTo>
                  <a:lnTo>
                    <a:pt x="83467" y="4155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84D59A0-5FD3-4884-83F1-E69E13AB36A5}"/>
                </a:ext>
              </a:extLst>
            </p:cNvPr>
            <p:cNvSpPr/>
            <p:nvPr/>
          </p:nvSpPr>
          <p:spPr>
            <a:xfrm>
              <a:off x="4495799" y="848093"/>
              <a:ext cx="102392" cy="97976"/>
            </a:xfrm>
            <a:custGeom>
              <a:avLst/>
              <a:gdLst>
                <a:gd name="connsiteX0" fmla="*/ 49530 w 102392"/>
                <a:gd name="connsiteY0" fmla="*/ 13918 h 97976"/>
                <a:gd name="connsiteX1" fmla="*/ 47625 w 102392"/>
                <a:gd name="connsiteY1" fmla="*/ 15823 h 97976"/>
                <a:gd name="connsiteX2" fmla="*/ 42863 w 102392"/>
                <a:gd name="connsiteY2" fmla="*/ 20586 h 97976"/>
                <a:gd name="connsiteX3" fmla="*/ 31433 w 102392"/>
                <a:gd name="connsiteY3" fmla="*/ 31063 h 97976"/>
                <a:gd name="connsiteX4" fmla="*/ 8572 w 102392"/>
                <a:gd name="connsiteY4" fmla="*/ 50113 h 97976"/>
                <a:gd name="connsiteX5" fmla="*/ 8572 w 102392"/>
                <a:gd name="connsiteY5" fmla="*/ 90118 h 97976"/>
                <a:gd name="connsiteX6" fmla="*/ 48578 w 102392"/>
                <a:gd name="connsiteY6" fmla="*/ 90118 h 97976"/>
                <a:gd name="connsiteX7" fmla="*/ 98108 w 102392"/>
                <a:gd name="connsiteY7" fmla="*/ 42493 h 97976"/>
                <a:gd name="connsiteX8" fmla="*/ 87630 w 102392"/>
                <a:gd name="connsiteY8" fmla="*/ 3441 h 97976"/>
                <a:gd name="connsiteX9" fmla="*/ 49530 w 102392"/>
                <a:gd name="connsiteY9" fmla="*/ 13918 h 97976"/>
                <a:gd name="connsiteX10" fmla="*/ 49530 w 102392"/>
                <a:gd name="connsiteY10" fmla="*/ 13918 h 9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92" h="97976">
                  <a:moveTo>
                    <a:pt x="49530" y="13918"/>
                  </a:moveTo>
                  <a:cubicBezTo>
                    <a:pt x="52388" y="10108"/>
                    <a:pt x="48578" y="14871"/>
                    <a:pt x="47625" y="15823"/>
                  </a:cubicBezTo>
                  <a:cubicBezTo>
                    <a:pt x="45720" y="17728"/>
                    <a:pt x="44768" y="19633"/>
                    <a:pt x="42863" y="20586"/>
                  </a:cubicBezTo>
                  <a:cubicBezTo>
                    <a:pt x="39053" y="24396"/>
                    <a:pt x="35243" y="27253"/>
                    <a:pt x="31433" y="31063"/>
                  </a:cubicBezTo>
                  <a:cubicBezTo>
                    <a:pt x="23813" y="37731"/>
                    <a:pt x="16193" y="43446"/>
                    <a:pt x="8572" y="50113"/>
                  </a:cubicBezTo>
                  <a:cubicBezTo>
                    <a:pt x="-2857" y="60591"/>
                    <a:pt x="-2857" y="80593"/>
                    <a:pt x="8572" y="90118"/>
                  </a:cubicBezTo>
                  <a:cubicBezTo>
                    <a:pt x="20003" y="100596"/>
                    <a:pt x="37147" y="100596"/>
                    <a:pt x="48578" y="90118"/>
                  </a:cubicBezTo>
                  <a:cubicBezTo>
                    <a:pt x="65722" y="73926"/>
                    <a:pt x="83820" y="60591"/>
                    <a:pt x="98108" y="42493"/>
                  </a:cubicBezTo>
                  <a:cubicBezTo>
                    <a:pt x="107633" y="31063"/>
                    <a:pt x="100013" y="10108"/>
                    <a:pt x="87630" y="3441"/>
                  </a:cubicBezTo>
                  <a:cubicBezTo>
                    <a:pt x="73343" y="-4179"/>
                    <a:pt x="60008" y="1536"/>
                    <a:pt x="49530" y="13918"/>
                  </a:cubicBezTo>
                  <a:lnTo>
                    <a:pt x="49530" y="1391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B0BBBF4-2F46-431B-B60E-A45AF69811A8}"/>
                </a:ext>
              </a:extLst>
            </p:cNvPr>
            <p:cNvSpPr/>
            <p:nvPr/>
          </p:nvSpPr>
          <p:spPr>
            <a:xfrm>
              <a:off x="4401027" y="720989"/>
              <a:ext cx="108765" cy="119220"/>
            </a:xfrm>
            <a:custGeom>
              <a:avLst/>
              <a:gdLst>
                <a:gd name="connsiteX0" fmla="*/ 100487 w 108765"/>
                <a:gd name="connsiteY0" fmla="*/ 70538 h 119220"/>
                <a:gd name="connsiteX1" fmla="*/ 53815 w 108765"/>
                <a:gd name="connsiteY1" fmla="*/ 14340 h 119220"/>
                <a:gd name="connsiteX2" fmla="*/ 14762 w 108765"/>
                <a:gd name="connsiteY2" fmla="*/ 3863 h 119220"/>
                <a:gd name="connsiteX3" fmla="*/ 4285 w 108765"/>
                <a:gd name="connsiteY3" fmla="*/ 42915 h 119220"/>
                <a:gd name="connsiteX4" fmla="*/ 59530 w 108765"/>
                <a:gd name="connsiteY4" fmla="*/ 110543 h 119220"/>
                <a:gd name="connsiteX5" fmla="*/ 100487 w 108765"/>
                <a:gd name="connsiteY5" fmla="*/ 70538 h 119220"/>
                <a:gd name="connsiteX6" fmla="*/ 100487 w 108765"/>
                <a:gd name="connsiteY6" fmla="*/ 70538 h 11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765" h="119220">
                  <a:moveTo>
                    <a:pt x="100487" y="70538"/>
                  </a:moveTo>
                  <a:cubicBezTo>
                    <a:pt x="83342" y="53393"/>
                    <a:pt x="68102" y="34343"/>
                    <a:pt x="53815" y="14340"/>
                  </a:cubicBezTo>
                  <a:cubicBezTo>
                    <a:pt x="44290" y="1958"/>
                    <a:pt x="29050" y="-4710"/>
                    <a:pt x="14762" y="3863"/>
                  </a:cubicBezTo>
                  <a:cubicBezTo>
                    <a:pt x="2380" y="10530"/>
                    <a:pt x="-5240" y="30533"/>
                    <a:pt x="4285" y="42915"/>
                  </a:cubicBezTo>
                  <a:cubicBezTo>
                    <a:pt x="21430" y="65775"/>
                    <a:pt x="38575" y="89588"/>
                    <a:pt x="59530" y="110543"/>
                  </a:cubicBezTo>
                  <a:cubicBezTo>
                    <a:pt x="86200" y="137213"/>
                    <a:pt x="126205" y="96255"/>
                    <a:pt x="100487" y="70538"/>
                  </a:cubicBezTo>
                  <a:lnTo>
                    <a:pt x="100487" y="7053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B748384-001D-4BD3-AC99-F6521978B509}"/>
                </a:ext>
              </a:extLst>
            </p:cNvPr>
            <p:cNvSpPr/>
            <p:nvPr/>
          </p:nvSpPr>
          <p:spPr>
            <a:xfrm>
              <a:off x="4627191" y="978570"/>
              <a:ext cx="98759" cy="93466"/>
            </a:xfrm>
            <a:custGeom>
              <a:avLst/>
              <a:gdLst>
                <a:gd name="connsiteX0" fmla="*/ 41963 w 98759"/>
                <a:gd name="connsiteY0" fmla="*/ 89182 h 93466"/>
                <a:gd name="connsiteX1" fmla="*/ 90540 w 98759"/>
                <a:gd name="connsiteY1" fmla="*/ 48224 h 93466"/>
                <a:gd name="connsiteX2" fmla="*/ 90540 w 98759"/>
                <a:gd name="connsiteY2" fmla="*/ 8219 h 93466"/>
                <a:gd name="connsiteX3" fmla="*/ 50535 w 98759"/>
                <a:gd name="connsiteY3" fmla="*/ 8219 h 93466"/>
                <a:gd name="connsiteX4" fmla="*/ 35295 w 98759"/>
                <a:gd name="connsiteY4" fmla="*/ 22507 h 93466"/>
                <a:gd name="connsiteX5" fmla="*/ 25770 w 98759"/>
                <a:gd name="connsiteY5" fmla="*/ 31079 h 93466"/>
                <a:gd name="connsiteX6" fmla="*/ 23865 w 98759"/>
                <a:gd name="connsiteY6" fmla="*/ 32984 h 93466"/>
                <a:gd name="connsiteX7" fmla="*/ 14340 w 98759"/>
                <a:gd name="connsiteY7" fmla="*/ 39652 h 93466"/>
                <a:gd name="connsiteX8" fmla="*/ 3863 w 98759"/>
                <a:gd name="connsiteY8" fmla="*/ 78704 h 93466"/>
                <a:gd name="connsiteX9" fmla="*/ 41963 w 98759"/>
                <a:gd name="connsiteY9" fmla="*/ 89182 h 93466"/>
                <a:gd name="connsiteX10" fmla="*/ 41963 w 98759"/>
                <a:gd name="connsiteY10" fmla="*/ 89182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59" h="93466">
                  <a:moveTo>
                    <a:pt x="41963" y="89182"/>
                  </a:moveTo>
                  <a:cubicBezTo>
                    <a:pt x="59108" y="76799"/>
                    <a:pt x="75300" y="63464"/>
                    <a:pt x="90540" y="48224"/>
                  </a:cubicBezTo>
                  <a:cubicBezTo>
                    <a:pt x="101018" y="37747"/>
                    <a:pt x="101970" y="17744"/>
                    <a:pt x="90540" y="8219"/>
                  </a:cubicBezTo>
                  <a:cubicBezTo>
                    <a:pt x="79110" y="-2258"/>
                    <a:pt x="61965" y="-3211"/>
                    <a:pt x="50535" y="8219"/>
                  </a:cubicBezTo>
                  <a:cubicBezTo>
                    <a:pt x="45773" y="12982"/>
                    <a:pt x="40058" y="17744"/>
                    <a:pt x="35295" y="22507"/>
                  </a:cubicBezTo>
                  <a:cubicBezTo>
                    <a:pt x="32438" y="25364"/>
                    <a:pt x="28628" y="28222"/>
                    <a:pt x="25770" y="31079"/>
                  </a:cubicBezTo>
                  <a:cubicBezTo>
                    <a:pt x="30533" y="27269"/>
                    <a:pt x="24818" y="32032"/>
                    <a:pt x="23865" y="32984"/>
                  </a:cubicBezTo>
                  <a:cubicBezTo>
                    <a:pt x="21008" y="35842"/>
                    <a:pt x="17198" y="37747"/>
                    <a:pt x="14340" y="39652"/>
                  </a:cubicBezTo>
                  <a:cubicBezTo>
                    <a:pt x="1958" y="48224"/>
                    <a:pt x="-4710" y="65369"/>
                    <a:pt x="3863" y="78704"/>
                  </a:cubicBezTo>
                  <a:cubicBezTo>
                    <a:pt x="10530" y="91087"/>
                    <a:pt x="28628" y="98707"/>
                    <a:pt x="41963" y="89182"/>
                  </a:cubicBezTo>
                  <a:lnTo>
                    <a:pt x="41963" y="891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EDFAB95-E8EF-481B-85B3-5AAF2F2AFFCA}"/>
                </a:ext>
              </a:extLst>
            </p:cNvPr>
            <p:cNvSpPr/>
            <p:nvPr/>
          </p:nvSpPr>
          <p:spPr>
            <a:xfrm>
              <a:off x="4647035" y="801792"/>
              <a:ext cx="73700" cy="99316"/>
            </a:xfrm>
            <a:custGeom>
              <a:avLst/>
              <a:gdLst>
                <a:gd name="connsiteX0" fmla="*/ 73554 w 73700"/>
                <a:gd name="connsiteY0" fmla="*/ 70697 h 99316"/>
                <a:gd name="connsiteX1" fmla="*/ 64029 w 73700"/>
                <a:gd name="connsiteY1" fmla="*/ 38312 h 99316"/>
                <a:gd name="connsiteX2" fmla="*/ 59267 w 73700"/>
                <a:gd name="connsiteY2" fmla="*/ 28787 h 99316"/>
                <a:gd name="connsiteX3" fmla="*/ 57362 w 73700"/>
                <a:gd name="connsiteY3" fmla="*/ 24024 h 99316"/>
                <a:gd name="connsiteX4" fmla="*/ 56409 w 73700"/>
                <a:gd name="connsiteY4" fmla="*/ 21167 h 99316"/>
                <a:gd name="connsiteX5" fmla="*/ 21167 w 73700"/>
                <a:gd name="connsiteY5" fmla="*/ 1164 h 99316"/>
                <a:gd name="connsiteX6" fmla="*/ 1164 w 73700"/>
                <a:gd name="connsiteY6" fmla="*/ 36407 h 99316"/>
                <a:gd name="connsiteX7" fmla="*/ 11642 w 73700"/>
                <a:gd name="connsiteY7" fmla="*/ 60219 h 99316"/>
                <a:gd name="connsiteX8" fmla="*/ 13547 w 73700"/>
                <a:gd name="connsiteY8" fmla="*/ 64982 h 99316"/>
                <a:gd name="connsiteX9" fmla="*/ 13547 w 73700"/>
                <a:gd name="connsiteY9" fmla="*/ 64982 h 99316"/>
                <a:gd name="connsiteX10" fmla="*/ 15452 w 73700"/>
                <a:gd name="connsiteY10" fmla="*/ 69744 h 99316"/>
                <a:gd name="connsiteX11" fmla="*/ 16404 w 73700"/>
                <a:gd name="connsiteY11" fmla="*/ 70697 h 99316"/>
                <a:gd name="connsiteX12" fmla="*/ 44979 w 73700"/>
                <a:gd name="connsiteY12" fmla="*/ 99272 h 99316"/>
                <a:gd name="connsiteX13" fmla="*/ 73554 w 73700"/>
                <a:gd name="connsiteY13" fmla="*/ 70697 h 99316"/>
                <a:gd name="connsiteX14" fmla="*/ 73554 w 73700"/>
                <a:gd name="connsiteY14" fmla="*/ 70697 h 9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00" h="99316">
                  <a:moveTo>
                    <a:pt x="73554" y="70697"/>
                  </a:moveTo>
                  <a:cubicBezTo>
                    <a:pt x="71649" y="58314"/>
                    <a:pt x="69744" y="48789"/>
                    <a:pt x="64029" y="38312"/>
                  </a:cubicBezTo>
                  <a:cubicBezTo>
                    <a:pt x="62124" y="35454"/>
                    <a:pt x="61172" y="31644"/>
                    <a:pt x="59267" y="28787"/>
                  </a:cubicBezTo>
                  <a:cubicBezTo>
                    <a:pt x="58314" y="26882"/>
                    <a:pt x="58314" y="25929"/>
                    <a:pt x="57362" y="24024"/>
                  </a:cubicBezTo>
                  <a:cubicBezTo>
                    <a:pt x="60219" y="29739"/>
                    <a:pt x="56409" y="22119"/>
                    <a:pt x="56409" y="21167"/>
                  </a:cubicBezTo>
                  <a:cubicBezTo>
                    <a:pt x="51647" y="6879"/>
                    <a:pt x="36407" y="-3598"/>
                    <a:pt x="21167" y="1164"/>
                  </a:cubicBezTo>
                  <a:cubicBezTo>
                    <a:pt x="6879" y="5927"/>
                    <a:pt x="-3598" y="21167"/>
                    <a:pt x="1164" y="36407"/>
                  </a:cubicBezTo>
                  <a:cubicBezTo>
                    <a:pt x="4022" y="44979"/>
                    <a:pt x="7832" y="52599"/>
                    <a:pt x="11642" y="60219"/>
                  </a:cubicBezTo>
                  <a:cubicBezTo>
                    <a:pt x="12594" y="62124"/>
                    <a:pt x="12594" y="63077"/>
                    <a:pt x="13547" y="64982"/>
                  </a:cubicBezTo>
                  <a:cubicBezTo>
                    <a:pt x="15452" y="68792"/>
                    <a:pt x="12594" y="61172"/>
                    <a:pt x="13547" y="64982"/>
                  </a:cubicBezTo>
                  <a:cubicBezTo>
                    <a:pt x="14499" y="66887"/>
                    <a:pt x="14499" y="67839"/>
                    <a:pt x="15452" y="69744"/>
                  </a:cubicBezTo>
                  <a:cubicBezTo>
                    <a:pt x="15452" y="70697"/>
                    <a:pt x="16404" y="76412"/>
                    <a:pt x="16404" y="70697"/>
                  </a:cubicBezTo>
                  <a:cubicBezTo>
                    <a:pt x="18309" y="85937"/>
                    <a:pt x="27834" y="100224"/>
                    <a:pt x="44979" y="99272"/>
                  </a:cubicBezTo>
                  <a:cubicBezTo>
                    <a:pt x="58314" y="98319"/>
                    <a:pt x="75459" y="85937"/>
                    <a:pt x="73554" y="70697"/>
                  </a:cubicBezTo>
                  <a:lnTo>
                    <a:pt x="73554" y="70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E000A2B-6401-410F-8DB2-CAEE5BEF37E6}"/>
                </a:ext>
              </a:extLst>
            </p:cNvPr>
            <p:cNvSpPr/>
            <p:nvPr/>
          </p:nvSpPr>
          <p:spPr>
            <a:xfrm>
              <a:off x="4561998" y="645442"/>
              <a:ext cx="167544" cy="97553"/>
            </a:xfrm>
            <a:custGeom>
              <a:avLst/>
              <a:gdLst>
                <a:gd name="connsiteX0" fmla="*/ 27146 w 167544"/>
                <a:gd name="connsiteY0" fmla="*/ 97507 h 97553"/>
                <a:gd name="connsiteX1" fmla="*/ 152876 w 167544"/>
                <a:gd name="connsiteY1" fmla="*/ 52739 h 97553"/>
                <a:gd name="connsiteX2" fmla="*/ 124301 w 167544"/>
                <a:gd name="connsiteY2" fmla="*/ 3209 h 97553"/>
                <a:gd name="connsiteX3" fmla="*/ 27146 w 167544"/>
                <a:gd name="connsiteY3" fmla="*/ 39404 h 97553"/>
                <a:gd name="connsiteX4" fmla="*/ 27146 w 167544"/>
                <a:gd name="connsiteY4" fmla="*/ 97507 h 97553"/>
                <a:gd name="connsiteX5" fmla="*/ 27146 w 167544"/>
                <a:gd name="connsiteY5" fmla="*/ 97507 h 9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544" h="97553">
                  <a:moveTo>
                    <a:pt x="27146" y="97507"/>
                  </a:moveTo>
                  <a:cubicBezTo>
                    <a:pt x="72866" y="95602"/>
                    <a:pt x="113824" y="72742"/>
                    <a:pt x="152876" y="52739"/>
                  </a:cubicBezTo>
                  <a:cubicBezTo>
                    <a:pt x="186214" y="36547"/>
                    <a:pt x="156686" y="-12983"/>
                    <a:pt x="124301" y="3209"/>
                  </a:cubicBezTo>
                  <a:cubicBezTo>
                    <a:pt x="93821" y="18449"/>
                    <a:pt x="61436" y="38452"/>
                    <a:pt x="27146" y="39404"/>
                  </a:cubicBezTo>
                  <a:cubicBezTo>
                    <a:pt x="-9049" y="42262"/>
                    <a:pt x="-9049" y="99412"/>
                    <a:pt x="27146" y="97507"/>
                  </a:cubicBezTo>
                  <a:lnTo>
                    <a:pt x="27146" y="9750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2DFDE0D-C546-4B21-937E-0BE26ACB4A58}"/>
                </a:ext>
              </a:extLst>
            </p:cNvPr>
            <p:cNvSpPr/>
            <p:nvPr/>
          </p:nvSpPr>
          <p:spPr>
            <a:xfrm>
              <a:off x="4723446" y="1116209"/>
              <a:ext cx="78579" cy="118282"/>
            </a:xfrm>
            <a:custGeom>
              <a:avLst/>
              <a:gdLst>
                <a:gd name="connsiteX0" fmla="*/ 0 w 78579"/>
                <a:gd name="connsiteY0" fmla="*/ 27743 h 118282"/>
                <a:gd name="connsiteX1" fmla="*/ 24765 w 78579"/>
                <a:gd name="connsiteY1" fmla="*/ 103943 h 118282"/>
                <a:gd name="connsiteX2" fmla="*/ 63818 w 78579"/>
                <a:gd name="connsiteY2" fmla="*/ 114420 h 118282"/>
                <a:gd name="connsiteX3" fmla="*/ 74295 w 78579"/>
                <a:gd name="connsiteY3" fmla="*/ 75368 h 118282"/>
                <a:gd name="connsiteX4" fmla="*/ 57150 w 78579"/>
                <a:gd name="connsiteY4" fmla="*/ 28695 h 118282"/>
                <a:gd name="connsiteX5" fmla="*/ 0 w 78579"/>
                <a:gd name="connsiteY5" fmla="*/ 27743 h 118282"/>
                <a:gd name="connsiteX6" fmla="*/ 0 w 78579"/>
                <a:gd name="connsiteY6" fmla="*/ 27743 h 11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79" h="118282">
                  <a:moveTo>
                    <a:pt x="0" y="27743"/>
                  </a:moveTo>
                  <a:cubicBezTo>
                    <a:pt x="0" y="55365"/>
                    <a:pt x="7620" y="82035"/>
                    <a:pt x="24765" y="103943"/>
                  </a:cubicBezTo>
                  <a:cubicBezTo>
                    <a:pt x="34290" y="116325"/>
                    <a:pt x="49530" y="122993"/>
                    <a:pt x="63818" y="114420"/>
                  </a:cubicBezTo>
                  <a:cubicBezTo>
                    <a:pt x="76200" y="107753"/>
                    <a:pt x="83820" y="87750"/>
                    <a:pt x="74295" y="75368"/>
                  </a:cubicBezTo>
                  <a:cubicBezTo>
                    <a:pt x="62865" y="61080"/>
                    <a:pt x="58103" y="46793"/>
                    <a:pt x="57150" y="28695"/>
                  </a:cubicBezTo>
                  <a:cubicBezTo>
                    <a:pt x="57150" y="-9405"/>
                    <a:pt x="0" y="-9405"/>
                    <a:pt x="0" y="27743"/>
                  </a:cubicBezTo>
                  <a:lnTo>
                    <a:pt x="0" y="2774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4774147-F44D-453E-806F-9C75AD9E57A0}"/>
              </a:ext>
            </a:extLst>
          </p:cNvPr>
          <p:cNvGrpSpPr/>
          <p:nvPr userDrawn="1"/>
        </p:nvGrpSpPr>
        <p:grpSpPr>
          <a:xfrm>
            <a:off x="5477391" y="3763944"/>
            <a:ext cx="989629" cy="782692"/>
            <a:chOff x="3146624" y="4485765"/>
            <a:chExt cx="1483594" cy="1173366"/>
          </a:xfrm>
        </p:grpSpPr>
        <p:grpSp>
          <p:nvGrpSpPr>
            <p:cNvPr id="199" name="Graphic 3">
              <a:extLst>
                <a:ext uri="{FF2B5EF4-FFF2-40B4-BE49-F238E27FC236}">
                  <a16:creationId xmlns:a16="http://schemas.microsoft.com/office/drawing/2014/main" id="{D14C3ED6-A73B-41E8-A259-6C8D10C7065A}"/>
                </a:ext>
              </a:extLst>
            </p:cNvPr>
            <p:cNvGrpSpPr/>
            <p:nvPr userDrawn="1"/>
          </p:nvGrpSpPr>
          <p:grpSpPr>
            <a:xfrm rot="17139227">
              <a:off x="3539542" y="4568456"/>
              <a:ext cx="1053651" cy="1127700"/>
              <a:chOff x="3502161" y="3748313"/>
              <a:chExt cx="625973" cy="600826"/>
            </a:xfrm>
            <a:solidFill>
              <a:srgbClr val="FFA900"/>
            </a:solidFill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60652A2-CA96-492A-A386-4EA7CD4E3C18}"/>
                  </a:ext>
                </a:extLst>
              </p:cNvPr>
              <p:cNvSpPr/>
              <p:nvPr/>
            </p:nvSpPr>
            <p:spPr>
              <a:xfrm>
                <a:off x="3502161" y="3994712"/>
                <a:ext cx="400230" cy="354427"/>
              </a:xfrm>
              <a:custGeom>
                <a:avLst/>
                <a:gdLst>
                  <a:gd name="connsiteX0" fmla="*/ 63998 w 400230"/>
                  <a:gd name="connsiteY0" fmla="*/ 107704 h 354427"/>
                  <a:gd name="connsiteX1" fmla="*/ 80191 w 400230"/>
                  <a:gd name="connsiteY1" fmla="*/ 102942 h 354427"/>
                  <a:gd name="connsiteX2" fmla="*/ 88763 w 400230"/>
                  <a:gd name="connsiteY2" fmla="*/ 101037 h 354427"/>
                  <a:gd name="connsiteX3" fmla="*/ 88763 w 400230"/>
                  <a:gd name="connsiteY3" fmla="*/ 101037 h 354427"/>
                  <a:gd name="connsiteX4" fmla="*/ 131626 w 400230"/>
                  <a:gd name="connsiteY4" fmla="*/ 100084 h 354427"/>
                  <a:gd name="connsiteX5" fmla="*/ 153533 w 400230"/>
                  <a:gd name="connsiteY5" fmla="*/ 101989 h 354427"/>
                  <a:gd name="connsiteX6" fmla="*/ 152581 w 400230"/>
                  <a:gd name="connsiteY6" fmla="*/ 101989 h 354427"/>
                  <a:gd name="connsiteX7" fmla="*/ 164963 w 400230"/>
                  <a:gd name="connsiteY7" fmla="*/ 103894 h 354427"/>
                  <a:gd name="connsiteX8" fmla="*/ 210683 w 400230"/>
                  <a:gd name="connsiteY8" fmla="*/ 115324 h 354427"/>
                  <a:gd name="connsiteX9" fmla="*/ 230686 w 400230"/>
                  <a:gd name="connsiteY9" fmla="*/ 122944 h 354427"/>
                  <a:gd name="connsiteX10" fmla="*/ 226876 w 400230"/>
                  <a:gd name="connsiteY10" fmla="*/ 121039 h 354427"/>
                  <a:gd name="connsiteX11" fmla="*/ 230686 w 400230"/>
                  <a:gd name="connsiteY11" fmla="*/ 122944 h 354427"/>
                  <a:gd name="connsiteX12" fmla="*/ 241163 w 400230"/>
                  <a:gd name="connsiteY12" fmla="*/ 127707 h 354427"/>
                  <a:gd name="connsiteX13" fmla="*/ 257356 w 400230"/>
                  <a:gd name="connsiteY13" fmla="*/ 137232 h 354427"/>
                  <a:gd name="connsiteX14" fmla="*/ 256403 w 400230"/>
                  <a:gd name="connsiteY14" fmla="*/ 136279 h 354427"/>
                  <a:gd name="connsiteX15" fmla="*/ 266881 w 400230"/>
                  <a:gd name="connsiteY15" fmla="*/ 145804 h 354427"/>
                  <a:gd name="connsiteX16" fmla="*/ 275453 w 400230"/>
                  <a:gd name="connsiteY16" fmla="*/ 154377 h 354427"/>
                  <a:gd name="connsiteX17" fmla="*/ 276406 w 400230"/>
                  <a:gd name="connsiteY17" fmla="*/ 156282 h 354427"/>
                  <a:gd name="connsiteX18" fmla="*/ 288788 w 400230"/>
                  <a:gd name="connsiteY18" fmla="*/ 177237 h 354427"/>
                  <a:gd name="connsiteX19" fmla="*/ 289741 w 400230"/>
                  <a:gd name="connsiteY19" fmla="*/ 178189 h 354427"/>
                  <a:gd name="connsiteX20" fmla="*/ 293551 w 400230"/>
                  <a:gd name="connsiteY20" fmla="*/ 188667 h 354427"/>
                  <a:gd name="connsiteX21" fmla="*/ 298313 w 400230"/>
                  <a:gd name="connsiteY21" fmla="*/ 210574 h 354427"/>
                  <a:gd name="connsiteX22" fmla="*/ 299266 w 400230"/>
                  <a:gd name="connsiteY22" fmla="*/ 217242 h 354427"/>
                  <a:gd name="connsiteX23" fmla="*/ 298313 w 400230"/>
                  <a:gd name="connsiteY23" fmla="*/ 213432 h 354427"/>
                  <a:gd name="connsiteX24" fmla="*/ 299266 w 400230"/>
                  <a:gd name="connsiteY24" fmla="*/ 227719 h 354427"/>
                  <a:gd name="connsiteX25" fmla="*/ 299266 w 400230"/>
                  <a:gd name="connsiteY25" fmla="*/ 253437 h 354427"/>
                  <a:gd name="connsiteX26" fmla="*/ 295456 w 400230"/>
                  <a:gd name="connsiteY26" fmla="*/ 303919 h 354427"/>
                  <a:gd name="connsiteX27" fmla="*/ 345938 w 400230"/>
                  <a:gd name="connsiteY27" fmla="*/ 354402 h 354427"/>
                  <a:gd name="connsiteX28" fmla="*/ 396421 w 400230"/>
                  <a:gd name="connsiteY28" fmla="*/ 303919 h 354427"/>
                  <a:gd name="connsiteX29" fmla="*/ 348796 w 400230"/>
                  <a:gd name="connsiteY29" fmla="*/ 86749 h 354427"/>
                  <a:gd name="connsiteX30" fmla="*/ 147818 w 400230"/>
                  <a:gd name="connsiteY30" fmla="*/ 1977 h 354427"/>
                  <a:gd name="connsiteX31" fmla="*/ 37328 w 400230"/>
                  <a:gd name="connsiteY31" fmla="*/ 11502 h 354427"/>
                  <a:gd name="connsiteX32" fmla="*/ 2086 w 400230"/>
                  <a:gd name="connsiteY32" fmla="*/ 73414 h 354427"/>
                  <a:gd name="connsiteX33" fmla="*/ 63998 w 400230"/>
                  <a:gd name="connsiteY33" fmla="*/ 107704 h 354427"/>
                  <a:gd name="connsiteX34" fmla="*/ 63998 w 400230"/>
                  <a:gd name="connsiteY34" fmla="*/ 107704 h 35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00230" h="354427">
                    <a:moveTo>
                      <a:pt x="63998" y="107704"/>
                    </a:moveTo>
                    <a:cubicBezTo>
                      <a:pt x="68761" y="105799"/>
                      <a:pt x="74476" y="103894"/>
                      <a:pt x="80191" y="102942"/>
                    </a:cubicBezTo>
                    <a:cubicBezTo>
                      <a:pt x="83048" y="101989"/>
                      <a:pt x="85906" y="101989"/>
                      <a:pt x="88763" y="101037"/>
                    </a:cubicBezTo>
                    <a:cubicBezTo>
                      <a:pt x="99241" y="99132"/>
                      <a:pt x="77333" y="101989"/>
                      <a:pt x="88763" y="101037"/>
                    </a:cubicBezTo>
                    <a:cubicBezTo>
                      <a:pt x="103051" y="100084"/>
                      <a:pt x="117338" y="99132"/>
                      <a:pt x="131626" y="100084"/>
                    </a:cubicBezTo>
                    <a:cubicBezTo>
                      <a:pt x="139246" y="100084"/>
                      <a:pt x="146866" y="101037"/>
                      <a:pt x="153533" y="101989"/>
                    </a:cubicBezTo>
                    <a:cubicBezTo>
                      <a:pt x="163058" y="102942"/>
                      <a:pt x="143056" y="100084"/>
                      <a:pt x="152581" y="101989"/>
                    </a:cubicBezTo>
                    <a:cubicBezTo>
                      <a:pt x="157343" y="102942"/>
                      <a:pt x="161153" y="102942"/>
                      <a:pt x="164963" y="103894"/>
                    </a:cubicBezTo>
                    <a:cubicBezTo>
                      <a:pt x="180203" y="106752"/>
                      <a:pt x="195443" y="110562"/>
                      <a:pt x="210683" y="115324"/>
                    </a:cubicBezTo>
                    <a:cubicBezTo>
                      <a:pt x="217351" y="117229"/>
                      <a:pt x="224018" y="120087"/>
                      <a:pt x="230686" y="122944"/>
                    </a:cubicBezTo>
                    <a:cubicBezTo>
                      <a:pt x="236401" y="124849"/>
                      <a:pt x="221161" y="118182"/>
                      <a:pt x="226876" y="121039"/>
                    </a:cubicBezTo>
                    <a:cubicBezTo>
                      <a:pt x="227828" y="121992"/>
                      <a:pt x="229733" y="121992"/>
                      <a:pt x="230686" y="122944"/>
                    </a:cubicBezTo>
                    <a:cubicBezTo>
                      <a:pt x="234496" y="124849"/>
                      <a:pt x="237353" y="125802"/>
                      <a:pt x="241163" y="127707"/>
                    </a:cubicBezTo>
                    <a:cubicBezTo>
                      <a:pt x="246878" y="130564"/>
                      <a:pt x="251641" y="134374"/>
                      <a:pt x="257356" y="137232"/>
                    </a:cubicBezTo>
                    <a:cubicBezTo>
                      <a:pt x="264023" y="141042"/>
                      <a:pt x="247831" y="128659"/>
                      <a:pt x="256403" y="136279"/>
                    </a:cubicBezTo>
                    <a:cubicBezTo>
                      <a:pt x="260213" y="139137"/>
                      <a:pt x="263071" y="141994"/>
                      <a:pt x="266881" y="145804"/>
                    </a:cubicBezTo>
                    <a:cubicBezTo>
                      <a:pt x="269738" y="148662"/>
                      <a:pt x="272596" y="151519"/>
                      <a:pt x="275453" y="154377"/>
                    </a:cubicBezTo>
                    <a:cubicBezTo>
                      <a:pt x="281168" y="161044"/>
                      <a:pt x="269738" y="145804"/>
                      <a:pt x="276406" y="156282"/>
                    </a:cubicBezTo>
                    <a:cubicBezTo>
                      <a:pt x="281168" y="162949"/>
                      <a:pt x="284978" y="169617"/>
                      <a:pt x="288788" y="177237"/>
                    </a:cubicBezTo>
                    <a:cubicBezTo>
                      <a:pt x="292598" y="184857"/>
                      <a:pt x="284978" y="166759"/>
                      <a:pt x="289741" y="178189"/>
                    </a:cubicBezTo>
                    <a:cubicBezTo>
                      <a:pt x="290693" y="181999"/>
                      <a:pt x="292598" y="184857"/>
                      <a:pt x="293551" y="188667"/>
                    </a:cubicBezTo>
                    <a:cubicBezTo>
                      <a:pt x="295456" y="196287"/>
                      <a:pt x="297361" y="202954"/>
                      <a:pt x="298313" y="210574"/>
                    </a:cubicBezTo>
                    <a:cubicBezTo>
                      <a:pt x="298313" y="211527"/>
                      <a:pt x="298313" y="216289"/>
                      <a:pt x="299266" y="217242"/>
                    </a:cubicBezTo>
                    <a:cubicBezTo>
                      <a:pt x="298313" y="215337"/>
                      <a:pt x="298313" y="205812"/>
                      <a:pt x="298313" y="213432"/>
                    </a:cubicBezTo>
                    <a:cubicBezTo>
                      <a:pt x="298313" y="218194"/>
                      <a:pt x="299266" y="222957"/>
                      <a:pt x="299266" y="227719"/>
                    </a:cubicBezTo>
                    <a:cubicBezTo>
                      <a:pt x="299266" y="236292"/>
                      <a:pt x="300218" y="244864"/>
                      <a:pt x="299266" y="253437"/>
                    </a:cubicBezTo>
                    <a:cubicBezTo>
                      <a:pt x="299266" y="270582"/>
                      <a:pt x="297361" y="286774"/>
                      <a:pt x="295456" y="303919"/>
                    </a:cubicBezTo>
                    <a:cubicBezTo>
                      <a:pt x="291646" y="329637"/>
                      <a:pt x="321173" y="355354"/>
                      <a:pt x="345938" y="354402"/>
                    </a:cubicBezTo>
                    <a:cubicBezTo>
                      <a:pt x="376418" y="353449"/>
                      <a:pt x="392611" y="332494"/>
                      <a:pt x="396421" y="303919"/>
                    </a:cubicBezTo>
                    <a:cubicBezTo>
                      <a:pt x="405946" y="227719"/>
                      <a:pt x="400231" y="147709"/>
                      <a:pt x="348796" y="86749"/>
                    </a:cubicBezTo>
                    <a:cubicBezTo>
                      <a:pt x="300218" y="28647"/>
                      <a:pt x="219256" y="8644"/>
                      <a:pt x="147818" y="1977"/>
                    </a:cubicBezTo>
                    <a:cubicBezTo>
                      <a:pt x="111623" y="-1833"/>
                      <a:pt x="71618" y="-881"/>
                      <a:pt x="37328" y="11502"/>
                    </a:cubicBezTo>
                    <a:cubicBezTo>
                      <a:pt x="12563" y="20074"/>
                      <a:pt x="-6487" y="45792"/>
                      <a:pt x="2086" y="73414"/>
                    </a:cubicBezTo>
                    <a:cubicBezTo>
                      <a:pt x="9706" y="96274"/>
                      <a:pt x="37328" y="117229"/>
                      <a:pt x="63998" y="107704"/>
                    </a:cubicBezTo>
                    <a:lnTo>
                      <a:pt x="63998" y="107704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DE25C23-084D-48EC-8910-D05E2B9D397A}"/>
                  </a:ext>
                </a:extLst>
              </p:cNvPr>
              <p:cNvSpPr/>
              <p:nvPr/>
            </p:nvSpPr>
            <p:spPr>
              <a:xfrm>
                <a:off x="3596458" y="3748313"/>
                <a:ext cx="531675" cy="535105"/>
              </a:xfrm>
              <a:custGeom>
                <a:avLst/>
                <a:gdLst>
                  <a:gd name="connsiteX0" fmla="*/ 63998 w 531675"/>
                  <a:gd name="connsiteY0" fmla="*/ 108359 h 535105"/>
                  <a:gd name="connsiteX1" fmla="*/ 79238 w 531675"/>
                  <a:gd name="connsiteY1" fmla="*/ 104549 h 535105"/>
                  <a:gd name="connsiteX2" fmla="*/ 94478 w 531675"/>
                  <a:gd name="connsiteY2" fmla="*/ 101691 h 535105"/>
                  <a:gd name="connsiteX3" fmla="*/ 90668 w 531675"/>
                  <a:gd name="connsiteY3" fmla="*/ 102644 h 535105"/>
                  <a:gd name="connsiteX4" fmla="*/ 97336 w 531675"/>
                  <a:gd name="connsiteY4" fmla="*/ 101691 h 535105"/>
                  <a:gd name="connsiteX5" fmla="*/ 117338 w 531675"/>
                  <a:gd name="connsiteY5" fmla="*/ 100739 h 535105"/>
                  <a:gd name="connsiteX6" fmla="*/ 147818 w 531675"/>
                  <a:gd name="connsiteY6" fmla="*/ 101691 h 535105"/>
                  <a:gd name="connsiteX7" fmla="*/ 164963 w 531675"/>
                  <a:gd name="connsiteY7" fmla="*/ 103596 h 535105"/>
                  <a:gd name="connsiteX8" fmla="*/ 162106 w 531675"/>
                  <a:gd name="connsiteY8" fmla="*/ 103596 h 535105"/>
                  <a:gd name="connsiteX9" fmla="*/ 172583 w 531675"/>
                  <a:gd name="connsiteY9" fmla="*/ 105501 h 535105"/>
                  <a:gd name="connsiteX10" fmla="*/ 240211 w 531675"/>
                  <a:gd name="connsiteY10" fmla="*/ 124551 h 535105"/>
                  <a:gd name="connsiteX11" fmla="*/ 246878 w 531675"/>
                  <a:gd name="connsiteY11" fmla="*/ 127409 h 535105"/>
                  <a:gd name="connsiteX12" fmla="*/ 247831 w 531675"/>
                  <a:gd name="connsiteY12" fmla="*/ 127409 h 535105"/>
                  <a:gd name="connsiteX13" fmla="*/ 260213 w 531675"/>
                  <a:gd name="connsiteY13" fmla="*/ 133124 h 535105"/>
                  <a:gd name="connsiteX14" fmla="*/ 292598 w 531675"/>
                  <a:gd name="connsiteY14" fmla="*/ 150269 h 535105"/>
                  <a:gd name="connsiteX15" fmla="*/ 319268 w 531675"/>
                  <a:gd name="connsiteY15" fmla="*/ 168366 h 535105"/>
                  <a:gd name="connsiteX16" fmla="*/ 317363 w 531675"/>
                  <a:gd name="connsiteY16" fmla="*/ 166461 h 535105"/>
                  <a:gd name="connsiteX17" fmla="*/ 324031 w 531675"/>
                  <a:gd name="connsiteY17" fmla="*/ 171224 h 535105"/>
                  <a:gd name="connsiteX18" fmla="*/ 337366 w 531675"/>
                  <a:gd name="connsiteY18" fmla="*/ 182654 h 535105"/>
                  <a:gd name="connsiteX19" fmla="*/ 359273 w 531675"/>
                  <a:gd name="connsiteY19" fmla="*/ 204561 h 535105"/>
                  <a:gd name="connsiteX20" fmla="*/ 369751 w 531675"/>
                  <a:gd name="connsiteY20" fmla="*/ 215991 h 535105"/>
                  <a:gd name="connsiteX21" fmla="*/ 371656 w 531675"/>
                  <a:gd name="connsiteY21" fmla="*/ 218849 h 535105"/>
                  <a:gd name="connsiteX22" fmla="*/ 374513 w 531675"/>
                  <a:gd name="connsiteY22" fmla="*/ 223611 h 535105"/>
                  <a:gd name="connsiteX23" fmla="*/ 390706 w 531675"/>
                  <a:gd name="connsiteY23" fmla="*/ 251234 h 535105"/>
                  <a:gd name="connsiteX24" fmla="*/ 398326 w 531675"/>
                  <a:gd name="connsiteY24" fmla="*/ 266474 h 535105"/>
                  <a:gd name="connsiteX25" fmla="*/ 397373 w 531675"/>
                  <a:gd name="connsiteY25" fmla="*/ 263616 h 535105"/>
                  <a:gd name="connsiteX26" fmla="*/ 401183 w 531675"/>
                  <a:gd name="connsiteY26" fmla="*/ 273141 h 535105"/>
                  <a:gd name="connsiteX27" fmla="*/ 420233 w 531675"/>
                  <a:gd name="connsiteY27" fmla="*/ 340769 h 535105"/>
                  <a:gd name="connsiteX28" fmla="*/ 423091 w 531675"/>
                  <a:gd name="connsiteY28" fmla="*/ 357914 h 535105"/>
                  <a:gd name="connsiteX29" fmla="*/ 424043 w 531675"/>
                  <a:gd name="connsiteY29" fmla="*/ 366486 h 535105"/>
                  <a:gd name="connsiteX30" fmla="*/ 424043 w 531675"/>
                  <a:gd name="connsiteY30" fmla="*/ 369344 h 535105"/>
                  <a:gd name="connsiteX31" fmla="*/ 427853 w 531675"/>
                  <a:gd name="connsiteY31" fmla="*/ 406491 h 535105"/>
                  <a:gd name="connsiteX32" fmla="*/ 430711 w 531675"/>
                  <a:gd name="connsiteY32" fmla="*/ 484596 h 535105"/>
                  <a:gd name="connsiteX33" fmla="*/ 481193 w 531675"/>
                  <a:gd name="connsiteY33" fmla="*/ 535079 h 535105"/>
                  <a:gd name="connsiteX34" fmla="*/ 531676 w 531675"/>
                  <a:gd name="connsiteY34" fmla="*/ 484596 h 535105"/>
                  <a:gd name="connsiteX35" fmla="*/ 466906 w 531675"/>
                  <a:gd name="connsiteY35" fmla="*/ 181701 h 535105"/>
                  <a:gd name="connsiteX36" fmla="*/ 212588 w 531675"/>
                  <a:gd name="connsiteY36" fmla="*/ 10251 h 535105"/>
                  <a:gd name="connsiteX37" fmla="*/ 37328 w 531675"/>
                  <a:gd name="connsiteY37" fmla="*/ 11204 h 535105"/>
                  <a:gd name="connsiteX38" fmla="*/ 2086 w 531675"/>
                  <a:gd name="connsiteY38" fmla="*/ 73116 h 535105"/>
                  <a:gd name="connsiteX39" fmla="*/ 63998 w 531675"/>
                  <a:gd name="connsiteY39" fmla="*/ 108359 h 535105"/>
                  <a:gd name="connsiteX40" fmla="*/ 63998 w 531675"/>
                  <a:gd name="connsiteY40" fmla="*/ 108359 h 535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31675" h="535105">
                    <a:moveTo>
                      <a:pt x="63998" y="108359"/>
                    </a:moveTo>
                    <a:cubicBezTo>
                      <a:pt x="68761" y="106454"/>
                      <a:pt x="74476" y="105501"/>
                      <a:pt x="79238" y="104549"/>
                    </a:cubicBezTo>
                    <a:cubicBezTo>
                      <a:pt x="83048" y="103596"/>
                      <a:pt x="92573" y="103596"/>
                      <a:pt x="94478" y="101691"/>
                    </a:cubicBezTo>
                    <a:cubicBezTo>
                      <a:pt x="93526" y="101691"/>
                      <a:pt x="81143" y="103596"/>
                      <a:pt x="90668" y="102644"/>
                    </a:cubicBezTo>
                    <a:cubicBezTo>
                      <a:pt x="92573" y="102644"/>
                      <a:pt x="95431" y="102644"/>
                      <a:pt x="97336" y="101691"/>
                    </a:cubicBezTo>
                    <a:cubicBezTo>
                      <a:pt x="104003" y="100739"/>
                      <a:pt x="110671" y="100739"/>
                      <a:pt x="117338" y="100739"/>
                    </a:cubicBezTo>
                    <a:cubicBezTo>
                      <a:pt x="127816" y="100739"/>
                      <a:pt x="137341" y="100739"/>
                      <a:pt x="147818" y="101691"/>
                    </a:cubicBezTo>
                    <a:cubicBezTo>
                      <a:pt x="150676" y="101691"/>
                      <a:pt x="162106" y="101691"/>
                      <a:pt x="164963" y="103596"/>
                    </a:cubicBezTo>
                    <a:cubicBezTo>
                      <a:pt x="162106" y="101691"/>
                      <a:pt x="155438" y="101691"/>
                      <a:pt x="162106" y="103596"/>
                    </a:cubicBezTo>
                    <a:cubicBezTo>
                      <a:pt x="165916" y="104549"/>
                      <a:pt x="168773" y="104549"/>
                      <a:pt x="172583" y="105501"/>
                    </a:cubicBezTo>
                    <a:cubicBezTo>
                      <a:pt x="195443" y="109311"/>
                      <a:pt x="218303" y="115979"/>
                      <a:pt x="240211" y="124551"/>
                    </a:cubicBezTo>
                    <a:cubicBezTo>
                      <a:pt x="242116" y="125504"/>
                      <a:pt x="244973" y="126456"/>
                      <a:pt x="246878" y="127409"/>
                    </a:cubicBezTo>
                    <a:cubicBezTo>
                      <a:pt x="250688" y="129314"/>
                      <a:pt x="259261" y="130266"/>
                      <a:pt x="247831" y="127409"/>
                    </a:cubicBezTo>
                    <a:cubicBezTo>
                      <a:pt x="251641" y="128361"/>
                      <a:pt x="256403" y="131219"/>
                      <a:pt x="260213" y="133124"/>
                    </a:cubicBezTo>
                    <a:cubicBezTo>
                      <a:pt x="270691" y="137886"/>
                      <a:pt x="282121" y="143601"/>
                      <a:pt x="292598" y="150269"/>
                    </a:cubicBezTo>
                    <a:cubicBezTo>
                      <a:pt x="302123" y="155984"/>
                      <a:pt x="310696" y="161699"/>
                      <a:pt x="319268" y="168366"/>
                    </a:cubicBezTo>
                    <a:cubicBezTo>
                      <a:pt x="326888" y="173129"/>
                      <a:pt x="317363" y="166461"/>
                      <a:pt x="317363" y="166461"/>
                    </a:cubicBezTo>
                    <a:cubicBezTo>
                      <a:pt x="319268" y="167414"/>
                      <a:pt x="322126" y="170271"/>
                      <a:pt x="324031" y="171224"/>
                    </a:cubicBezTo>
                    <a:cubicBezTo>
                      <a:pt x="328793" y="175034"/>
                      <a:pt x="333556" y="178844"/>
                      <a:pt x="337366" y="182654"/>
                    </a:cubicBezTo>
                    <a:cubicBezTo>
                      <a:pt x="344986" y="189321"/>
                      <a:pt x="352606" y="196941"/>
                      <a:pt x="359273" y="204561"/>
                    </a:cubicBezTo>
                    <a:cubicBezTo>
                      <a:pt x="363083" y="208371"/>
                      <a:pt x="365941" y="212181"/>
                      <a:pt x="369751" y="215991"/>
                    </a:cubicBezTo>
                    <a:cubicBezTo>
                      <a:pt x="370703" y="216944"/>
                      <a:pt x="376418" y="225516"/>
                      <a:pt x="371656" y="218849"/>
                    </a:cubicBezTo>
                    <a:cubicBezTo>
                      <a:pt x="367846" y="212181"/>
                      <a:pt x="373561" y="221706"/>
                      <a:pt x="374513" y="223611"/>
                    </a:cubicBezTo>
                    <a:cubicBezTo>
                      <a:pt x="380228" y="232184"/>
                      <a:pt x="385943" y="241709"/>
                      <a:pt x="390706" y="251234"/>
                    </a:cubicBezTo>
                    <a:cubicBezTo>
                      <a:pt x="393563" y="255996"/>
                      <a:pt x="395468" y="261711"/>
                      <a:pt x="398326" y="266474"/>
                    </a:cubicBezTo>
                    <a:cubicBezTo>
                      <a:pt x="399278" y="269331"/>
                      <a:pt x="401183" y="275046"/>
                      <a:pt x="397373" y="263616"/>
                    </a:cubicBezTo>
                    <a:cubicBezTo>
                      <a:pt x="398326" y="266474"/>
                      <a:pt x="400231" y="270284"/>
                      <a:pt x="401183" y="273141"/>
                    </a:cubicBezTo>
                    <a:cubicBezTo>
                      <a:pt x="409756" y="295049"/>
                      <a:pt x="415471" y="317909"/>
                      <a:pt x="420233" y="340769"/>
                    </a:cubicBezTo>
                    <a:cubicBezTo>
                      <a:pt x="421186" y="346484"/>
                      <a:pt x="422138" y="352199"/>
                      <a:pt x="423091" y="357914"/>
                    </a:cubicBezTo>
                    <a:cubicBezTo>
                      <a:pt x="424043" y="360771"/>
                      <a:pt x="424043" y="363629"/>
                      <a:pt x="424043" y="366486"/>
                    </a:cubicBezTo>
                    <a:cubicBezTo>
                      <a:pt x="425948" y="379821"/>
                      <a:pt x="423091" y="358866"/>
                      <a:pt x="424043" y="369344"/>
                    </a:cubicBezTo>
                    <a:cubicBezTo>
                      <a:pt x="425948" y="381726"/>
                      <a:pt x="426901" y="394109"/>
                      <a:pt x="427853" y="406491"/>
                    </a:cubicBezTo>
                    <a:cubicBezTo>
                      <a:pt x="429758" y="432209"/>
                      <a:pt x="430711" y="457926"/>
                      <a:pt x="430711" y="484596"/>
                    </a:cubicBezTo>
                    <a:cubicBezTo>
                      <a:pt x="430711" y="511266"/>
                      <a:pt x="453571" y="536031"/>
                      <a:pt x="481193" y="535079"/>
                    </a:cubicBezTo>
                    <a:cubicBezTo>
                      <a:pt x="508816" y="534126"/>
                      <a:pt x="531676" y="513171"/>
                      <a:pt x="531676" y="484596"/>
                    </a:cubicBezTo>
                    <a:cubicBezTo>
                      <a:pt x="531676" y="382679"/>
                      <a:pt x="522151" y="271236"/>
                      <a:pt x="466906" y="181701"/>
                    </a:cubicBezTo>
                    <a:cubicBezTo>
                      <a:pt x="411661" y="93119"/>
                      <a:pt x="313553" y="33111"/>
                      <a:pt x="212588" y="10251"/>
                    </a:cubicBezTo>
                    <a:cubicBezTo>
                      <a:pt x="155438" y="-2131"/>
                      <a:pt x="94478" y="-4989"/>
                      <a:pt x="37328" y="11204"/>
                    </a:cubicBezTo>
                    <a:cubicBezTo>
                      <a:pt x="12563" y="18824"/>
                      <a:pt x="-6487" y="47399"/>
                      <a:pt x="2086" y="73116"/>
                    </a:cubicBezTo>
                    <a:cubicBezTo>
                      <a:pt x="10658" y="99786"/>
                      <a:pt x="37328" y="116931"/>
                      <a:pt x="63998" y="108359"/>
                    </a:cubicBezTo>
                    <a:lnTo>
                      <a:pt x="63998" y="108359"/>
                    </a:lnTo>
                    <a:close/>
                  </a:path>
                </a:pathLst>
              </a:custGeom>
              <a:solidFill>
                <a:srgbClr val="FFA9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DC812DD-D67B-4218-961F-7AE7A709EC02}"/>
                </a:ext>
              </a:extLst>
            </p:cNvPr>
            <p:cNvSpPr/>
            <p:nvPr userDrawn="1"/>
          </p:nvSpPr>
          <p:spPr>
            <a:xfrm rot="17139227">
              <a:off x="2969749" y="4662640"/>
              <a:ext cx="799443" cy="445693"/>
            </a:xfrm>
            <a:custGeom>
              <a:avLst/>
              <a:gdLst>
                <a:gd name="connsiteX0" fmla="*/ 31393 w 474948"/>
                <a:gd name="connsiteY0" fmla="*/ 74893 h 237460"/>
                <a:gd name="connsiteX1" fmla="*/ 214273 w 474948"/>
                <a:gd name="connsiteY1" fmla="*/ 52032 h 237460"/>
                <a:gd name="connsiteX2" fmla="*/ 376198 w 474948"/>
                <a:gd name="connsiteY2" fmla="*/ 144425 h 237460"/>
                <a:gd name="connsiteX3" fmla="*/ 428586 w 474948"/>
                <a:gd name="connsiteY3" fmla="*/ 225388 h 237460"/>
                <a:gd name="connsiteX4" fmla="*/ 462876 w 474948"/>
                <a:gd name="connsiteY4" fmla="*/ 233960 h 237460"/>
                <a:gd name="connsiteX5" fmla="*/ 471448 w 474948"/>
                <a:gd name="connsiteY5" fmla="*/ 199670 h 237460"/>
                <a:gd name="connsiteX6" fmla="*/ 342861 w 474948"/>
                <a:gd name="connsiteY6" fmla="*/ 51080 h 237460"/>
                <a:gd name="connsiteX7" fmla="*/ 239038 w 474948"/>
                <a:gd name="connsiteY7" fmla="*/ 6313 h 237460"/>
                <a:gd name="connsiteX8" fmla="*/ 135216 w 474948"/>
                <a:gd name="connsiteY8" fmla="*/ 2503 h 237460"/>
                <a:gd name="connsiteX9" fmla="*/ 18058 w 474948"/>
                <a:gd name="connsiteY9" fmla="*/ 27268 h 237460"/>
                <a:gd name="connsiteX10" fmla="*/ 913 w 474948"/>
                <a:gd name="connsiteY10" fmla="*/ 57747 h 237460"/>
                <a:gd name="connsiteX11" fmla="*/ 31393 w 474948"/>
                <a:gd name="connsiteY11" fmla="*/ 74893 h 237460"/>
                <a:gd name="connsiteX12" fmla="*/ 31393 w 474948"/>
                <a:gd name="connsiteY12" fmla="*/ 74893 h 23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948" h="237460">
                  <a:moveTo>
                    <a:pt x="31393" y="74893"/>
                  </a:moveTo>
                  <a:cubicBezTo>
                    <a:pt x="87591" y="52985"/>
                    <a:pt x="156171" y="43460"/>
                    <a:pt x="214273" y="52032"/>
                  </a:cubicBezTo>
                  <a:cubicBezTo>
                    <a:pt x="275233" y="60605"/>
                    <a:pt x="335241" y="98705"/>
                    <a:pt x="376198" y="144425"/>
                  </a:cubicBezTo>
                  <a:cubicBezTo>
                    <a:pt x="397153" y="168238"/>
                    <a:pt x="414298" y="195860"/>
                    <a:pt x="428586" y="225388"/>
                  </a:cubicBezTo>
                  <a:cubicBezTo>
                    <a:pt x="434301" y="237770"/>
                    <a:pt x="451446" y="240628"/>
                    <a:pt x="462876" y="233960"/>
                  </a:cubicBezTo>
                  <a:cubicBezTo>
                    <a:pt x="475258" y="226340"/>
                    <a:pt x="478116" y="212053"/>
                    <a:pt x="471448" y="199670"/>
                  </a:cubicBezTo>
                  <a:cubicBezTo>
                    <a:pt x="442873" y="139663"/>
                    <a:pt x="399058" y="87275"/>
                    <a:pt x="342861" y="51080"/>
                  </a:cubicBezTo>
                  <a:cubicBezTo>
                    <a:pt x="311428" y="31078"/>
                    <a:pt x="275233" y="13932"/>
                    <a:pt x="239038" y="6313"/>
                  </a:cubicBezTo>
                  <a:cubicBezTo>
                    <a:pt x="204748" y="-1307"/>
                    <a:pt x="169506" y="-1307"/>
                    <a:pt x="135216" y="2503"/>
                  </a:cubicBezTo>
                  <a:cubicBezTo>
                    <a:pt x="95211" y="6313"/>
                    <a:pt x="55206" y="12980"/>
                    <a:pt x="18058" y="27268"/>
                  </a:cubicBezTo>
                  <a:cubicBezTo>
                    <a:pt x="5676" y="32030"/>
                    <a:pt x="-2897" y="44413"/>
                    <a:pt x="913" y="57747"/>
                  </a:cubicBezTo>
                  <a:cubicBezTo>
                    <a:pt x="4723" y="69178"/>
                    <a:pt x="19011" y="79655"/>
                    <a:pt x="31393" y="74893"/>
                  </a:cubicBezTo>
                  <a:lnTo>
                    <a:pt x="31393" y="7489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0A209587-0B48-4D5F-A999-C22AB1D604A0}"/>
              </a:ext>
            </a:extLst>
          </p:cNvPr>
          <p:cNvSpPr/>
          <p:nvPr userDrawn="1"/>
        </p:nvSpPr>
        <p:spPr>
          <a:xfrm rot="17139227">
            <a:off x="1911661" y="108242"/>
            <a:ext cx="638707" cy="627138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136487C-E5A3-4496-B642-C3205BB81C79}"/>
              </a:ext>
            </a:extLst>
          </p:cNvPr>
          <p:cNvGrpSpPr/>
          <p:nvPr userDrawn="1"/>
        </p:nvGrpSpPr>
        <p:grpSpPr>
          <a:xfrm rot="20805159">
            <a:off x="6475747" y="1342694"/>
            <a:ext cx="1529203" cy="852363"/>
            <a:chOff x="2594259" y="1311677"/>
            <a:chExt cx="2178519" cy="1214285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91DC80E-6A42-407E-82D2-E6A82CB717DE}"/>
                </a:ext>
              </a:extLst>
            </p:cNvPr>
            <p:cNvSpPr/>
            <p:nvPr/>
          </p:nvSpPr>
          <p:spPr>
            <a:xfrm flipH="1">
              <a:off x="2594259" y="1311677"/>
              <a:ext cx="2058894" cy="976747"/>
            </a:xfrm>
            <a:custGeom>
              <a:avLst/>
              <a:gdLst>
                <a:gd name="connsiteX0" fmla="*/ 150646 w 909669"/>
                <a:gd name="connsiteY0" fmla="*/ 69703 h 431550"/>
                <a:gd name="connsiteX1" fmla="*/ 846923 w 909669"/>
                <a:gd name="connsiteY1" fmla="*/ 274490 h 431550"/>
                <a:gd name="connsiteX2" fmla="*/ 902168 w 909669"/>
                <a:gd name="connsiteY2" fmla="*/ 344975 h 431550"/>
                <a:gd name="connsiteX3" fmla="*/ 106831 w 909669"/>
                <a:gd name="connsiteY3" fmla="*/ 240200 h 431550"/>
                <a:gd name="connsiteX4" fmla="*/ 150646 w 909669"/>
                <a:gd name="connsiteY4" fmla="*/ 69703 h 43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9669" h="431550">
                  <a:moveTo>
                    <a:pt x="150646" y="69703"/>
                  </a:moveTo>
                  <a:cubicBezTo>
                    <a:pt x="150646" y="69703"/>
                    <a:pt x="324953" y="442130"/>
                    <a:pt x="846923" y="274490"/>
                  </a:cubicBezTo>
                  <a:cubicBezTo>
                    <a:pt x="846923" y="274490"/>
                    <a:pt x="935506" y="245915"/>
                    <a:pt x="902168" y="344975"/>
                  </a:cubicBezTo>
                  <a:cubicBezTo>
                    <a:pt x="868831" y="444035"/>
                    <a:pt x="359243" y="510710"/>
                    <a:pt x="106831" y="240200"/>
                  </a:cubicBezTo>
                  <a:cubicBezTo>
                    <a:pt x="-144629" y="-30310"/>
                    <a:pt x="123023" y="-49360"/>
                    <a:pt x="150646" y="69703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5447652-03D7-4386-86D0-DDD5132EC83E}"/>
                </a:ext>
              </a:extLst>
            </p:cNvPr>
            <p:cNvSpPr/>
            <p:nvPr/>
          </p:nvSpPr>
          <p:spPr>
            <a:xfrm flipH="1">
              <a:off x="2887183" y="1496719"/>
              <a:ext cx="1885595" cy="1029243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7875B6B-FE63-427E-8529-CF0C983AD2C3}"/>
                </a:ext>
              </a:extLst>
            </p:cNvPr>
            <p:cNvSpPr/>
            <p:nvPr/>
          </p:nvSpPr>
          <p:spPr>
            <a:xfrm flipH="1">
              <a:off x="2730885" y="1960970"/>
              <a:ext cx="109141" cy="114258"/>
            </a:xfrm>
            <a:custGeom>
              <a:avLst/>
              <a:gdLst>
                <a:gd name="connsiteX0" fmla="*/ 23933 w 48221"/>
                <a:gd name="connsiteY0" fmla="*/ 50483 h 50482"/>
                <a:gd name="connsiteX1" fmla="*/ 23933 w 48221"/>
                <a:gd name="connsiteY1" fmla="*/ 0 h 50482"/>
                <a:gd name="connsiteX2" fmla="*/ 23933 w 48221"/>
                <a:gd name="connsiteY2" fmla="*/ 50483 h 50482"/>
                <a:gd name="connsiteX3" fmla="*/ 23933 w 48221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3"/>
                  </a:moveTo>
                  <a:cubicBezTo>
                    <a:pt x="56318" y="50483"/>
                    <a:pt x="56318" y="0"/>
                    <a:pt x="23933" y="0"/>
                  </a:cubicBezTo>
                  <a:cubicBezTo>
                    <a:pt x="-7500" y="0"/>
                    <a:pt x="-8452" y="50483"/>
                    <a:pt x="23933" y="50483"/>
                  </a:cubicBezTo>
                  <a:lnTo>
                    <a:pt x="23933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2B0A0BA-CA34-4185-8B7C-FEDEDB3CEFBE}"/>
                </a:ext>
              </a:extLst>
            </p:cNvPr>
            <p:cNvSpPr/>
            <p:nvPr/>
          </p:nvSpPr>
          <p:spPr>
            <a:xfrm flipH="1">
              <a:off x="3164210" y="2081697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7473D75-7444-464F-AF9E-C7938A01F0CB}"/>
                </a:ext>
              </a:extLst>
            </p:cNvPr>
            <p:cNvSpPr/>
            <p:nvPr/>
          </p:nvSpPr>
          <p:spPr>
            <a:xfrm flipH="1">
              <a:off x="3679453" y="2060138"/>
              <a:ext cx="109946" cy="114258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CD1D2FF-6242-4CDD-8196-76256969B6F9}"/>
                </a:ext>
              </a:extLst>
            </p:cNvPr>
            <p:cNvSpPr/>
            <p:nvPr/>
          </p:nvSpPr>
          <p:spPr>
            <a:xfrm flipH="1">
              <a:off x="4324049" y="1674245"/>
              <a:ext cx="109946" cy="114258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B304827-3C4A-441A-9A40-B90E7CE051D0}"/>
              </a:ext>
            </a:extLst>
          </p:cNvPr>
          <p:cNvGrpSpPr/>
          <p:nvPr userDrawn="1"/>
        </p:nvGrpSpPr>
        <p:grpSpPr>
          <a:xfrm>
            <a:off x="2880775" y="1705283"/>
            <a:ext cx="1578510" cy="991304"/>
            <a:chOff x="6426262" y="31952"/>
            <a:chExt cx="1578510" cy="991304"/>
          </a:xfrm>
        </p:grpSpPr>
        <p:grpSp>
          <p:nvGrpSpPr>
            <p:cNvPr id="212" name="Graphic 3">
              <a:extLst>
                <a:ext uri="{FF2B5EF4-FFF2-40B4-BE49-F238E27FC236}">
                  <a16:creationId xmlns:a16="http://schemas.microsoft.com/office/drawing/2014/main" id="{AD575293-8C50-40CB-AD1E-BB9662B81115}"/>
                </a:ext>
              </a:extLst>
            </p:cNvPr>
            <p:cNvGrpSpPr/>
            <p:nvPr/>
          </p:nvGrpSpPr>
          <p:grpSpPr>
            <a:xfrm rot="17139227">
              <a:off x="7410225" y="67241"/>
              <a:ext cx="629835" cy="559258"/>
              <a:chOff x="3473413" y="3018349"/>
              <a:chExt cx="533067" cy="424486"/>
            </a:xfrm>
          </p:grpSpPr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C838CCE-1C5B-49BE-B431-4CC979F913C4}"/>
                  </a:ext>
                </a:extLst>
              </p:cNvPr>
              <p:cNvSpPr/>
              <p:nvPr/>
            </p:nvSpPr>
            <p:spPr>
              <a:xfrm>
                <a:off x="3473413" y="3018349"/>
                <a:ext cx="533067" cy="424486"/>
              </a:xfrm>
              <a:custGeom>
                <a:avLst/>
                <a:gdLst>
                  <a:gd name="connsiteX0" fmla="*/ 339444 w 533067"/>
                  <a:gd name="connsiteY0" fmla="*/ 413507 h 424486"/>
                  <a:gd name="connsiteX1" fmla="*/ 508036 w 533067"/>
                  <a:gd name="connsiteY1" fmla="*/ 401125 h 424486"/>
                  <a:gd name="connsiteX2" fmla="*/ 526134 w 533067"/>
                  <a:gd name="connsiteY2" fmla="*/ 391600 h 424486"/>
                  <a:gd name="connsiteX3" fmla="*/ 532801 w 533067"/>
                  <a:gd name="connsiteY3" fmla="*/ 371597 h 424486"/>
                  <a:gd name="connsiteX4" fmla="*/ 418501 w 533067"/>
                  <a:gd name="connsiteY4" fmla="*/ 191575 h 424486"/>
                  <a:gd name="connsiteX5" fmla="*/ 268006 w 533067"/>
                  <a:gd name="connsiteY5" fmla="*/ 84895 h 424486"/>
                  <a:gd name="connsiteX6" fmla="*/ 158469 w 533067"/>
                  <a:gd name="connsiteY6" fmla="*/ 5837 h 424486"/>
                  <a:gd name="connsiteX7" fmla="*/ 5116 w 533067"/>
                  <a:gd name="connsiteY7" fmla="*/ 59177 h 424486"/>
                  <a:gd name="connsiteX8" fmla="*/ 67029 w 533067"/>
                  <a:gd name="connsiteY8" fmla="*/ 182050 h 424486"/>
                  <a:gd name="connsiteX9" fmla="*/ 200379 w 533067"/>
                  <a:gd name="connsiteY9" fmla="*/ 258250 h 424486"/>
                  <a:gd name="connsiteX10" fmla="*/ 339444 w 533067"/>
                  <a:gd name="connsiteY10" fmla="*/ 413507 h 42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067" h="424486">
                    <a:moveTo>
                      <a:pt x="339444" y="413507"/>
                    </a:moveTo>
                    <a:cubicBezTo>
                      <a:pt x="391831" y="436367"/>
                      <a:pt x="452791" y="419222"/>
                      <a:pt x="508036" y="401125"/>
                    </a:cubicBezTo>
                    <a:cubicBezTo>
                      <a:pt x="514704" y="399220"/>
                      <a:pt x="521371" y="396362"/>
                      <a:pt x="526134" y="391600"/>
                    </a:cubicBezTo>
                    <a:cubicBezTo>
                      <a:pt x="530896" y="385885"/>
                      <a:pt x="532801" y="378265"/>
                      <a:pt x="532801" y="371597"/>
                    </a:cubicBezTo>
                    <a:cubicBezTo>
                      <a:pt x="537564" y="299207"/>
                      <a:pt x="477556" y="238247"/>
                      <a:pt x="418501" y="191575"/>
                    </a:cubicBezTo>
                    <a:cubicBezTo>
                      <a:pt x="369924" y="153475"/>
                      <a:pt x="319441" y="119185"/>
                      <a:pt x="268006" y="84895"/>
                    </a:cubicBezTo>
                    <a:cubicBezTo>
                      <a:pt x="229906" y="60130"/>
                      <a:pt x="204189" y="15362"/>
                      <a:pt x="158469" y="5837"/>
                    </a:cubicBezTo>
                    <a:cubicBezTo>
                      <a:pt x="98461" y="-6545"/>
                      <a:pt x="30834" y="-3688"/>
                      <a:pt x="5116" y="59177"/>
                    </a:cubicBezTo>
                    <a:cubicBezTo>
                      <a:pt x="-13934" y="104897"/>
                      <a:pt x="23214" y="155380"/>
                      <a:pt x="67029" y="182050"/>
                    </a:cubicBezTo>
                    <a:cubicBezTo>
                      <a:pt x="110844" y="209672"/>
                      <a:pt x="163231" y="224912"/>
                      <a:pt x="200379" y="258250"/>
                    </a:cubicBezTo>
                    <a:cubicBezTo>
                      <a:pt x="252766" y="305875"/>
                      <a:pt x="273721" y="383980"/>
                      <a:pt x="339444" y="413507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750608C-A86B-4582-88F5-A885A44E37CC}"/>
                  </a:ext>
                </a:extLst>
              </p:cNvPr>
              <p:cNvSpPr/>
              <p:nvPr/>
            </p:nvSpPr>
            <p:spPr>
              <a:xfrm>
                <a:off x="3587114" y="3058477"/>
                <a:ext cx="53339" cy="51434"/>
              </a:xfrm>
              <a:custGeom>
                <a:avLst/>
                <a:gdLst>
                  <a:gd name="connsiteX0" fmla="*/ 7620 w 53339"/>
                  <a:gd name="connsiteY0" fmla="*/ 41910 h 51434"/>
                  <a:gd name="connsiteX1" fmla="*/ 11430 w 53339"/>
                  <a:gd name="connsiteY1" fmla="*/ 44767 h 51434"/>
                  <a:gd name="connsiteX2" fmla="*/ 11430 w 53339"/>
                  <a:gd name="connsiteY2" fmla="*/ 44767 h 51434"/>
                  <a:gd name="connsiteX3" fmla="*/ 19050 w 53339"/>
                  <a:gd name="connsiteY3" fmla="*/ 49530 h 51434"/>
                  <a:gd name="connsiteX4" fmla="*/ 28575 w 53339"/>
                  <a:gd name="connsiteY4" fmla="*/ 51435 h 51434"/>
                  <a:gd name="connsiteX5" fmla="*/ 38100 w 53339"/>
                  <a:gd name="connsiteY5" fmla="*/ 49530 h 51434"/>
                  <a:gd name="connsiteX6" fmla="*/ 45720 w 53339"/>
                  <a:gd name="connsiteY6" fmla="*/ 44767 h 51434"/>
                  <a:gd name="connsiteX7" fmla="*/ 49530 w 53339"/>
                  <a:gd name="connsiteY7" fmla="*/ 40005 h 51434"/>
                  <a:gd name="connsiteX8" fmla="*/ 53340 w 53339"/>
                  <a:gd name="connsiteY8" fmla="*/ 27622 h 51434"/>
                  <a:gd name="connsiteX9" fmla="*/ 52388 w 53339"/>
                  <a:gd name="connsiteY9" fmla="*/ 20955 h 51434"/>
                  <a:gd name="connsiteX10" fmla="*/ 45720 w 53339"/>
                  <a:gd name="connsiteY10" fmla="*/ 9525 h 51434"/>
                  <a:gd name="connsiteX11" fmla="*/ 41910 w 53339"/>
                  <a:gd name="connsiteY11" fmla="*/ 6667 h 51434"/>
                  <a:gd name="connsiteX12" fmla="*/ 41910 w 53339"/>
                  <a:gd name="connsiteY12" fmla="*/ 6667 h 51434"/>
                  <a:gd name="connsiteX13" fmla="*/ 34290 w 53339"/>
                  <a:gd name="connsiteY13" fmla="*/ 1905 h 51434"/>
                  <a:gd name="connsiteX14" fmla="*/ 24765 w 53339"/>
                  <a:gd name="connsiteY14" fmla="*/ 0 h 51434"/>
                  <a:gd name="connsiteX15" fmla="*/ 15240 w 53339"/>
                  <a:gd name="connsiteY15" fmla="*/ 1905 h 51434"/>
                  <a:gd name="connsiteX16" fmla="*/ 7620 w 53339"/>
                  <a:gd name="connsiteY16" fmla="*/ 6667 h 51434"/>
                  <a:gd name="connsiteX17" fmla="*/ 3810 w 53339"/>
                  <a:gd name="connsiteY17" fmla="*/ 11430 h 51434"/>
                  <a:gd name="connsiteX18" fmla="*/ 0 w 53339"/>
                  <a:gd name="connsiteY18" fmla="*/ 23813 h 51434"/>
                  <a:gd name="connsiteX19" fmla="*/ 952 w 53339"/>
                  <a:gd name="connsiteY19" fmla="*/ 30480 h 51434"/>
                  <a:gd name="connsiteX20" fmla="*/ 7620 w 53339"/>
                  <a:gd name="connsiteY20" fmla="*/ 41910 h 51434"/>
                  <a:gd name="connsiteX21" fmla="*/ 7620 w 53339"/>
                  <a:gd name="connsiteY21" fmla="*/ 41910 h 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339" h="51434">
                    <a:moveTo>
                      <a:pt x="7620" y="41910"/>
                    </a:moveTo>
                    <a:cubicBezTo>
                      <a:pt x="8573" y="42863"/>
                      <a:pt x="9525" y="43815"/>
                      <a:pt x="11430" y="44767"/>
                    </a:cubicBezTo>
                    <a:cubicBezTo>
                      <a:pt x="11430" y="44767"/>
                      <a:pt x="11430" y="44767"/>
                      <a:pt x="11430" y="44767"/>
                    </a:cubicBezTo>
                    <a:cubicBezTo>
                      <a:pt x="13335" y="47625"/>
                      <a:pt x="16193" y="48578"/>
                      <a:pt x="19050" y="49530"/>
                    </a:cubicBezTo>
                    <a:cubicBezTo>
                      <a:pt x="21908" y="51435"/>
                      <a:pt x="25718" y="51435"/>
                      <a:pt x="28575" y="51435"/>
                    </a:cubicBezTo>
                    <a:cubicBezTo>
                      <a:pt x="32385" y="51435"/>
                      <a:pt x="35243" y="50482"/>
                      <a:pt x="38100" y="49530"/>
                    </a:cubicBezTo>
                    <a:cubicBezTo>
                      <a:pt x="40958" y="48578"/>
                      <a:pt x="43815" y="46672"/>
                      <a:pt x="45720" y="44767"/>
                    </a:cubicBezTo>
                    <a:cubicBezTo>
                      <a:pt x="46673" y="42863"/>
                      <a:pt x="48577" y="40957"/>
                      <a:pt x="49530" y="40005"/>
                    </a:cubicBezTo>
                    <a:cubicBezTo>
                      <a:pt x="51435" y="36195"/>
                      <a:pt x="53340" y="31432"/>
                      <a:pt x="53340" y="27622"/>
                    </a:cubicBezTo>
                    <a:cubicBezTo>
                      <a:pt x="53340" y="25717"/>
                      <a:pt x="52388" y="22860"/>
                      <a:pt x="52388" y="20955"/>
                    </a:cubicBezTo>
                    <a:cubicBezTo>
                      <a:pt x="51435" y="17145"/>
                      <a:pt x="48577" y="13335"/>
                      <a:pt x="45720" y="9525"/>
                    </a:cubicBezTo>
                    <a:cubicBezTo>
                      <a:pt x="44768" y="8572"/>
                      <a:pt x="43815" y="7620"/>
                      <a:pt x="41910" y="6667"/>
                    </a:cubicBezTo>
                    <a:cubicBezTo>
                      <a:pt x="41910" y="6667"/>
                      <a:pt x="41910" y="6667"/>
                      <a:pt x="41910" y="6667"/>
                    </a:cubicBezTo>
                    <a:cubicBezTo>
                      <a:pt x="40005" y="3810"/>
                      <a:pt x="37148" y="2857"/>
                      <a:pt x="34290" y="1905"/>
                    </a:cubicBezTo>
                    <a:cubicBezTo>
                      <a:pt x="31433" y="0"/>
                      <a:pt x="27623" y="0"/>
                      <a:pt x="24765" y="0"/>
                    </a:cubicBezTo>
                    <a:cubicBezTo>
                      <a:pt x="20955" y="0"/>
                      <a:pt x="18098" y="953"/>
                      <a:pt x="15240" y="1905"/>
                    </a:cubicBezTo>
                    <a:cubicBezTo>
                      <a:pt x="12383" y="2857"/>
                      <a:pt x="9525" y="4763"/>
                      <a:pt x="7620" y="6667"/>
                    </a:cubicBezTo>
                    <a:cubicBezTo>
                      <a:pt x="6668" y="8572"/>
                      <a:pt x="4763" y="10478"/>
                      <a:pt x="3810" y="11430"/>
                    </a:cubicBezTo>
                    <a:cubicBezTo>
                      <a:pt x="1905" y="15240"/>
                      <a:pt x="0" y="20003"/>
                      <a:pt x="0" y="23813"/>
                    </a:cubicBezTo>
                    <a:cubicBezTo>
                      <a:pt x="0" y="25717"/>
                      <a:pt x="952" y="28575"/>
                      <a:pt x="952" y="30480"/>
                    </a:cubicBezTo>
                    <a:cubicBezTo>
                      <a:pt x="1905" y="35242"/>
                      <a:pt x="4763" y="39053"/>
                      <a:pt x="7620" y="41910"/>
                    </a:cubicBezTo>
                    <a:lnTo>
                      <a:pt x="7620" y="4191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8ABFE8B1-4718-4F9A-A45E-202507FF91B9}"/>
                  </a:ext>
                </a:extLst>
              </p:cNvPr>
              <p:cNvSpPr/>
              <p:nvPr/>
            </p:nvSpPr>
            <p:spPr>
              <a:xfrm>
                <a:off x="3660933" y="3126104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4A65714-8565-449A-8BBF-5DBB88AD5A48}"/>
                  </a:ext>
                </a:extLst>
              </p:cNvPr>
              <p:cNvSpPr/>
              <p:nvPr/>
            </p:nvSpPr>
            <p:spPr>
              <a:xfrm>
                <a:off x="3714273" y="3254692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EED72DB8-9BEB-4AB0-8E5E-24A13F857CD1}"/>
                  </a:ext>
                </a:extLst>
              </p:cNvPr>
              <p:cNvSpPr/>
              <p:nvPr/>
            </p:nvSpPr>
            <p:spPr>
              <a:xfrm>
                <a:off x="3832383" y="323373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CF6EA99-D3D2-4151-BEF8-5E0B2660B5C3}"/>
                  </a:ext>
                </a:extLst>
              </p:cNvPr>
              <p:cNvSpPr/>
              <p:nvPr/>
            </p:nvSpPr>
            <p:spPr>
              <a:xfrm>
                <a:off x="3889533" y="3319462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Graphic 3">
              <a:extLst>
                <a:ext uri="{FF2B5EF4-FFF2-40B4-BE49-F238E27FC236}">
                  <a16:creationId xmlns:a16="http://schemas.microsoft.com/office/drawing/2014/main" id="{300A5928-F3D3-4CBE-8536-B85D07C0B03F}"/>
                </a:ext>
              </a:extLst>
            </p:cNvPr>
            <p:cNvGrpSpPr/>
            <p:nvPr/>
          </p:nvGrpSpPr>
          <p:grpSpPr>
            <a:xfrm rot="17139227">
              <a:off x="6519359" y="61628"/>
              <a:ext cx="868531" cy="1054726"/>
              <a:chOff x="4077339" y="3210432"/>
              <a:chExt cx="735089" cy="800554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64E50D4-9915-430B-A808-28546CD7ACE2}"/>
                  </a:ext>
                </a:extLst>
              </p:cNvPr>
              <p:cNvSpPr/>
              <p:nvPr/>
            </p:nvSpPr>
            <p:spPr>
              <a:xfrm>
                <a:off x="4077339" y="3210432"/>
                <a:ext cx="735089" cy="800554"/>
              </a:xfrm>
              <a:custGeom>
                <a:avLst/>
                <a:gdLst>
                  <a:gd name="connsiteX0" fmla="*/ 199385 w 735089"/>
                  <a:gd name="connsiteY0" fmla="*/ 799592 h 800554"/>
                  <a:gd name="connsiteX1" fmla="*/ 143187 w 735089"/>
                  <a:gd name="connsiteY1" fmla="*/ 518604 h 800554"/>
                  <a:gd name="connsiteX2" fmla="*/ 32697 w 735089"/>
                  <a:gd name="connsiteY2" fmla="*/ 119507 h 800554"/>
                  <a:gd name="connsiteX3" fmla="*/ 182240 w 735089"/>
                  <a:gd name="connsiteY3" fmla="*/ 227139 h 800554"/>
                  <a:gd name="connsiteX4" fmla="*/ 245105 w 735089"/>
                  <a:gd name="connsiteY4" fmla="*/ 536702 h 800554"/>
                  <a:gd name="connsiteX5" fmla="*/ 247962 w 735089"/>
                  <a:gd name="connsiteY5" fmla="*/ 703389 h 800554"/>
                  <a:gd name="connsiteX6" fmla="*/ 307970 w 735089"/>
                  <a:gd name="connsiteY6" fmla="*/ 584327 h 800554"/>
                  <a:gd name="connsiteX7" fmla="*/ 266060 w 735089"/>
                  <a:gd name="connsiteY7" fmla="*/ 158559 h 800554"/>
                  <a:gd name="connsiteX8" fmla="*/ 460370 w 735089"/>
                  <a:gd name="connsiteY8" fmla="*/ 65214 h 800554"/>
                  <a:gd name="connsiteX9" fmla="*/ 389885 w 735089"/>
                  <a:gd name="connsiteY9" fmla="*/ 399542 h 800554"/>
                  <a:gd name="connsiteX10" fmla="*/ 339402 w 735089"/>
                  <a:gd name="connsiteY10" fmla="*/ 711961 h 800554"/>
                  <a:gd name="connsiteX11" fmla="*/ 391790 w 735089"/>
                  <a:gd name="connsiteY11" fmla="*/ 630047 h 800554"/>
                  <a:gd name="connsiteX12" fmla="*/ 583242 w 735089"/>
                  <a:gd name="connsiteY12" fmla="*/ 248094 h 800554"/>
                  <a:gd name="connsiteX13" fmla="*/ 705162 w 735089"/>
                  <a:gd name="connsiteY13" fmla="*/ 379539 h 800554"/>
                  <a:gd name="connsiteX14" fmla="*/ 509900 w 735089"/>
                  <a:gd name="connsiteY14" fmla="*/ 632904 h 800554"/>
                  <a:gd name="connsiteX15" fmla="*/ 357500 w 735089"/>
                  <a:gd name="connsiteY15" fmla="*/ 779589 h 800554"/>
                  <a:gd name="connsiteX16" fmla="*/ 199385 w 735089"/>
                  <a:gd name="connsiteY16" fmla="*/ 799592 h 8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5089" h="800554">
                    <a:moveTo>
                      <a:pt x="199385" y="799592"/>
                    </a:moveTo>
                    <a:cubicBezTo>
                      <a:pt x="194622" y="657669"/>
                      <a:pt x="247962" y="674814"/>
                      <a:pt x="143187" y="518604"/>
                    </a:cubicBezTo>
                    <a:cubicBezTo>
                      <a:pt x="38412" y="362394"/>
                      <a:pt x="-50170" y="180467"/>
                      <a:pt x="32697" y="119507"/>
                    </a:cubicBezTo>
                    <a:cubicBezTo>
                      <a:pt x="114612" y="58547"/>
                      <a:pt x="186050" y="102361"/>
                      <a:pt x="182240" y="227139"/>
                    </a:cubicBezTo>
                    <a:cubicBezTo>
                      <a:pt x="178430" y="351917"/>
                      <a:pt x="246057" y="410972"/>
                      <a:pt x="245105" y="536702"/>
                    </a:cubicBezTo>
                    <a:cubicBezTo>
                      <a:pt x="244152" y="662432"/>
                      <a:pt x="247962" y="703389"/>
                      <a:pt x="247962" y="703389"/>
                    </a:cubicBezTo>
                    <a:cubicBezTo>
                      <a:pt x="247962" y="703389"/>
                      <a:pt x="313685" y="751967"/>
                      <a:pt x="307970" y="584327"/>
                    </a:cubicBezTo>
                    <a:cubicBezTo>
                      <a:pt x="302255" y="416686"/>
                      <a:pt x="221292" y="269049"/>
                      <a:pt x="266060" y="158559"/>
                    </a:cubicBezTo>
                    <a:cubicBezTo>
                      <a:pt x="310827" y="48069"/>
                      <a:pt x="474657" y="-80518"/>
                      <a:pt x="460370" y="65214"/>
                    </a:cubicBezTo>
                    <a:cubicBezTo>
                      <a:pt x="446082" y="210947"/>
                      <a:pt x="389885" y="357632"/>
                      <a:pt x="389885" y="399542"/>
                    </a:cubicBezTo>
                    <a:cubicBezTo>
                      <a:pt x="389885" y="441452"/>
                      <a:pt x="346070" y="698627"/>
                      <a:pt x="339402" y="711961"/>
                    </a:cubicBezTo>
                    <a:cubicBezTo>
                      <a:pt x="332735" y="725297"/>
                      <a:pt x="353690" y="727202"/>
                      <a:pt x="391790" y="630047"/>
                    </a:cubicBezTo>
                    <a:cubicBezTo>
                      <a:pt x="429890" y="533844"/>
                      <a:pt x="505137" y="285242"/>
                      <a:pt x="583242" y="248094"/>
                    </a:cubicBezTo>
                    <a:cubicBezTo>
                      <a:pt x="662300" y="211899"/>
                      <a:pt x="794697" y="276669"/>
                      <a:pt x="705162" y="379539"/>
                    </a:cubicBezTo>
                    <a:cubicBezTo>
                      <a:pt x="615627" y="482409"/>
                      <a:pt x="575622" y="555752"/>
                      <a:pt x="509900" y="632904"/>
                    </a:cubicBezTo>
                    <a:cubicBezTo>
                      <a:pt x="443225" y="710057"/>
                      <a:pt x="431795" y="753872"/>
                      <a:pt x="357500" y="779589"/>
                    </a:cubicBezTo>
                    <a:cubicBezTo>
                      <a:pt x="281300" y="807211"/>
                      <a:pt x="199385" y="799592"/>
                      <a:pt x="199385" y="799592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2F81DB62-64C7-4282-B92F-35F4BFFA7587}"/>
                  </a:ext>
                </a:extLst>
              </p:cNvPr>
              <p:cNvSpPr/>
              <p:nvPr/>
            </p:nvSpPr>
            <p:spPr>
              <a:xfrm>
                <a:off x="4400073" y="3321367"/>
                <a:ext cx="48577" cy="50482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0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061367C-8067-43DC-AD1E-B55BC3553D44}"/>
                  </a:ext>
                </a:extLst>
              </p:cNvPr>
              <p:cNvSpPr/>
              <p:nvPr/>
            </p:nvSpPr>
            <p:spPr>
              <a:xfrm>
                <a:off x="4675345" y="3523296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8B241BD-25F1-4588-95B9-06DDCC2ED271}"/>
                  </a:ext>
                </a:extLst>
              </p:cNvPr>
              <p:cNvSpPr/>
              <p:nvPr/>
            </p:nvSpPr>
            <p:spPr>
              <a:xfrm>
                <a:off x="4600574" y="3627119"/>
                <a:ext cx="53340" cy="58102"/>
              </a:xfrm>
              <a:custGeom>
                <a:avLst/>
                <a:gdLst>
                  <a:gd name="connsiteX0" fmla="*/ 0 w 53340"/>
                  <a:gd name="connsiteY0" fmla="*/ 23813 h 58102"/>
                  <a:gd name="connsiteX1" fmla="*/ 953 w 53340"/>
                  <a:gd name="connsiteY1" fmla="*/ 31433 h 58102"/>
                  <a:gd name="connsiteX2" fmla="*/ 953 w 53340"/>
                  <a:gd name="connsiteY2" fmla="*/ 32385 h 58102"/>
                  <a:gd name="connsiteX3" fmla="*/ 953 w 53340"/>
                  <a:gd name="connsiteY3" fmla="*/ 33338 h 58102"/>
                  <a:gd name="connsiteX4" fmla="*/ 3810 w 53340"/>
                  <a:gd name="connsiteY4" fmla="*/ 40005 h 58102"/>
                  <a:gd name="connsiteX5" fmla="*/ 4763 w 53340"/>
                  <a:gd name="connsiteY5" fmla="*/ 40958 h 58102"/>
                  <a:gd name="connsiteX6" fmla="*/ 6667 w 53340"/>
                  <a:gd name="connsiteY6" fmla="*/ 43815 h 58102"/>
                  <a:gd name="connsiteX7" fmla="*/ 10478 w 53340"/>
                  <a:gd name="connsiteY7" fmla="*/ 49530 h 58102"/>
                  <a:gd name="connsiteX8" fmla="*/ 10478 w 53340"/>
                  <a:gd name="connsiteY8" fmla="*/ 50483 h 58102"/>
                  <a:gd name="connsiteX9" fmla="*/ 11430 w 53340"/>
                  <a:gd name="connsiteY9" fmla="*/ 51435 h 58102"/>
                  <a:gd name="connsiteX10" fmla="*/ 19050 w 53340"/>
                  <a:gd name="connsiteY10" fmla="*/ 56198 h 58102"/>
                  <a:gd name="connsiteX11" fmla="*/ 28575 w 53340"/>
                  <a:gd name="connsiteY11" fmla="*/ 58103 h 58102"/>
                  <a:gd name="connsiteX12" fmla="*/ 38100 w 53340"/>
                  <a:gd name="connsiteY12" fmla="*/ 56198 h 58102"/>
                  <a:gd name="connsiteX13" fmla="*/ 45720 w 53340"/>
                  <a:gd name="connsiteY13" fmla="*/ 51435 h 58102"/>
                  <a:gd name="connsiteX14" fmla="*/ 49530 w 53340"/>
                  <a:gd name="connsiteY14" fmla="*/ 46673 h 58102"/>
                  <a:gd name="connsiteX15" fmla="*/ 53340 w 53340"/>
                  <a:gd name="connsiteY15" fmla="*/ 34290 h 58102"/>
                  <a:gd name="connsiteX16" fmla="*/ 52388 w 53340"/>
                  <a:gd name="connsiteY16" fmla="*/ 27623 h 58102"/>
                  <a:gd name="connsiteX17" fmla="*/ 45720 w 53340"/>
                  <a:gd name="connsiteY17" fmla="*/ 16193 h 58102"/>
                  <a:gd name="connsiteX18" fmla="*/ 44767 w 53340"/>
                  <a:gd name="connsiteY18" fmla="*/ 14288 h 58102"/>
                  <a:gd name="connsiteX19" fmla="*/ 48578 w 53340"/>
                  <a:gd name="connsiteY19" fmla="*/ 19050 h 58102"/>
                  <a:gd name="connsiteX20" fmla="*/ 45720 w 53340"/>
                  <a:gd name="connsiteY20" fmla="*/ 15240 h 58102"/>
                  <a:gd name="connsiteX21" fmla="*/ 48578 w 53340"/>
                  <a:gd name="connsiteY21" fmla="*/ 20955 h 58102"/>
                  <a:gd name="connsiteX22" fmla="*/ 47625 w 53340"/>
                  <a:gd name="connsiteY22" fmla="*/ 18098 h 58102"/>
                  <a:gd name="connsiteX23" fmla="*/ 48578 w 53340"/>
                  <a:gd name="connsiteY23" fmla="*/ 24765 h 58102"/>
                  <a:gd name="connsiteX24" fmla="*/ 48578 w 53340"/>
                  <a:gd name="connsiteY24" fmla="*/ 23813 h 58102"/>
                  <a:gd name="connsiteX25" fmla="*/ 46672 w 53340"/>
                  <a:gd name="connsiteY25" fmla="*/ 14288 h 58102"/>
                  <a:gd name="connsiteX26" fmla="*/ 41910 w 53340"/>
                  <a:gd name="connsiteY26" fmla="*/ 6668 h 58102"/>
                  <a:gd name="connsiteX27" fmla="*/ 34290 w 53340"/>
                  <a:gd name="connsiteY27" fmla="*/ 1905 h 58102"/>
                  <a:gd name="connsiteX28" fmla="*/ 24765 w 53340"/>
                  <a:gd name="connsiteY28" fmla="*/ 0 h 58102"/>
                  <a:gd name="connsiteX29" fmla="*/ 18097 w 53340"/>
                  <a:gd name="connsiteY29" fmla="*/ 953 h 58102"/>
                  <a:gd name="connsiteX30" fmla="*/ 6667 w 53340"/>
                  <a:gd name="connsiteY30" fmla="*/ 7620 h 58102"/>
                  <a:gd name="connsiteX31" fmla="*/ 2858 w 53340"/>
                  <a:gd name="connsiteY31" fmla="*/ 12383 h 58102"/>
                  <a:gd name="connsiteX32" fmla="*/ 0 w 53340"/>
                  <a:gd name="connsiteY32" fmla="*/ 23813 h 58102"/>
                  <a:gd name="connsiteX33" fmla="*/ 0 w 53340"/>
                  <a:gd name="connsiteY33" fmla="*/ 23813 h 58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3340" h="58102">
                    <a:moveTo>
                      <a:pt x="0" y="23813"/>
                    </a:moveTo>
                    <a:cubicBezTo>
                      <a:pt x="0" y="26670"/>
                      <a:pt x="953" y="28575"/>
                      <a:pt x="953" y="31433"/>
                    </a:cubicBezTo>
                    <a:cubicBezTo>
                      <a:pt x="953" y="31433"/>
                      <a:pt x="953" y="32385"/>
                      <a:pt x="953" y="32385"/>
                    </a:cubicBezTo>
                    <a:cubicBezTo>
                      <a:pt x="953" y="32385"/>
                      <a:pt x="953" y="32385"/>
                      <a:pt x="953" y="33338"/>
                    </a:cubicBezTo>
                    <a:cubicBezTo>
                      <a:pt x="1905" y="35243"/>
                      <a:pt x="2858" y="38100"/>
                      <a:pt x="3810" y="40005"/>
                    </a:cubicBezTo>
                    <a:cubicBezTo>
                      <a:pt x="3810" y="40005"/>
                      <a:pt x="3810" y="40958"/>
                      <a:pt x="4763" y="40958"/>
                    </a:cubicBezTo>
                    <a:cubicBezTo>
                      <a:pt x="4763" y="41910"/>
                      <a:pt x="5715" y="42863"/>
                      <a:pt x="6667" y="43815"/>
                    </a:cubicBezTo>
                    <a:cubicBezTo>
                      <a:pt x="7620" y="45720"/>
                      <a:pt x="9525" y="47625"/>
                      <a:pt x="10478" y="49530"/>
                    </a:cubicBezTo>
                    <a:cubicBezTo>
                      <a:pt x="10478" y="49530"/>
                      <a:pt x="10478" y="49530"/>
                      <a:pt x="10478" y="50483"/>
                    </a:cubicBezTo>
                    <a:cubicBezTo>
                      <a:pt x="10478" y="50483"/>
                      <a:pt x="11430" y="51435"/>
                      <a:pt x="11430" y="51435"/>
                    </a:cubicBezTo>
                    <a:cubicBezTo>
                      <a:pt x="13335" y="54293"/>
                      <a:pt x="16192" y="55245"/>
                      <a:pt x="19050" y="56198"/>
                    </a:cubicBezTo>
                    <a:cubicBezTo>
                      <a:pt x="21908" y="58103"/>
                      <a:pt x="25717" y="58103"/>
                      <a:pt x="28575" y="58103"/>
                    </a:cubicBezTo>
                    <a:cubicBezTo>
                      <a:pt x="32385" y="58103"/>
                      <a:pt x="35242" y="57150"/>
                      <a:pt x="38100" y="56198"/>
                    </a:cubicBezTo>
                    <a:cubicBezTo>
                      <a:pt x="40958" y="55245"/>
                      <a:pt x="43815" y="53340"/>
                      <a:pt x="45720" y="51435"/>
                    </a:cubicBezTo>
                    <a:cubicBezTo>
                      <a:pt x="46672" y="49530"/>
                      <a:pt x="48578" y="47625"/>
                      <a:pt x="49530" y="46673"/>
                    </a:cubicBezTo>
                    <a:cubicBezTo>
                      <a:pt x="51435" y="42863"/>
                      <a:pt x="53340" y="38100"/>
                      <a:pt x="53340" y="34290"/>
                    </a:cubicBezTo>
                    <a:cubicBezTo>
                      <a:pt x="53340" y="32385"/>
                      <a:pt x="52388" y="29528"/>
                      <a:pt x="52388" y="27623"/>
                    </a:cubicBezTo>
                    <a:cubicBezTo>
                      <a:pt x="51435" y="23813"/>
                      <a:pt x="48578" y="20003"/>
                      <a:pt x="45720" y="16193"/>
                    </a:cubicBezTo>
                    <a:cubicBezTo>
                      <a:pt x="44767" y="16193"/>
                      <a:pt x="44767" y="15240"/>
                      <a:pt x="44767" y="14288"/>
                    </a:cubicBezTo>
                    <a:cubicBezTo>
                      <a:pt x="45720" y="16193"/>
                      <a:pt x="47625" y="18098"/>
                      <a:pt x="48578" y="19050"/>
                    </a:cubicBezTo>
                    <a:cubicBezTo>
                      <a:pt x="47625" y="18098"/>
                      <a:pt x="46672" y="16193"/>
                      <a:pt x="45720" y="15240"/>
                    </a:cubicBezTo>
                    <a:cubicBezTo>
                      <a:pt x="46672" y="17145"/>
                      <a:pt x="47625" y="19050"/>
                      <a:pt x="48578" y="20955"/>
                    </a:cubicBezTo>
                    <a:cubicBezTo>
                      <a:pt x="48578" y="20003"/>
                      <a:pt x="47625" y="19050"/>
                      <a:pt x="47625" y="18098"/>
                    </a:cubicBezTo>
                    <a:cubicBezTo>
                      <a:pt x="47625" y="20003"/>
                      <a:pt x="48578" y="22860"/>
                      <a:pt x="48578" y="24765"/>
                    </a:cubicBezTo>
                    <a:cubicBezTo>
                      <a:pt x="48578" y="24765"/>
                      <a:pt x="48578" y="24765"/>
                      <a:pt x="48578" y="23813"/>
                    </a:cubicBezTo>
                    <a:cubicBezTo>
                      <a:pt x="48578" y="20003"/>
                      <a:pt x="47625" y="17145"/>
                      <a:pt x="46672" y="14288"/>
                    </a:cubicBezTo>
                    <a:cubicBezTo>
                      <a:pt x="45720" y="11430"/>
                      <a:pt x="43815" y="8573"/>
                      <a:pt x="41910" y="6668"/>
                    </a:cubicBezTo>
                    <a:cubicBezTo>
                      <a:pt x="40005" y="3810"/>
                      <a:pt x="37147" y="2858"/>
                      <a:pt x="34290" y="1905"/>
                    </a:cubicBezTo>
                    <a:cubicBezTo>
                      <a:pt x="31433" y="0"/>
                      <a:pt x="27622" y="0"/>
                      <a:pt x="24765" y="0"/>
                    </a:cubicBezTo>
                    <a:cubicBezTo>
                      <a:pt x="22860" y="0"/>
                      <a:pt x="20003" y="953"/>
                      <a:pt x="18097" y="953"/>
                    </a:cubicBezTo>
                    <a:cubicBezTo>
                      <a:pt x="14288" y="1905"/>
                      <a:pt x="10478" y="4763"/>
                      <a:pt x="6667" y="7620"/>
                    </a:cubicBezTo>
                    <a:cubicBezTo>
                      <a:pt x="5715" y="9525"/>
                      <a:pt x="3810" y="11430"/>
                      <a:pt x="2858" y="12383"/>
                    </a:cubicBezTo>
                    <a:cubicBezTo>
                      <a:pt x="953" y="15240"/>
                      <a:pt x="0" y="19050"/>
                      <a:pt x="0" y="23813"/>
                    </a:cubicBezTo>
                    <a:lnTo>
                      <a:pt x="0" y="2381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A2D4A4E-DE2A-4767-BB6B-474287036B0B}"/>
                  </a:ext>
                </a:extLst>
              </p:cNvPr>
              <p:cNvSpPr/>
              <p:nvPr/>
            </p:nvSpPr>
            <p:spPr>
              <a:xfrm>
                <a:off x="4398644" y="3449954"/>
                <a:ext cx="49529" cy="50482"/>
              </a:xfrm>
              <a:custGeom>
                <a:avLst/>
                <a:gdLst>
                  <a:gd name="connsiteX0" fmla="*/ 0 w 49529"/>
                  <a:gd name="connsiteY0" fmla="*/ 24765 h 50482"/>
                  <a:gd name="connsiteX1" fmla="*/ 0 w 49529"/>
                  <a:gd name="connsiteY1" fmla="*/ 26670 h 50482"/>
                  <a:gd name="connsiteX2" fmla="*/ 0 w 49529"/>
                  <a:gd name="connsiteY2" fmla="*/ 26670 h 50482"/>
                  <a:gd name="connsiteX3" fmla="*/ 1905 w 49529"/>
                  <a:gd name="connsiteY3" fmla="*/ 36195 h 50482"/>
                  <a:gd name="connsiteX4" fmla="*/ 6667 w 49529"/>
                  <a:gd name="connsiteY4" fmla="*/ 43815 h 50482"/>
                  <a:gd name="connsiteX5" fmla="*/ 14288 w 49529"/>
                  <a:gd name="connsiteY5" fmla="*/ 48577 h 50482"/>
                  <a:gd name="connsiteX6" fmla="*/ 23813 w 49529"/>
                  <a:gd name="connsiteY6" fmla="*/ 50482 h 50482"/>
                  <a:gd name="connsiteX7" fmla="*/ 30480 w 49529"/>
                  <a:gd name="connsiteY7" fmla="*/ 49530 h 50482"/>
                  <a:gd name="connsiteX8" fmla="*/ 41910 w 49529"/>
                  <a:gd name="connsiteY8" fmla="*/ 42863 h 50482"/>
                  <a:gd name="connsiteX9" fmla="*/ 45720 w 49529"/>
                  <a:gd name="connsiteY9" fmla="*/ 38100 h 50482"/>
                  <a:gd name="connsiteX10" fmla="*/ 49530 w 49529"/>
                  <a:gd name="connsiteY10" fmla="*/ 25717 h 50482"/>
                  <a:gd name="connsiteX11" fmla="*/ 49530 w 49529"/>
                  <a:gd name="connsiteY11" fmla="*/ 23813 h 50482"/>
                  <a:gd name="connsiteX12" fmla="*/ 49530 w 49529"/>
                  <a:gd name="connsiteY12" fmla="*/ 23813 h 50482"/>
                  <a:gd name="connsiteX13" fmla="*/ 47625 w 49529"/>
                  <a:gd name="connsiteY13" fmla="*/ 14288 h 50482"/>
                  <a:gd name="connsiteX14" fmla="*/ 42863 w 49529"/>
                  <a:gd name="connsiteY14" fmla="*/ 6667 h 50482"/>
                  <a:gd name="connsiteX15" fmla="*/ 35242 w 49529"/>
                  <a:gd name="connsiteY15" fmla="*/ 1905 h 50482"/>
                  <a:gd name="connsiteX16" fmla="*/ 25717 w 49529"/>
                  <a:gd name="connsiteY16" fmla="*/ 0 h 50482"/>
                  <a:gd name="connsiteX17" fmla="*/ 19050 w 49529"/>
                  <a:gd name="connsiteY17" fmla="*/ 952 h 50482"/>
                  <a:gd name="connsiteX18" fmla="*/ 7620 w 49529"/>
                  <a:gd name="connsiteY18" fmla="*/ 7620 h 50482"/>
                  <a:gd name="connsiteX19" fmla="*/ 3810 w 49529"/>
                  <a:gd name="connsiteY19" fmla="*/ 12382 h 50482"/>
                  <a:gd name="connsiteX20" fmla="*/ 0 w 49529"/>
                  <a:gd name="connsiteY20" fmla="*/ 24765 h 50482"/>
                  <a:gd name="connsiteX21" fmla="*/ 0 w 49529"/>
                  <a:gd name="connsiteY21" fmla="*/ 24765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529" h="50482">
                    <a:moveTo>
                      <a:pt x="0" y="24765"/>
                    </a:moveTo>
                    <a:cubicBezTo>
                      <a:pt x="0" y="25717"/>
                      <a:pt x="0" y="25717"/>
                      <a:pt x="0" y="26670"/>
                    </a:cubicBezTo>
                    <a:cubicBezTo>
                      <a:pt x="0" y="26670"/>
                      <a:pt x="0" y="26670"/>
                      <a:pt x="0" y="26670"/>
                    </a:cubicBezTo>
                    <a:cubicBezTo>
                      <a:pt x="0" y="30480"/>
                      <a:pt x="952" y="33338"/>
                      <a:pt x="1905" y="36195"/>
                    </a:cubicBezTo>
                    <a:cubicBezTo>
                      <a:pt x="2858" y="39052"/>
                      <a:pt x="4763" y="41910"/>
                      <a:pt x="6667" y="43815"/>
                    </a:cubicBezTo>
                    <a:cubicBezTo>
                      <a:pt x="8572" y="46672"/>
                      <a:pt x="11430" y="47625"/>
                      <a:pt x="14288" y="48577"/>
                    </a:cubicBezTo>
                    <a:cubicBezTo>
                      <a:pt x="17145" y="50482"/>
                      <a:pt x="20955" y="50482"/>
                      <a:pt x="23813" y="50482"/>
                    </a:cubicBezTo>
                    <a:cubicBezTo>
                      <a:pt x="25717" y="50482"/>
                      <a:pt x="28575" y="49530"/>
                      <a:pt x="30480" y="49530"/>
                    </a:cubicBezTo>
                    <a:cubicBezTo>
                      <a:pt x="34290" y="48577"/>
                      <a:pt x="38100" y="45720"/>
                      <a:pt x="41910" y="42863"/>
                    </a:cubicBezTo>
                    <a:cubicBezTo>
                      <a:pt x="42863" y="40957"/>
                      <a:pt x="44767" y="39052"/>
                      <a:pt x="45720" y="38100"/>
                    </a:cubicBezTo>
                    <a:cubicBezTo>
                      <a:pt x="47625" y="34290"/>
                      <a:pt x="49530" y="29527"/>
                      <a:pt x="49530" y="25717"/>
                    </a:cubicBezTo>
                    <a:cubicBezTo>
                      <a:pt x="49530" y="24765"/>
                      <a:pt x="49530" y="24765"/>
                      <a:pt x="49530" y="23813"/>
                    </a:cubicBezTo>
                    <a:cubicBezTo>
                      <a:pt x="49530" y="23813"/>
                      <a:pt x="49530" y="23813"/>
                      <a:pt x="49530" y="23813"/>
                    </a:cubicBezTo>
                    <a:cubicBezTo>
                      <a:pt x="49530" y="20002"/>
                      <a:pt x="48577" y="17145"/>
                      <a:pt x="47625" y="14288"/>
                    </a:cubicBezTo>
                    <a:cubicBezTo>
                      <a:pt x="46672" y="11430"/>
                      <a:pt x="44767" y="8572"/>
                      <a:pt x="42863" y="6667"/>
                    </a:cubicBezTo>
                    <a:cubicBezTo>
                      <a:pt x="40958" y="3810"/>
                      <a:pt x="38100" y="2857"/>
                      <a:pt x="35242" y="1905"/>
                    </a:cubicBezTo>
                    <a:cubicBezTo>
                      <a:pt x="32385" y="0"/>
                      <a:pt x="28575" y="0"/>
                      <a:pt x="25717" y="0"/>
                    </a:cubicBezTo>
                    <a:cubicBezTo>
                      <a:pt x="23813" y="0"/>
                      <a:pt x="20955" y="952"/>
                      <a:pt x="19050" y="952"/>
                    </a:cubicBezTo>
                    <a:cubicBezTo>
                      <a:pt x="15240" y="1905"/>
                      <a:pt x="11430" y="4763"/>
                      <a:pt x="7620" y="7620"/>
                    </a:cubicBezTo>
                    <a:cubicBezTo>
                      <a:pt x="6667" y="9525"/>
                      <a:pt x="4763" y="11430"/>
                      <a:pt x="3810" y="12382"/>
                    </a:cubicBezTo>
                    <a:cubicBezTo>
                      <a:pt x="1905" y="16192"/>
                      <a:pt x="0" y="20955"/>
                      <a:pt x="0" y="24765"/>
                    </a:cubicBezTo>
                    <a:lnTo>
                      <a:pt x="0" y="247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0079CB50-F17D-4B11-A08F-A38368E2C9FA}"/>
                  </a:ext>
                </a:extLst>
              </p:cNvPr>
              <p:cNvSpPr/>
              <p:nvPr/>
            </p:nvSpPr>
            <p:spPr>
              <a:xfrm>
                <a:off x="4118133" y="3384231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6EF3C51E-5646-40F9-A79C-361ECD3388E5}"/>
                  </a:ext>
                </a:extLst>
              </p:cNvPr>
              <p:cNvSpPr/>
              <p:nvPr/>
            </p:nvSpPr>
            <p:spPr>
              <a:xfrm>
                <a:off x="4155280" y="3484244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467ED8F7-13F5-4BE3-A655-F59BF8855408}"/>
                  </a:ext>
                </a:extLst>
              </p:cNvPr>
              <p:cNvSpPr/>
              <p:nvPr/>
            </p:nvSpPr>
            <p:spPr>
              <a:xfrm>
                <a:off x="4372450" y="3580446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39C049D-9EF0-4609-81E6-2EA3CFA759C3}"/>
                  </a:ext>
                </a:extLst>
              </p:cNvPr>
              <p:cNvSpPr/>
              <p:nvPr/>
            </p:nvSpPr>
            <p:spPr>
              <a:xfrm>
                <a:off x="4221955" y="3636644"/>
                <a:ext cx="48577" cy="50482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08E5F467-58BA-4F55-9BE3-BA4E9C30EF39}"/>
                  </a:ext>
                </a:extLst>
              </p:cNvPr>
              <p:cNvSpPr/>
              <p:nvPr/>
            </p:nvSpPr>
            <p:spPr>
              <a:xfrm>
                <a:off x="4550330" y="3721417"/>
                <a:ext cx="47863" cy="50482"/>
              </a:xfrm>
              <a:custGeom>
                <a:avLst/>
                <a:gdLst>
                  <a:gd name="connsiteX0" fmla="*/ 23574 w 47863"/>
                  <a:gd name="connsiteY0" fmla="*/ 50482 h 50482"/>
                  <a:gd name="connsiteX1" fmla="*/ 23574 w 47863"/>
                  <a:gd name="connsiteY1" fmla="*/ 0 h 50482"/>
                  <a:gd name="connsiteX2" fmla="*/ 23574 w 47863"/>
                  <a:gd name="connsiteY2" fmla="*/ 50482 h 50482"/>
                  <a:gd name="connsiteX3" fmla="*/ 23574 w 47863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63" h="50482">
                    <a:moveTo>
                      <a:pt x="23574" y="50482"/>
                    </a:moveTo>
                    <a:cubicBezTo>
                      <a:pt x="55959" y="50482"/>
                      <a:pt x="55959" y="0"/>
                      <a:pt x="23574" y="0"/>
                    </a:cubicBezTo>
                    <a:cubicBezTo>
                      <a:pt x="-7858" y="0"/>
                      <a:pt x="-7858" y="50482"/>
                      <a:pt x="23574" y="50482"/>
                    </a:cubicBezTo>
                    <a:lnTo>
                      <a:pt x="23574" y="5048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8CE3EA4A-BBFC-45F1-81AE-F6B7CC515EE2}"/>
              </a:ext>
            </a:extLst>
          </p:cNvPr>
          <p:cNvGrpSpPr/>
          <p:nvPr userDrawn="1"/>
        </p:nvGrpSpPr>
        <p:grpSpPr>
          <a:xfrm>
            <a:off x="2689672" y="940586"/>
            <a:ext cx="1246671" cy="748690"/>
            <a:chOff x="1507283" y="4183613"/>
            <a:chExt cx="1527613" cy="917410"/>
          </a:xfrm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8350ED4-16E4-4C98-9814-0952FDCB315E}"/>
                </a:ext>
              </a:extLst>
            </p:cNvPr>
            <p:cNvSpPr/>
            <p:nvPr userDrawn="1"/>
          </p:nvSpPr>
          <p:spPr>
            <a:xfrm rot="17139227">
              <a:off x="2001717" y="4030205"/>
              <a:ext cx="879771" cy="1186587"/>
            </a:xfrm>
            <a:custGeom>
              <a:avLst/>
              <a:gdLst>
                <a:gd name="connsiteX0" fmla="*/ 89902 w 522671"/>
                <a:gd name="connsiteY0" fmla="*/ 100487 h 632200"/>
                <a:gd name="connsiteX1" fmla="*/ 86092 w 522671"/>
                <a:gd name="connsiteY1" fmla="*/ 104297 h 632200"/>
                <a:gd name="connsiteX2" fmla="*/ 1320 w 522671"/>
                <a:gd name="connsiteY2" fmla="*/ 301465 h 632200"/>
                <a:gd name="connsiteX3" fmla="*/ 67042 w 522671"/>
                <a:gd name="connsiteY3" fmla="*/ 451960 h 632200"/>
                <a:gd name="connsiteX4" fmla="*/ 136575 w 522671"/>
                <a:gd name="connsiteY4" fmla="*/ 486250 h 632200"/>
                <a:gd name="connsiteX5" fmla="*/ 205155 w 522671"/>
                <a:gd name="connsiteY5" fmla="*/ 542447 h 632200"/>
                <a:gd name="connsiteX6" fmla="*/ 350887 w 522671"/>
                <a:gd name="connsiteY6" fmla="*/ 631982 h 632200"/>
                <a:gd name="connsiteX7" fmla="*/ 517575 w 522671"/>
                <a:gd name="connsiteY7" fmla="*/ 350995 h 632200"/>
                <a:gd name="connsiteX8" fmla="*/ 459472 w 522671"/>
                <a:gd name="connsiteY8" fmla="*/ 54767 h 632200"/>
                <a:gd name="connsiteX9" fmla="*/ 89902 w 522671"/>
                <a:gd name="connsiteY9" fmla="*/ 100487 h 63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200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50"/>
                  </a:cubicBezTo>
                  <a:cubicBezTo>
                    <a:pt x="167055" y="499585"/>
                    <a:pt x="185152" y="516729"/>
                    <a:pt x="205155" y="542447"/>
                  </a:cubicBezTo>
                  <a:cubicBezTo>
                    <a:pt x="241350" y="589120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8507" y="-49055"/>
                    <a:pt x="174675" y="10952"/>
                    <a:pt x="89902" y="100487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2" name="Graphic 3">
              <a:extLst>
                <a:ext uri="{FF2B5EF4-FFF2-40B4-BE49-F238E27FC236}">
                  <a16:creationId xmlns:a16="http://schemas.microsoft.com/office/drawing/2014/main" id="{A7E597A1-82B5-4070-A199-E4500C0F9C86}"/>
                </a:ext>
              </a:extLst>
            </p:cNvPr>
            <p:cNvGrpSpPr/>
            <p:nvPr userDrawn="1"/>
          </p:nvGrpSpPr>
          <p:grpSpPr>
            <a:xfrm rot="17139227">
              <a:off x="2092663" y="4201554"/>
              <a:ext cx="514648" cy="750860"/>
              <a:chOff x="3673791" y="2501264"/>
              <a:chExt cx="305752" cy="400050"/>
            </a:xfrm>
            <a:solidFill>
              <a:srgbClr val="FFFFFF"/>
            </a:solidFill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D9594E7-FAB0-4B7A-A11A-B9BFD217F638}"/>
                  </a:ext>
                </a:extLst>
              </p:cNvPr>
              <p:cNvSpPr/>
              <p:nvPr/>
            </p:nvSpPr>
            <p:spPr>
              <a:xfrm>
                <a:off x="3673791" y="2501264"/>
                <a:ext cx="180975" cy="340042"/>
              </a:xfrm>
              <a:custGeom>
                <a:avLst/>
                <a:gdLst>
                  <a:gd name="connsiteX0" fmla="*/ 180975 w 180975"/>
                  <a:gd name="connsiteY0" fmla="*/ 2857 h 340042"/>
                  <a:gd name="connsiteX1" fmla="*/ 176213 w 180975"/>
                  <a:gd name="connsiteY1" fmla="*/ 2857 h 340042"/>
                  <a:gd name="connsiteX2" fmla="*/ 161925 w 180975"/>
                  <a:gd name="connsiteY2" fmla="*/ 3810 h 340042"/>
                  <a:gd name="connsiteX3" fmla="*/ 140970 w 180975"/>
                  <a:gd name="connsiteY3" fmla="*/ 9525 h 340042"/>
                  <a:gd name="connsiteX4" fmla="*/ 118110 w 180975"/>
                  <a:gd name="connsiteY4" fmla="*/ 24765 h 340042"/>
                  <a:gd name="connsiteX5" fmla="*/ 100013 w 180975"/>
                  <a:gd name="connsiteY5" fmla="*/ 51435 h 340042"/>
                  <a:gd name="connsiteX6" fmla="*/ 88583 w 180975"/>
                  <a:gd name="connsiteY6" fmla="*/ 85725 h 340042"/>
                  <a:gd name="connsiteX7" fmla="*/ 89535 w 180975"/>
                  <a:gd name="connsiteY7" fmla="*/ 164782 h 340042"/>
                  <a:gd name="connsiteX8" fmla="*/ 100013 w 180975"/>
                  <a:gd name="connsiteY8" fmla="*/ 205740 h 340042"/>
                  <a:gd name="connsiteX9" fmla="*/ 105728 w 180975"/>
                  <a:gd name="connsiteY9" fmla="*/ 249555 h 340042"/>
                  <a:gd name="connsiteX10" fmla="*/ 103823 w 180975"/>
                  <a:gd name="connsiteY10" fmla="*/ 271463 h 340042"/>
                  <a:gd name="connsiteX11" fmla="*/ 100965 w 180975"/>
                  <a:gd name="connsiteY11" fmla="*/ 281940 h 340042"/>
                  <a:gd name="connsiteX12" fmla="*/ 96203 w 180975"/>
                  <a:gd name="connsiteY12" fmla="*/ 292417 h 340042"/>
                  <a:gd name="connsiteX13" fmla="*/ 68580 w 180975"/>
                  <a:gd name="connsiteY13" fmla="*/ 318135 h 340042"/>
                  <a:gd name="connsiteX14" fmla="*/ 19050 w 180975"/>
                  <a:gd name="connsiteY14" fmla="*/ 337185 h 340042"/>
                  <a:gd name="connsiteX15" fmla="*/ 4763 w 180975"/>
                  <a:gd name="connsiteY15" fmla="*/ 339090 h 340042"/>
                  <a:gd name="connsiteX16" fmla="*/ 0 w 180975"/>
                  <a:gd name="connsiteY16" fmla="*/ 340042 h 340042"/>
                  <a:gd name="connsiteX17" fmla="*/ 18098 w 180975"/>
                  <a:gd name="connsiteY17" fmla="*/ 332422 h 340042"/>
                  <a:gd name="connsiteX18" fmla="*/ 61913 w 180975"/>
                  <a:gd name="connsiteY18" fmla="*/ 306705 h 340042"/>
                  <a:gd name="connsiteX19" fmla="*/ 81915 w 180975"/>
                  <a:gd name="connsiteY19" fmla="*/ 282892 h 340042"/>
                  <a:gd name="connsiteX20" fmla="*/ 84773 w 180975"/>
                  <a:gd name="connsiteY20" fmla="*/ 276225 h 340042"/>
                  <a:gd name="connsiteX21" fmla="*/ 86678 w 180975"/>
                  <a:gd name="connsiteY21" fmla="*/ 267653 h 340042"/>
                  <a:gd name="connsiteX22" fmla="*/ 87630 w 180975"/>
                  <a:gd name="connsiteY22" fmla="*/ 249555 h 340042"/>
                  <a:gd name="connsiteX23" fmla="*/ 80010 w 180975"/>
                  <a:gd name="connsiteY23" fmla="*/ 211455 h 340042"/>
                  <a:gd name="connsiteX24" fmla="*/ 68580 w 180975"/>
                  <a:gd name="connsiteY24" fmla="*/ 169545 h 340042"/>
                  <a:gd name="connsiteX25" fmla="*/ 63818 w 180975"/>
                  <a:gd name="connsiteY25" fmla="*/ 124777 h 340042"/>
                  <a:gd name="connsiteX26" fmla="*/ 69533 w 180975"/>
                  <a:gd name="connsiteY26" fmla="*/ 80963 h 340042"/>
                  <a:gd name="connsiteX27" fmla="*/ 85725 w 180975"/>
                  <a:gd name="connsiteY27" fmla="*/ 42863 h 340042"/>
                  <a:gd name="connsiteX28" fmla="*/ 110490 w 180975"/>
                  <a:gd name="connsiteY28" fmla="*/ 15240 h 340042"/>
                  <a:gd name="connsiteX29" fmla="*/ 139065 w 180975"/>
                  <a:gd name="connsiteY29" fmla="*/ 1905 h 340042"/>
                  <a:gd name="connsiteX30" fmla="*/ 162878 w 180975"/>
                  <a:gd name="connsiteY30" fmla="*/ 0 h 340042"/>
                  <a:gd name="connsiteX31" fmla="*/ 171450 w 180975"/>
                  <a:gd name="connsiteY31" fmla="*/ 952 h 340042"/>
                  <a:gd name="connsiteX32" fmla="*/ 177165 w 180975"/>
                  <a:gd name="connsiteY32" fmla="*/ 1905 h 340042"/>
                  <a:gd name="connsiteX33" fmla="*/ 180975 w 180975"/>
                  <a:gd name="connsiteY33" fmla="*/ 2857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0975" h="340042">
                    <a:moveTo>
                      <a:pt x="180975" y="2857"/>
                    </a:moveTo>
                    <a:cubicBezTo>
                      <a:pt x="180975" y="2857"/>
                      <a:pt x="179070" y="2857"/>
                      <a:pt x="176213" y="2857"/>
                    </a:cubicBezTo>
                    <a:cubicBezTo>
                      <a:pt x="172403" y="2857"/>
                      <a:pt x="167640" y="2857"/>
                      <a:pt x="161925" y="3810"/>
                    </a:cubicBezTo>
                    <a:cubicBezTo>
                      <a:pt x="156210" y="4763"/>
                      <a:pt x="148590" y="6667"/>
                      <a:pt x="140970" y="9525"/>
                    </a:cubicBezTo>
                    <a:cubicBezTo>
                      <a:pt x="133350" y="12382"/>
                      <a:pt x="125730" y="18097"/>
                      <a:pt x="118110" y="24765"/>
                    </a:cubicBezTo>
                    <a:cubicBezTo>
                      <a:pt x="110490" y="31432"/>
                      <a:pt x="104775" y="40957"/>
                      <a:pt x="100013" y="51435"/>
                    </a:cubicBezTo>
                    <a:cubicBezTo>
                      <a:pt x="95250" y="61913"/>
                      <a:pt x="91440" y="73342"/>
                      <a:pt x="88583" y="85725"/>
                    </a:cubicBezTo>
                    <a:cubicBezTo>
                      <a:pt x="83820" y="110490"/>
                      <a:pt x="83820" y="138113"/>
                      <a:pt x="89535" y="164782"/>
                    </a:cubicBezTo>
                    <a:cubicBezTo>
                      <a:pt x="92393" y="178117"/>
                      <a:pt x="97155" y="191453"/>
                      <a:pt x="100013" y="205740"/>
                    </a:cubicBezTo>
                    <a:cubicBezTo>
                      <a:pt x="103823" y="220028"/>
                      <a:pt x="105728" y="234315"/>
                      <a:pt x="105728" y="249555"/>
                    </a:cubicBezTo>
                    <a:cubicBezTo>
                      <a:pt x="105728" y="257175"/>
                      <a:pt x="104775" y="263842"/>
                      <a:pt x="103823" y="271463"/>
                    </a:cubicBezTo>
                    <a:cubicBezTo>
                      <a:pt x="102870" y="275272"/>
                      <a:pt x="101918" y="278130"/>
                      <a:pt x="100965" y="281940"/>
                    </a:cubicBezTo>
                    <a:cubicBezTo>
                      <a:pt x="99060" y="285750"/>
                      <a:pt x="98108" y="288607"/>
                      <a:pt x="96203" y="292417"/>
                    </a:cubicBezTo>
                    <a:cubicBezTo>
                      <a:pt x="88583" y="304800"/>
                      <a:pt x="78105" y="312420"/>
                      <a:pt x="68580" y="318135"/>
                    </a:cubicBezTo>
                    <a:cubicBezTo>
                      <a:pt x="49530" y="329565"/>
                      <a:pt x="31433" y="334328"/>
                      <a:pt x="19050" y="337185"/>
                    </a:cubicBezTo>
                    <a:cubicBezTo>
                      <a:pt x="12383" y="338138"/>
                      <a:pt x="7620" y="339090"/>
                      <a:pt x="4763" y="339090"/>
                    </a:cubicBezTo>
                    <a:cubicBezTo>
                      <a:pt x="953" y="339090"/>
                      <a:pt x="0" y="340042"/>
                      <a:pt x="0" y="340042"/>
                    </a:cubicBezTo>
                    <a:cubicBezTo>
                      <a:pt x="0" y="340042"/>
                      <a:pt x="6668" y="338138"/>
                      <a:pt x="18098" y="332422"/>
                    </a:cubicBezTo>
                    <a:cubicBezTo>
                      <a:pt x="29528" y="327660"/>
                      <a:pt x="45720" y="319088"/>
                      <a:pt x="61913" y="306705"/>
                    </a:cubicBezTo>
                    <a:cubicBezTo>
                      <a:pt x="69533" y="300038"/>
                      <a:pt x="77153" y="292417"/>
                      <a:pt x="81915" y="282892"/>
                    </a:cubicBezTo>
                    <a:cubicBezTo>
                      <a:pt x="82868" y="280988"/>
                      <a:pt x="83820" y="278130"/>
                      <a:pt x="84773" y="276225"/>
                    </a:cubicBezTo>
                    <a:cubicBezTo>
                      <a:pt x="85725" y="273367"/>
                      <a:pt x="85725" y="270510"/>
                      <a:pt x="86678" y="267653"/>
                    </a:cubicBezTo>
                    <a:cubicBezTo>
                      <a:pt x="87630" y="261938"/>
                      <a:pt x="87630" y="256222"/>
                      <a:pt x="87630" y="249555"/>
                    </a:cubicBezTo>
                    <a:cubicBezTo>
                      <a:pt x="86678" y="237172"/>
                      <a:pt x="83820" y="224790"/>
                      <a:pt x="80010" y="211455"/>
                    </a:cubicBezTo>
                    <a:cubicBezTo>
                      <a:pt x="76200" y="198120"/>
                      <a:pt x="71438" y="184785"/>
                      <a:pt x="68580" y="169545"/>
                    </a:cubicBezTo>
                    <a:cubicBezTo>
                      <a:pt x="65723" y="154305"/>
                      <a:pt x="63818" y="139065"/>
                      <a:pt x="63818" y="124777"/>
                    </a:cubicBezTo>
                    <a:cubicBezTo>
                      <a:pt x="63818" y="109538"/>
                      <a:pt x="66675" y="95250"/>
                      <a:pt x="69533" y="80963"/>
                    </a:cubicBezTo>
                    <a:cubicBezTo>
                      <a:pt x="73343" y="66675"/>
                      <a:pt x="79058" y="54292"/>
                      <a:pt x="85725" y="42863"/>
                    </a:cubicBezTo>
                    <a:cubicBezTo>
                      <a:pt x="92393" y="31432"/>
                      <a:pt x="100965" y="21907"/>
                      <a:pt x="110490" y="15240"/>
                    </a:cubicBezTo>
                    <a:cubicBezTo>
                      <a:pt x="120015" y="8572"/>
                      <a:pt x="129540" y="3810"/>
                      <a:pt x="139065" y="1905"/>
                    </a:cubicBezTo>
                    <a:cubicBezTo>
                      <a:pt x="148590" y="0"/>
                      <a:pt x="156210" y="0"/>
                      <a:pt x="162878" y="0"/>
                    </a:cubicBezTo>
                    <a:cubicBezTo>
                      <a:pt x="165735" y="0"/>
                      <a:pt x="168593" y="952"/>
                      <a:pt x="171450" y="952"/>
                    </a:cubicBezTo>
                    <a:cubicBezTo>
                      <a:pt x="174308" y="952"/>
                      <a:pt x="176213" y="1905"/>
                      <a:pt x="177165" y="1905"/>
                    </a:cubicBezTo>
                    <a:cubicBezTo>
                      <a:pt x="179070" y="1905"/>
                      <a:pt x="180975" y="2857"/>
                      <a:pt x="180975" y="2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6B5355B-3F86-4321-9C87-A404EC9ED1CC}"/>
                  </a:ext>
                </a:extLst>
              </p:cNvPr>
              <p:cNvSpPr/>
              <p:nvPr/>
            </p:nvSpPr>
            <p:spPr>
              <a:xfrm>
                <a:off x="3679507" y="2535554"/>
                <a:ext cx="300037" cy="365760"/>
              </a:xfrm>
              <a:custGeom>
                <a:avLst/>
                <a:gdLst>
                  <a:gd name="connsiteX0" fmla="*/ 300038 w 300037"/>
                  <a:gd name="connsiteY0" fmla="*/ 7620 h 365760"/>
                  <a:gd name="connsiteX1" fmla="*/ 276225 w 300037"/>
                  <a:gd name="connsiteY1" fmla="*/ 9525 h 365760"/>
                  <a:gd name="connsiteX2" fmla="*/ 249555 w 300037"/>
                  <a:gd name="connsiteY2" fmla="*/ 11430 h 365760"/>
                  <a:gd name="connsiteX3" fmla="*/ 217170 w 300037"/>
                  <a:gd name="connsiteY3" fmla="*/ 18098 h 365760"/>
                  <a:gd name="connsiteX4" fmla="*/ 186690 w 300037"/>
                  <a:gd name="connsiteY4" fmla="*/ 38100 h 365760"/>
                  <a:gd name="connsiteX5" fmla="*/ 180022 w 300037"/>
                  <a:gd name="connsiteY5" fmla="*/ 46673 h 365760"/>
                  <a:gd name="connsiteX6" fmla="*/ 174307 w 300037"/>
                  <a:gd name="connsiteY6" fmla="*/ 55245 h 365760"/>
                  <a:gd name="connsiteX7" fmla="*/ 166688 w 300037"/>
                  <a:gd name="connsiteY7" fmla="*/ 74295 h 365760"/>
                  <a:gd name="connsiteX8" fmla="*/ 165735 w 300037"/>
                  <a:gd name="connsiteY8" fmla="*/ 119063 h 365760"/>
                  <a:gd name="connsiteX9" fmla="*/ 172402 w 300037"/>
                  <a:gd name="connsiteY9" fmla="*/ 169545 h 365760"/>
                  <a:gd name="connsiteX10" fmla="*/ 166688 w 300037"/>
                  <a:gd name="connsiteY10" fmla="*/ 223838 h 365760"/>
                  <a:gd name="connsiteX11" fmla="*/ 144780 w 300037"/>
                  <a:gd name="connsiteY11" fmla="*/ 270510 h 365760"/>
                  <a:gd name="connsiteX12" fmla="*/ 141922 w 300037"/>
                  <a:gd name="connsiteY12" fmla="*/ 275273 h 365760"/>
                  <a:gd name="connsiteX13" fmla="*/ 138113 w 300037"/>
                  <a:gd name="connsiteY13" fmla="*/ 280035 h 365760"/>
                  <a:gd name="connsiteX14" fmla="*/ 131445 w 300037"/>
                  <a:gd name="connsiteY14" fmla="*/ 289560 h 365760"/>
                  <a:gd name="connsiteX15" fmla="*/ 115252 w 300037"/>
                  <a:gd name="connsiteY15" fmla="*/ 307658 h 365760"/>
                  <a:gd name="connsiteX16" fmla="*/ 80963 w 300037"/>
                  <a:gd name="connsiteY16" fmla="*/ 334327 h 365760"/>
                  <a:gd name="connsiteX17" fmla="*/ 22860 w 300037"/>
                  <a:gd name="connsiteY17" fmla="*/ 359092 h 365760"/>
                  <a:gd name="connsiteX18" fmla="*/ 5715 w 300037"/>
                  <a:gd name="connsiteY18" fmla="*/ 363855 h 365760"/>
                  <a:gd name="connsiteX19" fmla="*/ 0 w 300037"/>
                  <a:gd name="connsiteY19" fmla="*/ 365760 h 365760"/>
                  <a:gd name="connsiteX20" fmla="*/ 20955 w 300037"/>
                  <a:gd name="connsiteY20" fmla="*/ 355283 h 365760"/>
                  <a:gd name="connsiteX21" fmla="*/ 72390 w 300037"/>
                  <a:gd name="connsiteY21" fmla="*/ 323850 h 365760"/>
                  <a:gd name="connsiteX22" fmla="*/ 100965 w 300037"/>
                  <a:gd name="connsiteY22" fmla="*/ 296227 h 365760"/>
                  <a:gd name="connsiteX23" fmla="*/ 113347 w 300037"/>
                  <a:gd name="connsiteY23" fmla="*/ 279083 h 365760"/>
                  <a:gd name="connsiteX24" fmla="*/ 119063 w 300037"/>
                  <a:gd name="connsiteY24" fmla="*/ 269558 h 365760"/>
                  <a:gd name="connsiteX25" fmla="*/ 121920 w 300037"/>
                  <a:gd name="connsiteY25" fmla="*/ 264795 h 365760"/>
                  <a:gd name="connsiteX26" fmla="*/ 124777 w 300037"/>
                  <a:gd name="connsiteY26" fmla="*/ 260033 h 365760"/>
                  <a:gd name="connsiteX27" fmla="*/ 142875 w 300037"/>
                  <a:gd name="connsiteY27" fmla="*/ 217170 h 365760"/>
                  <a:gd name="connsiteX28" fmla="*/ 147638 w 300037"/>
                  <a:gd name="connsiteY28" fmla="*/ 170498 h 365760"/>
                  <a:gd name="connsiteX29" fmla="*/ 142875 w 300037"/>
                  <a:gd name="connsiteY29" fmla="*/ 120015 h 365760"/>
                  <a:gd name="connsiteX30" fmla="*/ 146685 w 300037"/>
                  <a:gd name="connsiteY30" fmla="*/ 67628 h 365760"/>
                  <a:gd name="connsiteX31" fmla="*/ 158115 w 300037"/>
                  <a:gd name="connsiteY31" fmla="*/ 43815 h 365760"/>
                  <a:gd name="connsiteX32" fmla="*/ 165735 w 300037"/>
                  <a:gd name="connsiteY32" fmla="*/ 33338 h 365760"/>
                  <a:gd name="connsiteX33" fmla="*/ 173355 w 300037"/>
                  <a:gd name="connsiteY33" fmla="*/ 24765 h 365760"/>
                  <a:gd name="connsiteX34" fmla="*/ 212407 w 300037"/>
                  <a:gd name="connsiteY34" fmla="*/ 2858 h 365760"/>
                  <a:gd name="connsiteX35" fmla="*/ 248602 w 300037"/>
                  <a:gd name="connsiteY35" fmla="*/ 0 h 365760"/>
                  <a:gd name="connsiteX36" fmla="*/ 275272 w 300037"/>
                  <a:gd name="connsiteY36" fmla="*/ 1905 h 365760"/>
                  <a:gd name="connsiteX37" fmla="*/ 300038 w 300037"/>
                  <a:gd name="connsiteY37" fmla="*/ 762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0037" h="365760">
                    <a:moveTo>
                      <a:pt x="300038" y="7620"/>
                    </a:moveTo>
                    <a:cubicBezTo>
                      <a:pt x="300038" y="7620"/>
                      <a:pt x="291465" y="8573"/>
                      <a:pt x="276225" y="9525"/>
                    </a:cubicBezTo>
                    <a:cubicBezTo>
                      <a:pt x="268605" y="10478"/>
                      <a:pt x="260032" y="10478"/>
                      <a:pt x="249555" y="11430"/>
                    </a:cubicBezTo>
                    <a:cubicBezTo>
                      <a:pt x="239077" y="12383"/>
                      <a:pt x="227647" y="14288"/>
                      <a:pt x="217170" y="18098"/>
                    </a:cubicBezTo>
                    <a:cubicBezTo>
                      <a:pt x="205740" y="21908"/>
                      <a:pt x="195263" y="28575"/>
                      <a:pt x="186690" y="38100"/>
                    </a:cubicBezTo>
                    <a:cubicBezTo>
                      <a:pt x="184785" y="40958"/>
                      <a:pt x="181927" y="43815"/>
                      <a:pt x="180022" y="46673"/>
                    </a:cubicBezTo>
                    <a:cubicBezTo>
                      <a:pt x="178117" y="49530"/>
                      <a:pt x="176213" y="52388"/>
                      <a:pt x="174307" y="55245"/>
                    </a:cubicBezTo>
                    <a:cubicBezTo>
                      <a:pt x="170497" y="60960"/>
                      <a:pt x="168592" y="67628"/>
                      <a:pt x="166688" y="74295"/>
                    </a:cubicBezTo>
                    <a:cubicBezTo>
                      <a:pt x="162877" y="87630"/>
                      <a:pt x="163830" y="102870"/>
                      <a:pt x="165735" y="119063"/>
                    </a:cubicBezTo>
                    <a:cubicBezTo>
                      <a:pt x="167640" y="135255"/>
                      <a:pt x="170497" y="151448"/>
                      <a:pt x="172402" y="169545"/>
                    </a:cubicBezTo>
                    <a:cubicBezTo>
                      <a:pt x="173355" y="187642"/>
                      <a:pt x="171450" y="205740"/>
                      <a:pt x="166688" y="223838"/>
                    </a:cubicBezTo>
                    <a:cubicBezTo>
                      <a:pt x="161925" y="240983"/>
                      <a:pt x="153352" y="257175"/>
                      <a:pt x="144780" y="270510"/>
                    </a:cubicBezTo>
                    <a:lnTo>
                      <a:pt x="141922" y="275273"/>
                    </a:lnTo>
                    <a:cubicBezTo>
                      <a:pt x="140970" y="277177"/>
                      <a:pt x="140017" y="279083"/>
                      <a:pt x="138113" y="280035"/>
                    </a:cubicBezTo>
                    <a:cubicBezTo>
                      <a:pt x="136207" y="282892"/>
                      <a:pt x="133350" y="286702"/>
                      <a:pt x="131445" y="289560"/>
                    </a:cubicBezTo>
                    <a:cubicBezTo>
                      <a:pt x="126682" y="296227"/>
                      <a:pt x="120967" y="301942"/>
                      <a:pt x="115252" y="307658"/>
                    </a:cubicBezTo>
                    <a:cubicBezTo>
                      <a:pt x="104775" y="318135"/>
                      <a:pt x="92392" y="327660"/>
                      <a:pt x="80963" y="334327"/>
                    </a:cubicBezTo>
                    <a:cubicBezTo>
                      <a:pt x="58102" y="347663"/>
                      <a:pt x="37147" y="354330"/>
                      <a:pt x="22860" y="359092"/>
                    </a:cubicBezTo>
                    <a:cubicBezTo>
                      <a:pt x="15240" y="360998"/>
                      <a:pt x="9525" y="362902"/>
                      <a:pt x="5715" y="363855"/>
                    </a:cubicBezTo>
                    <a:cubicBezTo>
                      <a:pt x="1905" y="364808"/>
                      <a:pt x="0" y="365760"/>
                      <a:pt x="0" y="365760"/>
                    </a:cubicBezTo>
                    <a:cubicBezTo>
                      <a:pt x="0" y="365760"/>
                      <a:pt x="7620" y="361950"/>
                      <a:pt x="20955" y="355283"/>
                    </a:cubicBezTo>
                    <a:cubicBezTo>
                      <a:pt x="34290" y="348615"/>
                      <a:pt x="53340" y="338138"/>
                      <a:pt x="72390" y="323850"/>
                    </a:cubicBezTo>
                    <a:cubicBezTo>
                      <a:pt x="81915" y="316230"/>
                      <a:pt x="92392" y="307658"/>
                      <a:pt x="100965" y="296227"/>
                    </a:cubicBezTo>
                    <a:cubicBezTo>
                      <a:pt x="105727" y="290513"/>
                      <a:pt x="109538" y="284798"/>
                      <a:pt x="113347" y="279083"/>
                    </a:cubicBezTo>
                    <a:cubicBezTo>
                      <a:pt x="115252" y="276225"/>
                      <a:pt x="117157" y="273367"/>
                      <a:pt x="119063" y="269558"/>
                    </a:cubicBezTo>
                    <a:cubicBezTo>
                      <a:pt x="120015" y="267652"/>
                      <a:pt x="120967" y="265748"/>
                      <a:pt x="121920" y="264795"/>
                    </a:cubicBezTo>
                    <a:lnTo>
                      <a:pt x="124777" y="260033"/>
                    </a:lnTo>
                    <a:cubicBezTo>
                      <a:pt x="132397" y="246698"/>
                      <a:pt x="138113" y="232410"/>
                      <a:pt x="142875" y="217170"/>
                    </a:cubicBezTo>
                    <a:cubicBezTo>
                      <a:pt x="146685" y="201930"/>
                      <a:pt x="147638" y="186690"/>
                      <a:pt x="147638" y="170498"/>
                    </a:cubicBezTo>
                    <a:cubicBezTo>
                      <a:pt x="146685" y="154305"/>
                      <a:pt x="143827" y="138113"/>
                      <a:pt x="142875" y="120015"/>
                    </a:cubicBezTo>
                    <a:cubicBezTo>
                      <a:pt x="141922" y="102870"/>
                      <a:pt x="141922" y="84773"/>
                      <a:pt x="146685" y="67628"/>
                    </a:cubicBezTo>
                    <a:cubicBezTo>
                      <a:pt x="149542" y="59055"/>
                      <a:pt x="153352" y="51435"/>
                      <a:pt x="158115" y="43815"/>
                    </a:cubicBezTo>
                    <a:cubicBezTo>
                      <a:pt x="160020" y="40005"/>
                      <a:pt x="162877" y="37148"/>
                      <a:pt x="165735" y="33338"/>
                    </a:cubicBezTo>
                    <a:cubicBezTo>
                      <a:pt x="168592" y="29528"/>
                      <a:pt x="170497" y="27623"/>
                      <a:pt x="173355" y="24765"/>
                    </a:cubicBezTo>
                    <a:cubicBezTo>
                      <a:pt x="184785" y="12383"/>
                      <a:pt x="199072" y="6667"/>
                      <a:pt x="212407" y="2858"/>
                    </a:cubicBezTo>
                    <a:cubicBezTo>
                      <a:pt x="225742" y="0"/>
                      <a:pt x="238125" y="0"/>
                      <a:pt x="248602" y="0"/>
                    </a:cubicBezTo>
                    <a:cubicBezTo>
                      <a:pt x="259080" y="0"/>
                      <a:pt x="268605" y="953"/>
                      <a:pt x="275272" y="1905"/>
                    </a:cubicBezTo>
                    <a:cubicBezTo>
                      <a:pt x="291465" y="6667"/>
                      <a:pt x="300038" y="7620"/>
                      <a:pt x="300038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724E2AE-7227-4211-9B8C-326B97D543D0}"/>
                </a:ext>
              </a:extLst>
            </p:cNvPr>
            <p:cNvSpPr/>
            <p:nvPr userDrawn="1"/>
          </p:nvSpPr>
          <p:spPr>
            <a:xfrm rot="17139227">
              <a:off x="1660687" y="4067848"/>
              <a:ext cx="879771" cy="1186579"/>
            </a:xfrm>
            <a:custGeom>
              <a:avLst/>
              <a:gdLst>
                <a:gd name="connsiteX0" fmla="*/ 89902 w 522671"/>
                <a:gd name="connsiteY0" fmla="*/ 100487 h 632196"/>
                <a:gd name="connsiteX1" fmla="*/ 86092 w 522671"/>
                <a:gd name="connsiteY1" fmla="*/ 104297 h 632196"/>
                <a:gd name="connsiteX2" fmla="*/ 1320 w 522671"/>
                <a:gd name="connsiteY2" fmla="*/ 301465 h 632196"/>
                <a:gd name="connsiteX3" fmla="*/ 67042 w 522671"/>
                <a:gd name="connsiteY3" fmla="*/ 451960 h 632196"/>
                <a:gd name="connsiteX4" fmla="*/ 136575 w 522671"/>
                <a:gd name="connsiteY4" fmla="*/ 486249 h 632196"/>
                <a:gd name="connsiteX5" fmla="*/ 205155 w 522671"/>
                <a:gd name="connsiteY5" fmla="*/ 542447 h 632196"/>
                <a:gd name="connsiteX6" fmla="*/ 350887 w 522671"/>
                <a:gd name="connsiteY6" fmla="*/ 631982 h 632196"/>
                <a:gd name="connsiteX7" fmla="*/ 517575 w 522671"/>
                <a:gd name="connsiteY7" fmla="*/ 350995 h 632196"/>
                <a:gd name="connsiteX8" fmla="*/ 459472 w 522671"/>
                <a:gd name="connsiteY8" fmla="*/ 54767 h 632196"/>
                <a:gd name="connsiteX9" fmla="*/ 89902 w 522671"/>
                <a:gd name="connsiteY9" fmla="*/ 100487 h 6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196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49"/>
                  </a:cubicBezTo>
                  <a:cubicBezTo>
                    <a:pt x="167055" y="499585"/>
                    <a:pt x="185152" y="516730"/>
                    <a:pt x="205155" y="542447"/>
                  </a:cubicBezTo>
                  <a:cubicBezTo>
                    <a:pt x="241350" y="588167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9460" y="-49055"/>
                    <a:pt x="175627" y="10952"/>
                    <a:pt x="89902" y="100487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6" name="Graphic 3">
            <a:extLst>
              <a:ext uri="{FF2B5EF4-FFF2-40B4-BE49-F238E27FC236}">
                <a16:creationId xmlns:a16="http://schemas.microsoft.com/office/drawing/2014/main" id="{A649A6D6-11C1-4BA5-9A51-1A160FEADCB6}"/>
              </a:ext>
            </a:extLst>
          </p:cNvPr>
          <p:cNvGrpSpPr/>
          <p:nvPr userDrawn="1"/>
        </p:nvGrpSpPr>
        <p:grpSpPr>
          <a:xfrm rot="3315199">
            <a:off x="4173582" y="-1086734"/>
            <a:ext cx="1716497" cy="1903843"/>
            <a:chOff x="2853907" y="1011184"/>
            <a:chExt cx="1019769" cy="1014346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BC7EE5C-13CA-4057-9E4B-A60E0416B289}"/>
                </a:ext>
              </a:extLst>
            </p:cNvPr>
            <p:cNvSpPr/>
            <p:nvPr/>
          </p:nvSpPr>
          <p:spPr>
            <a:xfrm>
              <a:off x="2853907" y="1011184"/>
              <a:ext cx="1019769" cy="1014346"/>
            </a:xfrm>
            <a:custGeom>
              <a:avLst/>
              <a:gdLst>
                <a:gd name="connsiteX0" fmla="*/ 355065 w 1019769"/>
                <a:gd name="connsiteY0" fmla="*/ 1004305 h 1014346"/>
                <a:gd name="connsiteX1" fmla="*/ 576045 w 1019769"/>
                <a:gd name="connsiteY1" fmla="*/ 925248 h 1014346"/>
                <a:gd name="connsiteX2" fmla="*/ 772260 w 1019769"/>
                <a:gd name="connsiteY2" fmla="*/ 914770 h 1014346"/>
                <a:gd name="connsiteX3" fmla="*/ 817980 w 1019769"/>
                <a:gd name="connsiteY3" fmla="*/ 713793 h 1014346"/>
                <a:gd name="connsiteX4" fmla="*/ 1009432 w 1019769"/>
                <a:gd name="connsiteY4" fmla="*/ 611875 h 1014346"/>
                <a:gd name="connsiteX5" fmla="*/ 955140 w 1019769"/>
                <a:gd name="connsiteY5" fmla="*/ 427090 h 1014346"/>
                <a:gd name="connsiteX6" fmla="*/ 989430 w 1019769"/>
                <a:gd name="connsiteY6" fmla="*/ 309933 h 1014346"/>
                <a:gd name="connsiteX7" fmla="*/ 836077 w 1019769"/>
                <a:gd name="connsiteY7" fmla="*/ 172773 h 1014346"/>
                <a:gd name="connsiteX8" fmla="*/ 789405 w 1019769"/>
                <a:gd name="connsiteY8" fmla="*/ 88000 h 1014346"/>
                <a:gd name="connsiteX9" fmla="*/ 510322 w 1019769"/>
                <a:gd name="connsiteY9" fmla="*/ 31803 h 1014346"/>
                <a:gd name="connsiteX10" fmla="*/ 449362 w 1019769"/>
                <a:gd name="connsiteY10" fmla="*/ 147055 h 1014346"/>
                <a:gd name="connsiteX11" fmla="*/ 379830 w 1019769"/>
                <a:gd name="connsiteY11" fmla="*/ 108955 h 1014346"/>
                <a:gd name="connsiteX12" fmla="*/ 106462 w 1019769"/>
                <a:gd name="connsiteY12" fmla="*/ 191823 h 1014346"/>
                <a:gd name="connsiteX13" fmla="*/ 244575 w 1019769"/>
                <a:gd name="connsiteY13" fmla="*/ 428043 h 1014346"/>
                <a:gd name="connsiteX14" fmla="*/ 319822 w 1019769"/>
                <a:gd name="connsiteY14" fmla="*/ 444235 h 1014346"/>
                <a:gd name="connsiteX15" fmla="*/ 306487 w 1019769"/>
                <a:gd name="connsiteY15" fmla="*/ 461380 h 1014346"/>
                <a:gd name="connsiteX16" fmla="*/ 93127 w 1019769"/>
                <a:gd name="connsiteY16" fmla="*/ 504243 h 1014346"/>
                <a:gd name="connsiteX17" fmla="*/ 34072 w 1019769"/>
                <a:gd name="connsiteY17" fmla="*/ 768085 h 1014346"/>
                <a:gd name="connsiteX18" fmla="*/ 250290 w 1019769"/>
                <a:gd name="connsiteY18" fmla="*/ 810948 h 1014346"/>
                <a:gd name="connsiteX19" fmla="*/ 355065 w 1019769"/>
                <a:gd name="connsiteY19" fmla="*/ 1004305 h 101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769" h="1014346">
                  <a:moveTo>
                    <a:pt x="355065" y="1004305"/>
                  </a:moveTo>
                  <a:cubicBezTo>
                    <a:pt x="432217" y="1032880"/>
                    <a:pt x="521752" y="998590"/>
                    <a:pt x="576045" y="925248"/>
                  </a:cubicBezTo>
                  <a:cubicBezTo>
                    <a:pt x="642720" y="956680"/>
                    <a:pt x="718920" y="955728"/>
                    <a:pt x="772260" y="914770"/>
                  </a:cubicBezTo>
                  <a:cubicBezTo>
                    <a:pt x="832267" y="870003"/>
                    <a:pt x="847507" y="789040"/>
                    <a:pt x="817980" y="713793"/>
                  </a:cubicBezTo>
                  <a:cubicBezTo>
                    <a:pt x="903705" y="717603"/>
                    <a:pt x="981810" y="679503"/>
                    <a:pt x="1009432" y="611875"/>
                  </a:cubicBezTo>
                  <a:cubicBezTo>
                    <a:pt x="1035150" y="549010"/>
                    <a:pt x="1011337" y="478525"/>
                    <a:pt x="955140" y="427090"/>
                  </a:cubicBezTo>
                  <a:cubicBezTo>
                    <a:pt x="982762" y="392800"/>
                    <a:pt x="996097" y="351843"/>
                    <a:pt x="989430" y="309933"/>
                  </a:cubicBezTo>
                  <a:cubicBezTo>
                    <a:pt x="978952" y="241353"/>
                    <a:pt x="916087" y="188965"/>
                    <a:pt x="836077" y="172773"/>
                  </a:cubicBezTo>
                  <a:cubicBezTo>
                    <a:pt x="827505" y="143245"/>
                    <a:pt x="812265" y="114670"/>
                    <a:pt x="789405" y="88000"/>
                  </a:cubicBezTo>
                  <a:cubicBezTo>
                    <a:pt x="715110" y="-1535"/>
                    <a:pt x="589380" y="-27252"/>
                    <a:pt x="510322" y="31803"/>
                  </a:cubicBezTo>
                  <a:cubicBezTo>
                    <a:pt x="473175" y="59425"/>
                    <a:pt x="452220" y="101335"/>
                    <a:pt x="449362" y="147055"/>
                  </a:cubicBezTo>
                  <a:cubicBezTo>
                    <a:pt x="429360" y="131815"/>
                    <a:pt x="405547" y="118480"/>
                    <a:pt x="379830" y="108955"/>
                  </a:cubicBezTo>
                  <a:cubicBezTo>
                    <a:pt x="266482" y="67045"/>
                    <a:pt x="143610" y="104193"/>
                    <a:pt x="106462" y="191823"/>
                  </a:cubicBezTo>
                  <a:cubicBezTo>
                    <a:pt x="69315" y="280405"/>
                    <a:pt x="131227" y="386133"/>
                    <a:pt x="244575" y="428043"/>
                  </a:cubicBezTo>
                  <a:cubicBezTo>
                    <a:pt x="269340" y="437568"/>
                    <a:pt x="295057" y="442330"/>
                    <a:pt x="319822" y="444235"/>
                  </a:cubicBezTo>
                  <a:cubicBezTo>
                    <a:pt x="315060" y="449950"/>
                    <a:pt x="310297" y="455665"/>
                    <a:pt x="306487" y="461380"/>
                  </a:cubicBezTo>
                  <a:cubicBezTo>
                    <a:pt x="241717" y="440425"/>
                    <a:pt x="158850" y="454713"/>
                    <a:pt x="93127" y="504243"/>
                  </a:cubicBezTo>
                  <a:cubicBezTo>
                    <a:pt x="-2123" y="575680"/>
                    <a:pt x="-28793" y="693790"/>
                    <a:pt x="34072" y="768085"/>
                  </a:cubicBezTo>
                  <a:cubicBezTo>
                    <a:pt x="82650" y="825235"/>
                    <a:pt x="169327" y="839523"/>
                    <a:pt x="250290" y="810948"/>
                  </a:cubicBezTo>
                  <a:cubicBezTo>
                    <a:pt x="238860" y="897625"/>
                    <a:pt x="279817" y="976683"/>
                    <a:pt x="355065" y="1004305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4D5351F-F746-4039-B5C0-6277EAB4B4AC}"/>
                </a:ext>
              </a:extLst>
            </p:cNvPr>
            <p:cNvSpPr/>
            <p:nvPr/>
          </p:nvSpPr>
          <p:spPr>
            <a:xfrm>
              <a:off x="3662668" y="1274262"/>
              <a:ext cx="94616" cy="158296"/>
            </a:xfrm>
            <a:custGeom>
              <a:avLst/>
              <a:gdLst>
                <a:gd name="connsiteX0" fmla="*/ 8266 w 94616"/>
                <a:gd name="connsiteY0" fmla="*/ 32567 h 158296"/>
                <a:gd name="connsiteX1" fmla="*/ 33031 w 94616"/>
                <a:gd name="connsiteY1" fmla="*/ 46854 h 158296"/>
                <a:gd name="connsiteX2" fmla="*/ 34936 w 94616"/>
                <a:gd name="connsiteY2" fmla="*/ 47807 h 158296"/>
                <a:gd name="connsiteX3" fmla="*/ 39699 w 94616"/>
                <a:gd name="connsiteY3" fmla="*/ 51617 h 158296"/>
                <a:gd name="connsiteX4" fmla="*/ 46366 w 94616"/>
                <a:gd name="connsiteY4" fmla="*/ 59237 h 158296"/>
                <a:gd name="connsiteX5" fmla="*/ 46366 w 94616"/>
                <a:gd name="connsiteY5" fmla="*/ 59237 h 158296"/>
                <a:gd name="connsiteX6" fmla="*/ 48271 w 94616"/>
                <a:gd name="connsiteY6" fmla="*/ 61142 h 158296"/>
                <a:gd name="connsiteX7" fmla="*/ 50176 w 94616"/>
                <a:gd name="connsiteY7" fmla="*/ 63999 h 158296"/>
                <a:gd name="connsiteX8" fmla="*/ 53034 w 94616"/>
                <a:gd name="connsiteY8" fmla="*/ 68762 h 158296"/>
                <a:gd name="connsiteX9" fmla="*/ 53986 w 94616"/>
                <a:gd name="connsiteY9" fmla="*/ 69714 h 158296"/>
                <a:gd name="connsiteX10" fmla="*/ 58749 w 94616"/>
                <a:gd name="connsiteY10" fmla="*/ 85907 h 158296"/>
                <a:gd name="connsiteX11" fmla="*/ 58749 w 94616"/>
                <a:gd name="connsiteY11" fmla="*/ 85907 h 158296"/>
                <a:gd name="connsiteX12" fmla="*/ 58749 w 94616"/>
                <a:gd name="connsiteY12" fmla="*/ 89717 h 158296"/>
                <a:gd name="connsiteX13" fmla="*/ 58749 w 94616"/>
                <a:gd name="connsiteY13" fmla="*/ 97337 h 158296"/>
                <a:gd name="connsiteX14" fmla="*/ 57796 w 94616"/>
                <a:gd name="connsiteY14" fmla="*/ 113529 h 158296"/>
                <a:gd name="connsiteX15" fmla="*/ 54939 w 94616"/>
                <a:gd name="connsiteY15" fmla="*/ 140199 h 158296"/>
                <a:gd name="connsiteX16" fmla="*/ 73036 w 94616"/>
                <a:gd name="connsiteY16" fmla="*/ 158297 h 158296"/>
                <a:gd name="connsiteX17" fmla="*/ 91134 w 94616"/>
                <a:gd name="connsiteY17" fmla="*/ 140199 h 158296"/>
                <a:gd name="connsiteX18" fmla="*/ 93991 w 94616"/>
                <a:gd name="connsiteY18" fmla="*/ 111624 h 158296"/>
                <a:gd name="connsiteX19" fmla="*/ 93039 w 94616"/>
                <a:gd name="connsiteY19" fmla="*/ 74477 h 158296"/>
                <a:gd name="connsiteX20" fmla="*/ 27316 w 94616"/>
                <a:gd name="connsiteY20" fmla="*/ 2087 h 158296"/>
                <a:gd name="connsiteX21" fmla="*/ 2551 w 94616"/>
                <a:gd name="connsiteY21" fmla="*/ 8754 h 158296"/>
                <a:gd name="connsiteX22" fmla="*/ 8266 w 94616"/>
                <a:gd name="connsiteY22" fmla="*/ 32567 h 158296"/>
                <a:gd name="connsiteX23" fmla="*/ 8266 w 94616"/>
                <a:gd name="connsiteY23" fmla="*/ 32567 h 1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616" h="158296">
                  <a:moveTo>
                    <a:pt x="8266" y="32567"/>
                  </a:moveTo>
                  <a:cubicBezTo>
                    <a:pt x="16839" y="36377"/>
                    <a:pt x="25411" y="41139"/>
                    <a:pt x="33031" y="46854"/>
                  </a:cubicBezTo>
                  <a:cubicBezTo>
                    <a:pt x="36841" y="48759"/>
                    <a:pt x="32079" y="45902"/>
                    <a:pt x="34936" y="47807"/>
                  </a:cubicBezTo>
                  <a:cubicBezTo>
                    <a:pt x="36841" y="48759"/>
                    <a:pt x="37794" y="50664"/>
                    <a:pt x="39699" y="51617"/>
                  </a:cubicBezTo>
                  <a:cubicBezTo>
                    <a:pt x="42556" y="53522"/>
                    <a:pt x="44461" y="56379"/>
                    <a:pt x="46366" y="59237"/>
                  </a:cubicBezTo>
                  <a:cubicBezTo>
                    <a:pt x="47319" y="61142"/>
                    <a:pt x="47319" y="61142"/>
                    <a:pt x="46366" y="59237"/>
                  </a:cubicBezTo>
                  <a:cubicBezTo>
                    <a:pt x="47319" y="60189"/>
                    <a:pt x="47319" y="61142"/>
                    <a:pt x="48271" y="61142"/>
                  </a:cubicBezTo>
                  <a:cubicBezTo>
                    <a:pt x="49224" y="62094"/>
                    <a:pt x="50176" y="63047"/>
                    <a:pt x="50176" y="63999"/>
                  </a:cubicBezTo>
                  <a:cubicBezTo>
                    <a:pt x="51129" y="65904"/>
                    <a:pt x="52081" y="66857"/>
                    <a:pt x="53034" y="68762"/>
                  </a:cubicBezTo>
                  <a:cubicBezTo>
                    <a:pt x="53986" y="69714"/>
                    <a:pt x="55891" y="74477"/>
                    <a:pt x="53986" y="69714"/>
                  </a:cubicBezTo>
                  <a:cubicBezTo>
                    <a:pt x="55891" y="74477"/>
                    <a:pt x="56844" y="80192"/>
                    <a:pt x="58749" y="85907"/>
                  </a:cubicBezTo>
                  <a:cubicBezTo>
                    <a:pt x="59701" y="89717"/>
                    <a:pt x="58749" y="82097"/>
                    <a:pt x="58749" y="85907"/>
                  </a:cubicBezTo>
                  <a:cubicBezTo>
                    <a:pt x="58749" y="86859"/>
                    <a:pt x="58749" y="88764"/>
                    <a:pt x="58749" y="89717"/>
                  </a:cubicBezTo>
                  <a:cubicBezTo>
                    <a:pt x="58749" y="92574"/>
                    <a:pt x="58749" y="94479"/>
                    <a:pt x="58749" y="97337"/>
                  </a:cubicBezTo>
                  <a:cubicBezTo>
                    <a:pt x="58749" y="103052"/>
                    <a:pt x="58749" y="107814"/>
                    <a:pt x="57796" y="113529"/>
                  </a:cubicBezTo>
                  <a:cubicBezTo>
                    <a:pt x="56844" y="122102"/>
                    <a:pt x="55891" y="130674"/>
                    <a:pt x="54939" y="140199"/>
                  </a:cubicBezTo>
                  <a:cubicBezTo>
                    <a:pt x="54939" y="149724"/>
                    <a:pt x="63511" y="158297"/>
                    <a:pt x="73036" y="158297"/>
                  </a:cubicBezTo>
                  <a:cubicBezTo>
                    <a:pt x="82561" y="158297"/>
                    <a:pt x="91134" y="149724"/>
                    <a:pt x="91134" y="140199"/>
                  </a:cubicBezTo>
                  <a:cubicBezTo>
                    <a:pt x="91134" y="130674"/>
                    <a:pt x="93039" y="121149"/>
                    <a:pt x="93991" y="111624"/>
                  </a:cubicBezTo>
                  <a:cubicBezTo>
                    <a:pt x="94944" y="99242"/>
                    <a:pt x="94944" y="86859"/>
                    <a:pt x="93039" y="74477"/>
                  </a:cubicBezTo>
                  <a:cubicBezTo>
                    <a:pt x="86371" y="40187"/>
                    <a:pt x="58749" y="15422"/>
                    <a:pt x="27316" y="2087"/>
                  </a:cubicBezTo>
                  <a:cubicBezTo>
                    <a:pt x="18744" y="-1723"/>
                    <a:pt x="8266" y="-771"/>
                    <a:pt x="2551" y="8754"/>
                  </a:cubicBezTo>
                  <a:cubicBezTo>
                    <a:pt x="-2211" y="15422"/>
                    <a:pt x="-306" y="28757"/>
                    <a:pt x="8266" y="32567"/>
                  </a:cubicBezTo>
                  <a:lnTo>
                    <a:pt x="8266" y="3256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D239BE8-0F86-4995-B60A-5E56F4B7F4F1}"/>
                </a:ext>
              </a:extLst>
            </p:cNvPr>
            <p:cNvSpPr/>
            <p:nvPr/>
          </p:nvSpPr>
          <p:spPr>
            <a:xfrm>
              <a:off x="3674958" y="1516116"/>
              <a:ext cx="71275" cy="127359"/>
            </a:xfrm>
            <a:custGeom>
              <a:avLst/>
              <a:gdLst>
                <a:gd name="connsiteX0" fmla="*/ 22646 w 71275"/>
                <a:gd name="connsiteY0" fmla="*/ 29791 h 127359"/>
                <a:gd name="connsiteX1" fmla="*/ 27408 w 71275"/>
                <a:gd name="connsiteY1" fmla="*/ 34553 h 127359"/>
                <a:gd name="connsiteX2" fmla="*/ 27408 w 71275"/>
                <a:gd name="connsiteY2" fmla="*/ 34553 h 127359"/>
                <a:gd name="connsiteX3" fmla="*/ 28361 w 71275"/>
                <a:gd name="connsiteY3" fmla="*/ 36458 h 127359"/>
                <a:gd name="connsiteX4" fmla="*/ 31218 w 71275"/>
                <a:gd name="connsiteY4" fmla="*/ 42173 h 127359"/>
                <a:gd name="connsiteX5" fmla="*/ 31218 w 71275"/>
                <a:gd name="connsiteY5" fmla="*/ 41221 h 127359"/>
                <a:gd name="connsiteX6" fmla="*/ 32171 w 71275"/>
                <a:gd name="connsiteY6" fmla="*/ 44078 h 127359"/>
                <a:gd name="connsiteX7" fmla="*/ 34076 w 71275"/>
                <a:gd name="connsiteY7" fmla="*/ 50746 h 127359"/>
                <a:gd name="connsiteX8" fmla="*/ 35028 w 71275"/>
                <a:gd name="connsiteY8" fmla="*/ 53603 h 127359"/>
                <a:gd name="connsiteX9" fmla="*/ 35028 w 71275"/>
                <a:gd name="connsiteY9" fmla="*/ 53603 h 127359"/>
                <a:gd name="connsiteX10" fmla="*/ 35028 w 71275"/>
                <a:gd name="connsiteY10" fmla="*/ 67891 h 127359"/>
                <a:gd name="connsiteX11" fmla="*/ 35028 w 71275"/>
                <a:gd name="connsiteY11" fmla="*/ 67891 h 127359"/>
                <a:gd name="connsiteX12" fmla="*/ 34076 w 71275"/>
                <a:gd name="connsiteY12" fmla="*/ 70748 h 127359"/>
                <a:gd name="connsiteX13" fmla="*/ 32171 w 71275"/>
                <a:gd name="connsiteY13" fmla="*/ 77416 h 127359"/>
                <a:gd name="connsiteX14" fmla="*/ 32171 w 71275"/>
                <a:gd name="connsiteY14" fmla="*/ 77416 h 127359"/>
                <a:gd name="connsiteX15" fmla="*/ 31218 w 71275"/>
                <a:gd name="connsiteY15" fmla="*/ 80273 h 127359"/>
                <a:gd name="connsiteX16" fmla="*/ 27408 w 71275"/>
                <a:gd name="connsiteY16" fmla="*/ 85988 h 127359"/>
                <a:gd name="connsiteX17" fmla="*/ 28361 w 71275"/>
                <a:gd name="connsiteY17" fmla="*/ 84083 h 127359"/>
                <a:gd name="connsiteX18" fmla="*/ 27408 w 71275"/>
                <a:gd name="connsiteY18" fmla="*/ 85036 h 127359"/>
                <a:gd name="connsiteX19" fmla="*/ 24551 w 71275"/>
                <a:gd name="connsiteY19" fmla="*/ 87893 h 127359"/>
                <a:gd name="connsiteX20" fmla="*/ 23598 w 71275"/>
                <a:gd name="connsiteY20" fmla="*/ 88846 h 127359"/>
                <a:gd name="connsiteX21" fmla="*/ 25503 w 71275"/>
                <a:gd name="connsiteY21" fmla="*/ 87893 h 127359"/>
                <a:gd name="connsiteX22" fmla="*/ 22646 w 71275"/>
                <a:gd name="connsiteY22" fmla="*/ 89798 h 127359"/>
                <a:gd name="connsiteX23" fmla="*/ 20741 w 71275"/>
                <a:gd name="connsiteY23" fmla="*/ 90751 h 127359"/>
                <a:gd name="connsiteX24" fmla="*/ 20741 w 71275"/>
                <a:gd name="connsiteY24" fmla="*/ 90751 h 127359"/>
                <a:gd name="connsiteX25" fmla="*/ 13121 w 71275"/>
                <a:gd name="connsiteY25" fmla="*/ 92656 h 127359"/>
                <a:gd name="connsiteX26" fmla="*/ 738 w 71275"/>
                <a:gd name="connsiteY26" fmla="*/ 114563 h 127359"/>
                <a:gd name="connsiteX27" fmla="*/ 22646 w 71275"/>
                <a:gd name="connsiteY27" fmla="*/ 126946 h 127359"/>
                <a:gd name="connsiteX28" fmla="*/ 66461 w 71275"/>
                <a:gd name="connsiteY28" fmla="*/ 31696 h 127359"/>
                <a:gd name="connsiteX29" fmla="*/ 49316 w 71275"/>
                <a:gd name="connsiteY29" fmla="*/ 5026 h 127359"/>
                <a:gd name="connsiteX30" fmla="*/ 23598 w 71275"/>
                <a:gd name="connsiteY30" fmla="*/ 5026 h 127359"/>
                <a:gd name="connsiteX31" fmla="*/ 22646 w 71275"/>
                <a:gd name="connsiteY31" fmla="*/ 29791 h 127359"/>
                <a:gd name="connsiteX32" fmla="*/ 22646 w 71275"/>
                <a:gd name="connsiteY32" fmla="*/ 29791 h 12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275" h="127359">
                  <a:moveTo>
                    <a:pt x="22646" y="29791"/>
                  </a:moveTo>
                  <a:cubicBezTo>
                    <a:pt x="24551" y="30743"/>
                    <a:pt x="25503" y="32648"/>
                    <a:pt x="27408" y="34553"/>
                  </a:cubicBezTo>
                  <a:cubicBezTo>
                    <a:pt x="30266" y="37411"/>
                    <a:pt x="25503" y="31696"/>
                    <a:pt x="27408" y="34553"/>
                  </a:cubicBezTo>
                  <a:cubicBezTo>
                    <a:pt x="27408" y="35506"/>
                    <a:pt x="28361" y="35506"/>
                    <a:pt x="28361" y="36458"/>
                  </a:cubicBezTo>
                  <a:cubicBezTo>
                    <a:pt x="29313" y="38363"/>
                    <a:pt x="30266" y="40268"/>
                    <a:pt x="31218" y="42173"/>
                  </a:cubicBezTo>
                  <a:cubicBezTo>
                    <a:pt x="33123" y="45031"/>
                    <a:pt x="29313" y="37411"/>
                    <a:pt x="31218" y="41221"/>
                  </a:cubicBezTo>
                  <a:cubicBezTo>
                    <a:pt x="31218" y="42173"/>
                    <a:pt x="32171" y="43126"/>
                    <a:pt x="32171" y="44078"/>
                  </a:cubicBezTo>
                  <a:cubicBezTo>
                    <a:pt x="33123" y="45983"/>
                    <a:pt x="33123" y="48841"/>
                    <a:pt x="34076" y="50746"/>
                  </a:cubicBezTo>
                  <a:cubicBezTo>
                    <a:pt x="34076" y="51698"/>
                    <a:pt x="34076" y="52651"/>
                    <a:pt x="35028" y="53603"/>
                  </a:cubicBezTo>
                  <a:cubicBezTo>
                    <a:pt x="35981" y="56461"/>
                    <a:pt x="34076" y="48841"/>
                    <a:pt x="35028" y="53603"/>
                  </a:cubicBezTo>
                  <a:cubicBezTo>
                    <a:pt x="35028" y="58366"/>
                    <a:pt x="35028" y="63128"/>
                    <a:pt x="35028" y="67891"/>
                  </a:cubicBezTo>
                  <a:cubicBezTo>
                    <a:pt x="35028" y="70748"/>
                    <a:pt x="35981" y="63128"/>
                    <a:pt x="35028" y="67891"/>
                  </a:cubicBezTo>
                  <a:cubicBezTo>
                    <a:pt x="35028" y="68843"/>
                    <a:pt x="35028" y="69796"/>
                    <a:pt x="34076" y="70748"/>
                  </a:cubicBezTo>
                  <a:cubicBezTo>
                    <a:pt x="33123" y="72653"/>
                    <a:pt x="33123" y="75511"/>
                    <a:pt x="32171" y="77416"/>
                  </a:cubicBezTo>
                  <a:cubicBezTo>
                    <a:pt x="31218" y="82178"/>
                    <a:pt x="34076" y="74558"/>
                    <a:pt x="32171" y="77416"/>
                  </a:cubicBezTo>
                  <a:cubicBezTo>
                    <a:pt x="32171" y="78368"/>
                    <a:pt x="31218" y="79321"/>
                    <a:pt x="31218" y="80273"/>
                  </a:cubicBezTo>
                  <a:cubicBezTo>
                    <a:pt x="30266" y="81226"/>
                    <a:pt x="27408" y="85036"/>
                    <a:pt x="27408" y="85988"/>
                  </a:cubicBezTo>
                  <a:cubicBezTo>
                    <a:pt x="29313" y="83131"/>
                    <a:pt x="29313" y="83131"/>
                    <a:pt x="28361" y="84083"/>
                  </a:cubicBezTo>
                  <a:cubicBezTo>
                    <a:pt x="28361" y="84083"/>
                    <a:pt x="28361" y="84083"/>
                    <a:pt x="27408" y="85036"/>
                  </a:cubicBezTo>
                  <a:cubicBezTo>
                    <a:pt x="26456" y="85988"/>
                    <a:pt x="25503" y="86941"/>
                    <a:pt x="24551" y="87893"/>
                  </a:cubicBezTo>
                  <a:cubicBezTo>
                    <a:pt x="24551" y="87893"/>
                    <a:pt x="23598" y="88846"/>
                    <a:pt x="23598" y="88846"/>
                  </a:cubicBezTo>
                  <a:cubicBezTo>
                    <a:pt x="22646" y="89798"/>
                    <a:pt x="22646" y="89798"/>
                    <a:pt x="25503" y="87893"/>
                  </a:cubicBezTo>
                  <a:cubicBezTo>
                    <a:pt x="25503" y="87893"/>
                    <a:pt x="22646" y="89798"/>
                    <a:pt x="22646" y="89798"/>
                  </a:cubicBezTo>
                  <a:cubicBezTo>
                    <a:pt x="21693" y="89798"/>
                    <a:pt x="20741" y="90751"/>
                    <a:pt x="20741" y="90751"/>
                  </a:cubicBezTo>
                  <a:cubicBezTo>
                    <a:pt x="16931" y="92656"/>
                    <a:pt x="23598" y="89798"/>
                    <a:pt x="20741" y="90751"/>
                  </a:cubicBezTo>
                  <a:cubicBezTo>
                    <a:pt x="17883" y="91703"/>
                    <a:pt x="15978" y="92656"/>
                    <a:pt x="13121" y="92656"/>
                  </a:cubicBezTo>
                  <a:cubicBezTo>
                    <a:pt x="3596" y="94561"/>
                    <a:pt x="-2119" y="105991"/>
                    <a:pt x="738" y="114563"/>
                  </a:cubicBezTo>
                  <a:cubicBezTo>
                    <a:pt x="3596" y="124088"/>
                    <a:pt x="13121" y="128851"/>
                    <a:pt x="22646" y="126946"/>
                  </a:cubicBezTo>
                  <a:cubicBezTo>
                    <a:pt x="65508" y="119326"/>
                    <a:pt x="79796" y="67891"/>
                    <a:pt x="66461" y="31696"/>
                  </a:cubicBezTo>
                  <a:cubicBezTo>
                    <a:pt x="62651" y="22171"/>
                    <a:pt x="56936" y="11693"/>
                    <a:pt x="49316" y="5026"/>
                  </a:cubicBezTo>
                  <a:cubicBezTo>
                    <a:pt x="41696" y="-689"/>
                    <a:pt x="31218" y="-2594"/>
                    <a:pt x="23598" y="5026"/>
                  </a:cubicBezTo>
                  <a:cubicBezTo>
                    <a:pt x="16931" y="10741"/>
                    <a:pt x="15026" y="23123"/>
                    <a:pt x="22646" y="29791"/>
                  </a:cubicBezTo>
                  <a:lnTo>
                    <a:pt x="22646" y="2979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972861D0-D767-4508-BB1C-02E0A1B243B1}"/>
                </a:ext>
              </a:extLst>
            </p:cNvPr>
            <p:cNvSpPr/>
            <p:nvPr/>
          </p:nvSpPr>
          <p:spPr>
            <a:xfrm>
              <a:off x="3477163" y="1702218"/>
              <a:ext cx="130355" cy="178782"/>
            </a:xfrm>
            <a:custGeom>
              <a:avLst/>
              <a:gdLst>
                <a:gd name="connsiteX0" fmla="*/ 75661 w 130355"/>
                <a:gd name="connsiteY0" fmla="*/ 30379 h 178782"/>
                <a:gd name="connsiteX1" fmla="*/ 91854 w 130355"/>
                <a:gd name="connsiteY1" fmla="*/ 51334 h 178782"/>
                <a:gd name="connsiteX2" fmla="*/ 92806 w 130355"/>
                <a:gd name="connsiteY2" fmla="*/ 54191 h 178782"/>
                <a:gd name="connsiteX3" fmla="*/ 92806 w 130355"/>
                <a:gd name="connsiteY3" fmla="*/ 55144 h 178782"/>
                <a:gd name="connsiteX4" fmla="*/ 94711 w 130355"/>
                <a:gd name="connsiteY4" fmla="*/ 61811 h 178782"/>
                <a:gd name="connsiteX5" fmla="*/ 95664 w 130355"/>
                <a:gd name="connsiteY5" fmla="*/ 66574 h 178782"/>
                <a:gd name="connsiteX6" fmla="*/ 95664 w 130355"/>
                <a:gd name="connsiteY6" fmla="*/ 66574 h 178782"/>
                <a:gd name="connsiteX7" fmla="*/ 95664 w 130355"/>
                <a:gd name="connsiteY7" fmla="*/ 69431 h 178782"/>
                <a:gd name="connsiteX8" fmla="*/ 95664 w 130355"/>
                <a:gd name="connsiteY8" fmla="*/ 80861 h 178782"/>
                <a:gd name="connsiteX9" fmla="*/ 95664 w 130355"/>
                <a:gd name="connsiteY9" fmla="*/ 82766 h 178782"/>
                <a:gd name="connsiteX10" fmla="*/ 93759 w 130355"/>
                <a:gd name="connsiteY10" fmla="*/ 89434 h 178782"/>
                <a:gd name="connsiteX11" fmla="*/ 85186 w 130355"/>
                <a:gd name="connsiteY11" fmla="*/ 107531 h 178782"/>
                <a:gd name="connsiteX12" fmla="*/ 71851 w 130355"/>
                <a:gd name="connsiteY12" fmla="*/ 122771 h 178782"/>
                <a:gd name="connsiteX13" fmla="*/ 67089 w 130355"/>
                <a:gd name="connsiteY13" fmla="*/ 127534 h 178782"/>
                <a:gd name="connsiteX14" fmla="*/ 65184 w 130355"/>
                <a:gd name="connsiteY14" fmla="*/ 128486 h 178782"/>
                <a:gd name="connsiteX15" fmla="*/ 55659 w 130355"/>
                <a:gd name="connsiteY15" fmla="*/ 135154 h 178782"/>
                <a:gd name="connsiteX16" fmla="*/ 49944 w 130355"/>
                <a:gd name="connsiteY16" fmla="*/ 138011 h 178782"/>
                <a:gd name="connsiteX17" fmla="*/ 48039 w 130355"/>
                <a:gd name="connsiteY17" fmla="*/ 138964 h 178782"/>
                <a:gd name="connsiteX18" fmla="*/ 37561 w 130355"/>
                <a:gd name="connsiteY18" fmla="*/ 142774 h 178782"/>
                <a:gd name="connsiteX19" fmla="*/ 31846 w 130355"/>
                <a:gd name="connsiteY19" fmla="*/ 143726 h 178782"/>
                <a:gd name="connsiteX20" fmla="*/ 30894 w 130355"/>
                <a:gd name="connsiteY20" fmla="*/ 143726 h 178782"/>
                <a:gd name="connsiteX21" fmla="*/ 25179 w 130355"/>
                <a:gd name="connsiteY21" fmla="*/ 143726 h 178782"/>
                <a:gd name="connsiteX22" fmla="*/ 22321 w 130355"/>
                <a:gd name="connsiteY22" fmla="*/ 143726 h 178782"/>
                <a:gd name="connsiteX23" fmla="*/ 414 w 130355"/>
                <a:gd name="connsiteY23" fmla="*/ 156109 h 178782"/>
                <a:gd name="connsiteX24" fmla="*/ 12796 w 130355"/>
                <a:gd name="connsiteY24" fmla="*/ 178016 h 178782"/>
                <a:gd name="connsiteX25" fmla="*/ 129001 w 130355"/>
                <a:gd name="connsiteY25" fmla="*/ 57049 h 178782"/>
                <a:gd name="connsiteX26" fmla="*/ 98521 w 130355"/>
                <a:gd name="connsiteY26" fmla="*/ 4661 h 178782"/>
                <a:gd name="connsiteX27" fmla="*/ 75661 w 130355"/>
                <a:gd name="connsiteY27" fmla="*/ 30379 h 178782"/>
                <a:gd name="connsiteX28" fmla="*/ 75661 w 130355"/>
                <a:gd name="connsiteY28" fmla="*/ 30379 h 17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0355" h="178782">
                  <a:moveTo>
                    <a:pt x="75661" y="30379"/>
                  </a:moveTo>
                  <a:cubicBezTo>
                    <a:pt x="83281" y="37046"/>
                    <a:pt x="87091" y="42761"/>
                    <a:pt x="91854" y="51334"/>
                  </a:cubicBezTo>
                  <a:cubicBezTo>
                    <a:pt x="91854" y="52286"/>
                    <a:pt x="92806" y="53239"/>
                    <a:pt x="92806" y="54191"/>
                  </a:cubicBezTo>
                  <a:cubicBezTo>
                    <a:pt x="91854" y="52286"/>
                    <a:pt x="91854" y="53239"/>
                    <a:pt x="92806" y="55144"/>
                  </a:cubicBezTo>
                  <a:cubicBezTo>
                    <a:pt x="93759" y="57049"/>
                    <a:pt x="94711" y="59906"/>
                    <a:pt x="94711" y="61811"/>
                  </a:cubicBezTo>
                  <a:cubicBezTo>
                    <a:pt x="94711" y="63716"/>
                    <a:pt x="95664" y="64669"/>
                    <a:pt x="95664" y="66574"/>
                  </a:cubicBezTo>
                  <a:cubicBezTo>
                    <a:pt x="95664" y="68479"/>
                    <a:pt x="95664" y="68479"/>
                    <a:pt x="95664" y="66574"/>
                  </a:cubicBezTo>
                  <a:cubicBezTo>
                    <a:pt x="95664" y="67526"/>
                    <a:pt x="95664" y="68479"/>
                    <a:pt x="95664" y="69431"/>
                  </a:cubicBezTo>
                  <a:cubicBezTo>
                    <a:pt x="95664" y="73241"/>
                    <a:pt x="95664" y="77051"/>
                    <a:pt x="95664" y="80861"/>
                  </a:cubicBezTo>
                  <a:cubicBezTo>
                    <a:pt x="95664" y="77051"/>
                    <a:pt x="95664" y="81814"/>
                    <a:pt x="95664" y="82766"/>
                  </a:cubicBezTo>
                  <a:cubicBezTo>
                    <a:pt x="95664" y="84671"/>
                    <a:pt x="94711" y="86576"/>
                    <a:pt x="93759" y="89434"/>
                  </a:cubicBezTo>
                  <a:cubicBezTo>
                    <a:pt x="91854" y="97054"/>
                    <a:pt x="90901" y="99911"/>
                    <a:pt x="85186" y="107531"/>
                  </a:cubicBezTo>
                  <a:cubicBezTo>
                    <a:pt x="80424" y="114199"/>
                    <a:pt x="78519" y="117056"/>
                    <a:pt x="71851" y="122771"/>
                  </a:cubicBezTo>
                  <a:cubicBezTo>
                    <a:pt x="69946" y="124676"/>
                    <a:pt x="68994" y="125629"/>
                    <a:pt x="67089" y="127534"/>
                  </a:cubicBezTo>
                  <a:cubicBezTo>
                    <a:pt x="66136" y="127534"/>
                    <a:pt x="62326" y="131344"/>
                    <a:pt x="65184" y="128486"/>
                  </a:cubicBezTo>
                  <a:cubicBezTo>
                    <a:pt x="62326" y="130391"/>
                    <a:pt x="58516" y="133249"/>
                    <a:pt x="55659" y="135154"/>
                  </a:cubicBezTo>
                  <a:cubicBezTo>
                    <a:pt x="53754" y="136106"/>
                    <a:pt x="51849" y="137059"/>
                    <a:pt x="49944" y="138011"/>
                  </a:cubicBezTo>
                  <a:cubicBezTo>
                    <a:pt x="49944" y="138011"/>
                    <a:pt x="45181" y="139916"/>
                    <a:pt x="48039" y="138964"/>
                  </a:cubicBezTo>
                  <a:cubicBezTo>
                    <a:pt x="44229" y="139916"/>
                    <a:pt x="41371" y="141821"/>
                    <a:pt x="37561" y="142774"/>
                  </a:cubicBezTo>
                  <a:cubicBezTo>
                    <a:pt x="35656" y="143726"/>
                    <a:pt x="33751" y="143726"/>
                    <a:pt x="31846" y="143726"/>
                  </a:cubicBezTo>
                  <a:cubicBezTo>
                    <a:pt x="35656" y="142774"/>
                    <a:pt x="31846" y="143726"/>
                    <a:pt x="30894" y="143726"/>
                  </a:cubicBezTo>
                  <a:cubicBezTo>
                    <a:pt x="28989" y="143726"/>
                    <a:pt x="27084" y="143726"/>
                    <a:pt x="25179" y="143726"/>
                  </a:cubicBezTo>
                  <a:cubicBezTo>
                    <a:pt x="24226" y="143726"/>
                    <a:pt x="17559" y="142774"/>
                    <a:pt x="22321" y="143726"/>
                  </a:cubicBezTo>
                  <a:cubicBezTo>
                    <a:pt x="12796" y="142774"/>
                    <a:pt x="3271" y="145631"/>
                    <a:pt x="414" y="156109"/>
                  </a:cubicBezTo>
                  <a:cubicBezTo>
                    <a:pt x="-1491" y="164681"/>
                    <a:pt x="3271" y="177064"/>
                    <a:pt x="12796" y="178016"/>
                  </a:cubicBezTo>
                  <a:cubicBezTo>
                    <a:pt x="77566" y="186589"/>
                    <a:pt x="140431" y="121819"/>
                    <a:pt x="129001" y="57049"/>
                  </a:cubicBezTo>
                  <a:cubicBezTo>
                    <a:pt x="125191" y="37046"/>
                    <a:pt x="113761" y="18949"/>
                    <a:pt x="98521" y="4661"/>
                  </a:cubicBezTo>
                  <a:cubicBezTo>
                    <a:pt x="84234" y="-10579"/>
                    <a:pt x="58516" y="15139"/>
                    <a:pt x="75661" y="30379"/>
                  </a:cubicBezTo>
                  <a:lnTo>
                    <a:pt x="75661" y="3037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DD96177-9FAD-4AC2-B6C9-70123DD5B3C4}"/>
                </a:ext>
              </a:extLst>
            </p:cNvPr>
            <p:cNvSpPr/>
            <p:nvPr/>
          </p:nvSpPr>
          <p:spPr>
            <a:xfrm>
              <a:off x="3156584" y="1828410"/>
              <a:ext cx="176601" cy="108633"/>
            </a:xfrm>
            <a:custGeom>
              <a:avLst/>
              <a:gdLst>
                <a:gd name="connsiteX0" fmla="*/ 1905 w 176601"/>
                <a:gd name="connsiteY0" fmla="*/ 27059 h 108633"/>
                <a:gd name="connsiteX1" fmla="*/ 167640 w 176601"/>
                <a:gd name="connsiteY1" fmla="*/ 98497 h 108633"/>
                <a:gd name="connsiteX2" fmla="*/ 174308 w 176601"/>
                <a:gd name="connsiteY2" fmla="*/ 73732 h 108633"/>
                <a:gd name="connsiteX3" fmla="*/ 149542 w 176601"/>
                <a:gd name="connsiteY3" fmla="*/ 67064 h 108633"/>
                <a:gd name="connsiteX4" fmla="*/ 142875 w 176601"/>
                <a:gd name="connsiteY4" fmla="*/ 69922 h 108633"/>
                <a:gd name="connsiteX5" fmla="*/ 133350 w 176601"/>
                <a:gd name="connsiteY5" fmla="*/ 72779 h 108633"/>
                <a:gd name="connsiteX6" fmla="*/ 133350 w 176601"/>
                <a:gd name="connsiteY6" fmla="*/ 72779 h 108633"/>
                <a:gd name="connsiteX7" fmla="*/ 131445 w 176601"/>
                <a:gd name="connsiteY7" fmla="*/ 72779 h 108633"/>
                <a:gd name="connsiteX8" fmla="*/ 126683 w 176601"/>
                <a:gd name="connsiteY8" fmla="*/ 72779 h 108633"/>
                <a:gd name="connsiteX9" fmla="*/ 116205 w 176601"/>
                <a:gd name="connsiteY9" fmla="*/ 71827 h 108633"/>
                <a:gd name="connsiteX10" fmla="*/ 115253 w 176601"/>
                <a:gd name="connsiteY10" fmla="*/ 71827 h 108633"/>
                <a:gd name="connsiteX11" fmla="*/ 109538 w 176601"/>
                <a:gd name="connsiteY11" fmla="*/ 70874 h 108633"/>
                <a:gd name="connsiteX12" fmla="*/ 100013 w 176601"/>
                <a:gd name="connsiteY12" fmla="*/ 68017 h 108633"/>
                <a:gd name="connsiteX13" fmla="*/ 83820 w 176601"/>
                <a:gd name="connsiteY13" fmla="*/ 60397 h 108633"/>
                <a:gd name="connsiteX14" fmla="*/ 32385 w 176601"/>
                <a:gd name="connsiteY14" fmla="*/ 8962 h 108633"/>
                <a:gd name="connsiteX15" fmla="*/ 7620 w 176601"/>
                <a:gd name="connsiteY15" fmla="*/ 2294 h 108633"/>
                <a:gd name="connsiteX16" fmla="*/ 1905 w 176601"/>
                <a:gd name="connsiteY16" fmla="*/ 27059 h 108633"/>
                <a:gd name="connsiteX17" fmla="*/ 1905 w 176601"/>
                <a:gd name="connsiteY17" fmla="*/ 27059 h 1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6601" h="108633">
                  <a:moveTo>
                    <a:pt x="1905" y="27059"/>
                  </a:moveTo>
                  <a:cubicBezTo>
                    <a:pt x="29528" y="83257"/>
                    <a:pt x="106680" y="129929"/>
                    <a:pt x="167640" y="98497"/>
                  </a:cubicBezTo>
                  <a:cubicBezTo>
                    <a:pt x="176213" y="93734"/>
                    <a:pt x="179070" y="82304"/>
                    <a:pt x="174308" y="73732"/>
                  </a:cubicBezTo>
                  <a:cubicBezTo>
                    <a:pt x="169545" y="65159"/>
                    <a:pt x="158115" y="63254"/>
                    <a:pt x="149542" y="67064"/>
                  </a:cubicBezTo>
                  <a:cubicBezTo>
                    <a:pt x="145733" y="68969"/>
                    <a:pt x="147638" y="68969"/>
                    <a:pt x="142875" y="69922"/>
                  </a:cubicBezTo>
                  <a:cubicBezTo>
                    <a:pt x="140017" y="70874"/>
                    <a:pt x="136208" y="71827"/>
                    <a:pt x="133350" y="72779"/>
                  </a:cubicBezTo>
                  <a:cubicBezTo>
                    <a:pt x="132398" y="72779"/>
                    <a:pt x="132398" y="72779"/>
                    <a:pt x="133350" y="72779"/>
                  </a:cubicBezTo>
                  <a:cubicBezTo>
                    <a:pt x="132398" y="72779"/>
                    <a:pt x="132398" y="72779"/>
                    <a:pt x="131445" y="72779"/>
                  </a:cubicBezTo>
                  <a:cubicBezTo>
                    <a:pt x="129540" y="72779"/>
                    <a:pt x="128588" y="72779"/>
                    <a:pt x="126683" y="72779"/>
                  </a:cubicBezTo>
                  <a:cubicBezTo>
                    <a:pt x="122872" y="72779"/>
                    <a:pt x="120015" y="72779"/>
                    <a:pt x="116205" y="71827"/>
                  </a:cubicBezTo>
                  <a:cubicBezTo>
                    <a:pt x="118110" y="71827"/>
                    <a:pt x="116205" y="71827"/>
                    <a:pt x="115253" y="71827"/>
                  </a:cubicBezTo>
                  <a:cubicBezTo>
                    <a:pt x="113347" y="71827"/>
                    <a:pt x="111442" y="70874"/>
                    <a:pt x="109538" y="70874"/>
                  </a:cubicBezTo>
                  <a:cubicBezTo>
                    <a:pt x="106680" y="69922"/>
                    <a:pt x="102870" y="68969"/>
                    <a:pt x="100013" y="68017"/>
                  </a:cubicBezTo>
                  <a:cubicBezTo>
                    <a:pt x="94297" y="66112"/>
                    <a:pt x="89535" y="64207"/>
                    <a:pt x="83820" y="60397"/>
                  </a:cubicBezTo>
                  <a:cubicBezTo>
                    <a:pt x="61913" y="48014"/>
                    <a:pt x="43815" y="30869"/>
                    <a:pt x="32385" y="8962"/>
                  </a:cubicBezTo>
                  <a:cubicBezTo>
                    <a:pt x="27622" y="389"/>
                    <a:pt x="16192" y="-2468"/>
                    <a:pt x="7620" y="2294"/>
                  </a:cubicBezTo>
                  <a:cubicBezTo>
                    <a:pt x="0" y="8009"/>
                    <a:pt x="-1905" y="18487"/>
                    <a:pt x="1905" y="27059"/>
                  </a:cubicBezTo>
                  <a:lnTo>
                    <a:pt x="1905" y="2705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329796D-695F-4B41-B84F-CBE35E3FADB8}"/>
                </a:ext>
              </a:extLst>
            </p:cNvPr>
            <p:cNvSpPr/>
            <p:nvPr/>
          </p:nvSpPr>
          <p:spPr>
            <a:xfrm>
              <a:off x="3409107" y="1132397"/>
              <a:ext cx="161333" cy="109447"/>
            </a:xfrm>
            <a:custGeom>
              <a:avLst/>
              <a:gdLst>
                <a:gd name="connsiteX0" fmla="*/ 31322 w 161333"/>
                <a:gd name="connsiteY0" fmla="*/ 48702 h 109447"/>
                <a:gd name="connsiteX1" fmla="*/ 35132 w 161333"/>
                <a:gd name="connsiteY1" fmla="*/ 44892 h 109447"/>
                <a:gd name="connsiteX2" fmla="*/ 37989 w 161333"/>
                <a:gd name="connsiteY2" fmla="*/ 42987 h 109447"/>
                <a:gd name="connsiteX3" fmla="*/ 37989 w 161333"/>
                <a:gd name="connsiteY3" fmla="*/ 42987 h 109447"/>
                <a:gd name="connsiteX4" fmla="*/ 47514 w 161333"/>
                <a:gd name="connsiteY4" fmla="*/ 37272 h 109447"/>
                <a:gd name="connsiteX5" fmla="*/ 49419 w 161333"/>
                <a:gd name="connsiteY5" fmla="*/ 36319 h 109447"/>
                <a:gd name="connsiteX6" fmla="*/ 54182 w 161333"/>
                <a:gd name="connsiteY6" fmla="*/ 35367 h 109447"/>
                <a:gd name="connsiteX7" fmla="*/ 58944 w 161333"/>
                <a:gd name="connsiteY7" fmla="*/ 34414 h 109447"/>
                <a:gd name="connsiteX8" fmla="*/ 59897 w 161333"/>
                <a:gd name="connsiteY8" fmla="*/ 34414 h 109447"/>
                <a:gd name="connsiteX9" fmla="*/ 68469 w 161333"/>
                <a:gd name="connsiteY9" fmla="*/ 34414 h 109447"/>
                <a:gd name="connsiteX10" fmla="*/ 69422 w 161333"/>
                <a:gd name="connsiteY10" fmla="*/ 34414 h 109447"/>
                <a:gd name="connsiteX11" fmla="*/ 74184 w 161333"/>
                <a:gd name="connsiteY11" fmla="*/ 35367 h 109447"/>
                <a:gd name="connsiteX12" fmla="*/ 83709 w 161333"/>
                <a:gd name="connsiteY12" fmla="*/ 38224 h 109447"/>
                <a:gd name="connsiteX13" fmla="*/ 84662 w 161333"/>
                <a:gd name="connsiteY13" fmla="*/ 39177 h 109447"/>
                <a:gd name="connsiteX14" fmla="*/ 88472 w 161333"/>
                <a:gd name="connsiteY14" fmla="*/ 41082 h 109447"/>
                <a:gd name="connsiteX15" fmla="*/ 96092 w 161333"/>
                <a:gd name="connsiteY15" fmla="*/ 45844 h 109447"/>
                <a:gd name="connsiteX16" fmla="*/ 99902 w 161333"/>
                <a:gd name="connsiteY16" fmla="*/ 48702 h 109447"/>
                <a:gd name="connsiteX17" fmla="*/ 100854 w 161333"/>
                <a:gd name="connsiteY17" fmla="*/ 49654 h 109447"/>
                <a:gd name="connsiteX18" fmla="*/ 108474 w 161333"/>
                <a:gd name="connsiteY18" fmla="*/ 57274 h 109447"/>
                <a:gd name="connsiteX19" fmla="*/ 111332 w 161333"/>
                <a:gd name="connsiteY19" fmla="*/ 61084 h 109447"/>
                <a:gd name="connsiteX20" fmla="*/ 113237 w 161333"/>
                <a:gd name="connsiteY20" fmla="*/ 62989 h 109447"/>
                <a:gd name="connsiteX21" fmla="*/ 113237 w 161333"/>
                <a:gd name="connsiteY21" fmla="*/ 62989 h 109447"/>
                <a:gd name="connsiteX22" fmla="*/ 122762 w 161333"/>
                <a:gd name="connsiteY22" fmla="*/ 79182 h 109447"/>
                <a:gd name="connsiteX23" fmla="*/ 123714 w 161333"/>
                <a:gd name="connsiteY23" fmla="*/ 81087 h 109447"/>
                <a:gd name="connsiteX24" fmla="*/ 124667 w 161333"/>
                <a:gd name="connsiteY24" fmla="*/ 85849 h 109447"/>
                <a:gd name="connsiteX25" fmla="*/ 126572 w 161333"/>
                <a:gd name="connsiteY25" fmla="*/ 96327 h 109447"/>
                <a:gd name="connsiteX26" fmla="*/ 148479 w 161333"/>
                <a:gd name="connsiteY26" fmla="*/ 108709 h 109447"/>
                <a:gd name="connsiteX27" fmla="*/ 160862 w 161333"/>
                <a:gd name="connsiteY27" fmla="*/ 86802 h 109447"/>
                <a:gd name="connsiteX28" fmla="*/ 102759 w 161333"/>
                <a:gd name="connsiteY28" fmla="*/ 9649 h 109447"/>
                <a:gd name="connsiteX29" fmla="*/ 4652 w 161333"/>
                <a:gd name="connsiteY29" fmla="*/ 23937 h 109447"/>
                <a:gd name="connsiteX30" fmla="*/ 31322 w 161333"/>
                <a:gd name="connsiteY30" fmla="*/ 48702 h 109447"/>
                <a:gd name="connsiteX31" fmla="*/ 31322 w 161333"/>
                <a:gd name="connsiteY31" fmla="*/ 48702 h 1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1333" h="109447">
                  <a:moveTo>
                    <a:pt x="31322" y="48702"/>
                  </a:moveTo>
                  <a:cubicBezTo>
                    <a:pt x="32274" y="47749"/>
                    <a:pt x="34179" y="45844"/>
                    <a:pt x="35132" y="44892"/>
                  </a:cubicBezTo>
                  <a:cubicBezTo>
                    <a:pt x="36084" y="43939"/>
                    <a:pt x="37037" y="42987"/>
                    <a:pt x="37989" y="42987"/>
                  </a:cubicBezTo>
                  <a:cubicBezTo>
                    <a:pt x="37037" y="43939"/>
                    <a:pt x="37037" y="43939"/>
                    <a:pt x="37989" y="42987"/>
                  </a:cubicBezTo>
                  <a:cubicBezTo>
                    <a:pt x="40847" y="41082"/>
                    <a:pt x="43704" y="39177"/>
                    <a:pt x="47514" y="37272"/>
                  </a:cubicBezTo>
                  <a:cubicBezTo>
                    <a:pt x="44657" y="38224"/>
                    <a:pt x="48467" y="37272"/>
                    <a:pt x="49419" y="36319"/>
                  </a:cubicBezTo>
                  <a:cubicBezTo>
                    <a:pt x="51324" y="35367"/>
                    <a:pt x="52277" y="35367"/>
                    <a:pt x="54182" y="35367"/>
                  </a:cubicBezTo>
                  <a:cubicBezTo>
                    <a:pt x="56087" y="35367"/>
                    <a:pt x="57039" y="34414"/>
                    <a:pt x="58944" y="34414"/>
                  </a:cubicBezTo>
                  <a:cubicBezTo>
                    <a:pt x="63707" y="33462"/>
                    <a:pt x="55134" y="34414"/>
                    <a:pt x="59897" y="34414"/>
                  </a:cubicBezTo>
                  <a:cubicBezTo>
                    <a:pt x="62754" y="34414"/>
                    <a:pt x="65612" y="34414"/>
                    <a:pt x="68469" y="34414"/>
                  </a:cubicBezTo>
                  <a:cubicBezTo>
                    <a:pt x="70374" y="34414"/>
                    <a:pt x="73232" y="35367"/>
                    <a:pt x="69422" y="34414"/>
                  </a:cubicBezTo>
                  <a:cubicBezTo>
                    <a:pt x="71327" y="34414"/>
                    <a:pt x="73232" y="35367"/>
                    <a:pt x="74184" y="35367"/>
                  </a:cubicBezTo>
                  <a:cubicBezTo>
                    <a:pt x="77042" y="36319"/>
                    <a:pt x="80852" y="37272"/>
                    <a:pt x="83709" y="38224"/>
                  </a:cubicBezTo>
                  <a:cubicBezTo>
                    <a:pt x="87519" y="39177"/>
                    <a:pt x="81804" y="37272"/>
                    <a:pt x="84662" y="39177"/>
                  </a:cubicBezTo>
                  <a:cubicBezTo>
                    <a:pt x="85614" y="40129"/>
                    <a:pt x="87519" y="40129"/>
                    <a:pt x="88472" y="41082"/>
                  </a:cubicBezTo>
                  <a:cubicBezTo>
                    <a:pt x="91329" y="42987"/>
                    <a:pt x="94187" y="43939"/>
                    <a:pt x="96092" y="45844"/>
                  </a:cubicBezTo>
                  <a:cubicBezTo>
                    <a:pt x="97044" y="46797"/>
                    <a:pt x="98949" y="47749"/>
                    <a:pt x="99902" y="48702"/>
                  </a:cubicBezTo>
                  <a:cubicBezTo>
                    <a:pt x="97044" y="46797"/>
                    <a:pt x="100854" y="49654"/>
                    <a:pt x="100854" y="49654"/>
                  </a:cubicBezTo>
                  <a:cubicBezTo>
                    <a:pt x="103712" y="51559"/>
                    <a:pt x="105617" y="54417"/>
                    <a:pt x="108474" y="57274"/>
                  </a:cubicBezTo>
                  <a:cubicBezTo>
                    <a:pt x="109427" y="58227"/>
                    <a:pt x="110379" y="59179"/>
                    <a:pt x="111332" y="61084"/>
                  </a:cubicBezTo>
                  <a:cubicBezTo>
                    <a:pt x="112284" y="62037"/>
                    <a:pt x="112284" y="62037"/>
                    <a:pt x="113237" y="62989"/>
                  </a:cubicBezTo>
                  <a:cubicBezTo>
                    <a:pt x="112284" y="61084"/>
                    <a:pt x="112284" y="61084"/>
                    <a:pt x="113237" y="62989"/>
                  </a:cubicBezTo>
                  <a:cubicBezTo>
                    <a:pt x="117047" y="67752"/>
                    <a:pt x="119904" y="73467"/>
                    <a:pt x="122762" y="79182"/>
                  </a:cubicBezTo>
                  <a:cubicBezTo>
                    <a:pt x="120857" y="75372"/>
                    <a:pt x="122762" y="80134"/>
                    <a:pt x="123714" y="81087"/>
                  </a:cubicBezTo>
                  <a:cubicBezTo>
                    <a:pt x="124667" y="82992"/>
                    <a:pt x="124667" y="83944"/>
                    <a:pt x="124667" y="85849"/>
                  </a:cubicBezTo>
                  <a:cubicBezTo>
                    <a:pt x="125619" y="89659"/>
                    <a:pt x="126572" y="92517"/>
                    <a:pt x="126572" y="96327"/>
                  </a:cubicBezTo>
                  <a:cubicBezTo>
                    <a:pt x="127524" y="105852"/>
                    <a:pt x="139907" y="111567"/>
                    <a:pt x="148479" y="108709"/>
                  </a:cubicBezTo>
                  <a:cubicBezTo>
                    <a:pt x="158957" y="105852"/>
                    <a:pt x="162767" y="96327"/>
                    <a:pt x="160862" y="86802"/>
                  </a:cubicBezTo>
                  <a:cubicBezTo>
                    <a:pt x="156099" y="54417"/>
                    <a:pt x="132287" y="23937"/>
                    <a:pt x="102759" y="9649"/>
                  </a:cubicBezTo>
                  <a:cubicBezTo>
                    <a:pt x="69422" y="-6543"/>
                    <a:pt x="31322" y="-2733"/>
                    <a:pt x="4652" y="23937"/>
                  </a:cubicBezTo>
                  <a:cubicBezTo>
                    <a:pt x="-10588" y="40129"/>
                    <a:pt x="15129" y="64894"/>
                    <a:pt x="31322" y="48702"/>
                  </a:cubicBezTo>
                  <a:lnTo>
                    <a:pt x="31322" y="4870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9883922-D283-4507-8095-5F4B81981C00}"/>
                </a:ext>
              </a:extLst>
            </p:cNvPr>
            <p:cNvSpPr/>
            <p:nvPr/>
          </p:nvSpPr>
          <p:spPr>
            <a:xfrm>
              <a:off x="3417569" y="1273491"/>
              <a:ext cx="34289" cy="36195"/>
            </a:xfrm>
            <a:custGeom>
              <a:avLst/>
              <a:gdLst>
                <a:gd name="connsiteX0" fmla="*/ 17145 w 34289"/>
                <a:gd name="connsiteY0" fmla="*/ 36195 h 36195"/>
                <a:gd name="connsiteX1" fmla="*/ 17145 w 34289"/>
                <a:gd name="connsiteY1" fmla="*/ 0 h 36195"/>
                <a:gd name="connsiteX2" fmla="*/ 17145 w 34289"/>
                <a:gd name="connsiteY2" fmla="*/ 36195 h 36195"/>
                <a:gd name="connsiteX3" fmla="*/ 17145 w 34289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D574202-7DD0-4D27-8597-56D0462FBF07}"/>
                </a:ext>
              </a:extLst>
            </p:cNvPr>
            <p:cNvSpPr/>
            <p:nvPr/>
          </p:nvSpPr>
          <p:spPr>
            <a:xfrm>
              <a:off x="3584256" y="1399222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8078250-9167-443B-BCF0-39461983B4BB}"/>
                </a:ext>
              </a:extLst>
            </p:cNvPr>
            <p:cNvSpPr/>
            <p:nvPr/>
          </p:nvSpPr>
          <p:spPr>
            <a:xfrm>
              <a:off x="3569969" y="1545907"/>
              <a:ext cx="34290" cy="36195"/>
            </a:xfrm>
            <a:custGeom>
              <a:avLst/>
              <a:gdLst>
                <a:gd name="connsiteX0" fmla="*/ 17145 w 34290"/>
                <a:gd name="connsiteY0" fmla="*/ 36195 h 36195"/>
                <a:gd name="connsiteX1" fmla="*/ 17145 w 34290"/>
                <a:gd name="connsiteY1" fmla="*/ 0 h 36195"/>
                <a:gd name="connsiteX2" fmla="*/ 17145 w 34290"/>
                <a:gd name="connsiteY2" fmla="*/ 36195 h 36195"/>
                <a:gd name="connsiteX3" fmla="*/ 17145 w 34290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5F4019A-4A0F-4648-A1FB-102A6F269730}"/>
                </a:ext>
              </a:extLst>
            </p:cNvPr>
            <p:cNvSpPr/>
            <p:nvPr/>
          </p:nvSpPr>
          <p:spPr>
            <a:xfrm>
              <a:off x="3421379" y="1729739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AC3409A-87EB-4119-82CE-B4B6F2E5CC09}"/>
                </a:ext>
              </a:extLst>
            </p:cNvPr>
            <p:cNvSpPr/>
            <p:nvPr/>
          </p:nvSpPr>
          <p:spPr>
            <a:xfrm>
              <a:off x="3262312" y="1763077"/>
              <a:ext cx="34289" cy="36194"/>
            </a:xfrm>
            <a:custGeom>
              <a:avLst/>
              <a:gdLst>
                <a:gd name="connsiteX0" fmla="*/ 17145 w 34289"/>
                <a:gd name="connsiteY0" fmla="*/ 36195 h 36194"/>
                <a:gd name="connsiteX1" fmla="*/ 17145 w 34289"/>
                <a:gd name="connsiteY1" fmla="*/ 0 h 36194"/>
                <a:gd name="connsiteX2" fmla="*/ 17145 w 34289"/>
                <a:gd name="connsiteY2" fmla="*/ 36195 h 36194"/>
                <a:gd name="connsiteX3" fmla="*/ 17145 w 34289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952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2B64828-4D13-436F-A1FF-F9CEE7E0EA08}"/>
                </a:ext>
              </a:extLst>
            </p:cNvPr>
            <p:cNvSpPr/>
            <p:nvPr/>
          </p:nvSpPr>
          <p:spPr>
            <a:xfrm>
              <a:off x="3420426" y="1571658"/>
              <a:ext cx="74481" cy="91050"/>
            </a:xfrm>
            <a:custGeom>
              <a:avLst/>
              <a:gdLst>
                <a:gd name="connsiteX0" fmla="*/ 4763 w 74481"/>
                <a:gd name="connsiteY0" fmla="*/ 8539 h 91050"/>
                <a:gd name="connsiteX1" fmla="*/ 0 w 74481"/>
                <a:gd name="connsiteY1" fmla="*/ 27589 h 91050"/>
                <a:gd name="connsiteX2" fmla="*/ 1905 w 74481"/>
                <a:gd name="connsiteY2" fmla="*/ 47591 h 91050"/>
                <a:gd name="connsiteX3" fmla="*/ 27623 w 74481"/>
                <a:gd name="connsiteY3" fmla="*/ 84739 h 91050"/>
                <a:gd name="connsiteX4" fmla="*/ 57150 w 74481"/>
                <a:gd name="connsiteY4" fmla="*/ 90454 h 91050"/>
                <a:gd name="connsiteX5" fmla="*/ 69533 w 74481"/>
                <a:gd name="connsiteY5" fmla="*/ 85691 h 91050"/>
                <a:gd name="connsiteX6" fmla="*/ 74295 w 74481"/>
                <a:gd name="connsiteY6" fmla="*/ 73309 h 91050"/>
                <a:gd name="connsiteX7" fmla="*/ 69533 w 74481"/>
                <a:gd name="connsiteY7" fmla="*/ 60926 h 91050"/>
                <a:gd name="connsiteX8" fmla="*/ 57150 w 74481"/>
                <a:gd name="connsiteY8" fmla="*/ 56164 h 91050"/>
                <a:gd name="connsiteX9" fmla="*/ 46673 w 74481"/>
                <a:gd name="connsiteY9" fmla="*/ 56164 h 91050"/>
                <a:gd name="connsiteX10" fmla="*/ 51435 w 74481"/>
                <a:gd name="connsiteY10" fmla="*/ 57116 h 91050"/>
                <a:gd name="connsiteX11" fmla="*/ 43815 w 74481"/>
                <a:gd name="connsiteY11" fmla="*/ 55211 h 91050"/>
                <a:gd name="connsiteX12" fmla="*/ 47625 w 74481"/>
                <a:gd name="connsiteY12" fmla="*/ 57116 h 91050"/>
                <a:gd name="connsiteX13" fmla="*/ 40958 w 74481"/>
                <a:gd name="connsiteY13" fmla="*/ 53306 h 91050"/>
                <a:gd name="connsiteX14" fmla="*/ 44768 w 74481"/>
                <a:gd name="connsiteY14" fmla="*/ 56164 h 91050"/>
                <a:gd name="connsiteX15" fmla="*/ 39053 w 74481"/>
                <a:gd name="connsiteY15" fmla="*/ 50449 h 91050"/>
                <a:gd name="connsiteX16" fmla="*/ 41910 w 74481"/>
                <a:gd name="connsiteY16" fmla="*/ 54259 h 91050"/>
                <a:gd name="connsiteX17" fmla="*/ 36195 w 74481"/>
                <a:gd name="connsiteY17" fmla="*/ 44734 h 91050"/>
                <a:gd name="connsiteX18" fmla="*/ 38100 w 74481"/>
                <a:gd name="connsiteY18" fmla="*/ 48544 h 91050"/>
                <a:gd name="connsiteX19" fmla="*/ 34290 w 74481"/>
                <a:gd name="connsiteY19" fmla="*/ 34256 h 91050"/>
                <a:gd name="connsiteX20" fmla="*/ 35243 w 74481"/>
                <a:gd name="connsiteY20" fmla="*/ 39019 h 91050"/>
                <a:gd name="connsiteX21" fmla="*/ 35243 w 74481"/>
                <a:gd name="connsiteY21" fmla="*/ 25684 h 91050"/>
                <a:gd name="connsiteX22" fmla="*/ 34290 w 74481"/>
                <a:gd name="connsiteY22" fmla="*/ 30446 h 91050"/>
                <a:gd name="connsiteX23" fmla="*/ 36195 w 74481"/>
                <a:gd name="connsiteY23" fmla="*/ 24731 h 91050"/>
                <a:gd name="connsiteX24" fmla="*/ 34290 w 74481"/>
                <a:gd name="connsiteY24" fmla="*/ 28541 h 91050"/>
                <a:gd name="connsiteX25" fmla="*/ 35243 w 74481"/>
                <a:gd name="connsiteY25" fmla="*/ 26636 h 91050"/>
                <a:gd name="connsiteX26" fmla="*/ 28575 w 74481"/>
                <a:gd name="connsiteY26" fmla="*/ 1871 h 91050"/>
                <a:gd name="connsiteX27" fmla="*/ 4763 w 74481"/>
                <a:gd name="connsiteY27" fmla="*/ 8539 h 91050"/>
                <a:gd name="connsiteX28" fmla="*/ 4763 w 74481"/>
                <a:gd name="connsiteY28" fmla="*/ 8539 h 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4481" h="91050">
                  <a:moveTo>
                    <a:pt x="4763" y="8539"/>
                  </a:moveTo>
                  <a:cubicBezTo>
                    <a:pt x="953" y="14254"/>
                    <a:pt x="0" y="20921"/>
                    <a:pt x="0" y="27589"/>
                  </a:cubicBezTo>
                  <a:cubicBezTo>
                    <a:pt x="0" y="34256"/>
                    <a:pt x="0" y="40924"/>
                    <a:pt x="1905" y="47591"/>
                  </a:cubicBezTo>
                  <a:cubicBezTo>
                    <a:pt x="4763" y="62831"/>
                    <a:pt x="14288" y="77119"/>
                    <a:pt x="27623" y="84739"/>
                  </a:cubicBezTo>
                  <a:cubicBezTo>
                    <a:pt x="36195" y="89501"/>
                    <a:pt x="47625" y="92359"/>
                    <a:pt x="57150" y="90454"/>
                  </a:cubicBezTo>
                  <a:cubicBezTo>
                    <a:pt x="61913" y="89501"/>
                    <a:pt x="65723" y="88549"/>
                    <a:pt x="69533" y="85691"/>
                  </a:cubicBezTo>
                  <a:cubicBezTo>
                    <a:pt x="72390" y="82834"/>
                    <a:pt x="75248" y="77119"/>
                    <a:pt x="74295" y="73309"/>
                  </a:cubicBezTo>
                  <a:cubicBezTo>
                    <a:pt x="74295" y="68546"/>
                    <a:pt x="72390" y="63784"/>
                    <a:pt x="69533" y="60926"/>
                  </a:cubicBezTo>
                  <a:cubicBezTo>
                    <a:pt x="66675" y="58069"/>
                    <a:pt x="61913" y="55211"/>
                    <a:pt x="57150" y="56164"/>
                  </a:cubicBezTo>
                  <a:cubicBezTo>
                    <a:pt x="53340" y="56164"/>
                    <a:pt x="50483" y="57116"/>
                    <a:pt x="46673" y="56164"/>
                  </a:cubicBezTo>
                  <a:cubicBezTo>
                    <a:pt x="48577" y="56164"/>
                    <a:pt x="49530" y="56164"/>
                    <a:pt x="51435" y="57116"/>
                  </a:cubicBezTo>
                  <a:cubicBezTo>
                    <a:pt x="48577" y="57116"/>
                    <a:pt x="46673" y="56164"/>
                    <a:pt x="43815" y="55211"/>
                  </a:cubicBezTo>
                  <a:cubicBezTo>
                    <a:pt x="44768" y="56164"/>
                    <a:pt x="46673" y="56164"/>
                    <a:pt x="47625" y="57116"/>
                  </a:cubicBezTo>
                  <a:cubicBezTo>
                    <a:pt x="45720" y="56164"/>
                    <a:pt x="42863" y="55211"/>
                    <a:pt x="40958" y="53306"/>
                  </a:cubicBezTo>
                  <a:cubicBezTo>
                    <a:pt x="41910" y="54259"/>
                    <a:pt x="43815" y="55211"/>
                    <a:pt x="44768" y="56164"/>
                  </a:cubicBezTo>
                  <a:cubicBezTo>
                    <a:pt x="42863" y="54259"/>
                    <a:pt x="40958" y="52354"/>
                    <a:pt x="39053" y="50449"/>
                  </a:cubicBezTo>
                  <a:cubicBezTo>
                    <a:pt x="40005" y="51401"/>
                    <a:pt x="40958" y="53306"/>
                    <a:pt x="41910" y="54259"/>
                  </a:cubicBezTo>
                  <a:cubicBezTo>
                    <a:pt x="40005" y="51401"/>
                    <a:pt x="38100" y="48544"/>
                    <a:pt x="36195" y="44734"/>
                  </a:cubicBezTo>
                  <a:cubicBezTo>
                    <a:pt x="37148" y="45686"/>
                    <a:pt x="37148" y="47591"/>
                    <a:pt x="38100" y="48544"/>
                  </a:cubicBezTo>
                  <a:cubicBezTo>
                    <a:pt x="36195" y="43781"/>
                    <a:pt x="35243" y="39019"/>
                    <a:pt x="34290" y="34256"/>
                  </a:cubicBezTo>
                  <a:cubicBezTo>
                    <a:pt x="34290" y="36161"/>
                    <a:pt x="34290" y="37114"/>
                    <a:pt x="35243" y="39019"/>
                  </a:cubicBezTo>
                  <a:cubicBezTo>
                    <a:pt x="34290" y="34256"/>
                    <a:pt x="34290" y="30446"/>
                    <a:pt x="35243" y="25684"/>
                  </a:cubicBezTo>
                  <a:cubicBezTo>
                    <a:pt x="35243" y="27589"/>
                    <a:pt x="35243" y="28541"/>
                    <a:pt x="34290" y="30446"/>
                  </a:cubicBezTo>
                  <a:cubicBezTo>
                    <a:pt x="34290" y="28541"/>
                    <a:pt x="35243" y="26636"/>
                    <a:pt x="36195" y="24731"/>
                  </a:cubicBezTo>
                  <a:cubicBezTo>
                    <a:pt x="35243" y="25684"/>
                    <a:pt x="35243" y="27589"/>
                    <a:pt x="34290" y="28541"/>
                  </a:cubicBezTo>
                  <a:cubicBezTo>
                    <a:pt x="34290" y="27589"/>
                    <a:pt x="35243" y="27589"/>
                    <a:pt x="35243" y="26636"/>
                  </a:cubicBezTo>
                  <a:cubicBezTo>
                    <a:pt x="40005" y="19016"/>
                    <a:pt x="37148" y="6634"/>
                    <a:pt x="28575" y="1871"/>
                  </a:cubicBezTo>
                  <a:cubicBezTo>
                    <a:pt x="20955" y="-1939"/>
                    <a:pt x="9525" y="-34"/>
                    <a:pt x="4763" y="8539"/>
                  </a:cubicBezTo>
                  <a:lnTo>
                    <a:pt x="4763" y="85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C3C55B8-6CB3-4403-87B7-AA0156BAF27B}"/>
                </a:ext>
              </a:extLst>
            </p:cNvPr>
            <p:cNvSpPr/>
            <p:nvPr/>
          </p:nvSpPr>
          <p:spPr>
            <a:xfrm>
              <a:off x="3436619" y="1419163"/>
              <a:ext cx="95623" cy="46733"/>
            </a:xfrm>
            <a:custGeom>
              <a:avLst/>
              <a:gdLst>
                <a:gd name="connsiteX0" fmla="*/ 73343 w 95623"/>
                <a:gd name="connsiteY0" fmla="*/ 1013 h 46733"/>
                <a:gd name="connsiteX1" fmla="*/ 34290 w 95623"/>
                <a:gd name="connsiteY1" fmla="*/ 10538 h 46733"/>
                <a:gd name="connsiteX2" fmla="*/ 39053 w 95623"/>
                <a:gd name="connsiteY2" fmla="*/ 9586 h 46733"/>
                <a:gd name="connsiteX3" fmla="*/ 18098 w 95623"/>
                <a:gd name="connsiteY3" fmla="*/ 10538 h 46733"/>
                <a:gd name="connsiteX4" fmla="*/ 0 w 95623"/>
                <a:gd name="connsiteY4" fmla="*/ 28636 h 46733"/>
                <a:gd name="connsiteX5" fmla="*/ 18098 w 95623"/>
                <a:gd name="connsiteY5" fmla="*/ 46733 h 46733"/>
                <a:gd name="connsiteX6" fmla="*/ 82868 w 95623"/>
                <a:gd name="connsiteY6" fmla="*/ 34351 h 46733"/>
                <a:gd name="connsiteX7" fmla="*/ 93345 w 95623"/>
                <a:gd name="connsiteY7" fmla="*/ 25778 h 46733"/>
                <a:gd name="connsiteX8" fmla="*/ 95250 w 95623"/>
                <a:gd name="connsiteY8" fmla="*/ 12443 h 46733"/>
                <a:gd name="connsiteX9" fmla="*/ 73343 w 95623"/>
                <a:gd name="connsiteY9" fmla="*/ 1013 h 46733"/>
                <a:gd name="connsiteX10" fmla="*/ 73343 w 95623"/>
                <a:gd name="connsiteY10" fmla="*/ 1013 h 4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623" h="46733">
                  <a:moveTo>
                    <a:pt x="73343" y="1013"/>
                  </a:moveTo>
                  <a:cubicBezTo>
                    <a:pt x="60960" y="5776"/>
                    <a:pt x="47625" y="9586"/>
                    <a:pt x="34290" y="10538"/>
                  </a:cubicBezTo>
                  <a:cubicBezTo>
                    <a:pt x="36195" y="10538"/>
                    <a:pt x="37147" y="10538"/>
                    <a:pt x="39053" y="9586"/>
                  </a:cubicBezTo>
                  <a:cubicBezTo>
                    <a:pt x="32385" y="10538"/>
                    <a:pt x="24765" y="10538"/>
                    <a:pt x="18098" y="10538"/>
                  </a:cubicBezTo>
                  <a:cubicBezTo>
                    <a:pt x="8573" y="10538"/>
                    <a:pt x="0" y="19111"/>
                    <a:pt x="0" y="28636"/>
                  </a:cubicBezTo>
                  <a:cubicBezTo>
                    <a:pt x="0" y="38161"/>
                    <a:pt x="7620" y="46733"/>
                    <a:pt x="18098" y="46733"/>
                  </a:cubicBezTo>
                  <a:cubicBezTo>
                    <a:pt x="40005" y="46733"/>
                    <a:pt x="62865" y="42923"/>
                    <a:pt x="82868" y="34351"/>
                  </a:cubicBezTo>
                  <a:cubicBezTo>
                    <a:pt x="87630" y="32446"/>
                    <a:pt x="91440" y="30541"/>
                    <a:pt x="93345" y="25778"/>
                  </a:cubicBezTo>
                  <a:cubicBezTo>
                    <a:pt x="95250" y="21968"/>
                    <a:pt x="96203" y="16253"/>
                    <a:pt x="95250" y="12443"/>
                  </a:cubicBezTo>
                  <a:cubicBezTo>
                    <a:pt x="92393" y="4823"/>
                    <a:pt x="82868" y="-2797"/>
                    <a:pt x="73343" y="1013"/>
                  </a:cubicBezTo>
                  <a:lnTo>
                    <a:pt x="73343" y="10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B02E7E9E-8E0D-4163-B419-4F12E222B6A5}"/>
                </a:ext>
              </a:extLst>
            </p:cNvPr>
            <p:cNvSpPr/>
            <p:nvPr/>
          </p:nvSpPr>
          <p:spPr>
            <a:xfrm>
              <a:off x="3515481" y="1295546"/>
              <a:ext cx="96234" cy="63092"/>
            </a:xfrm>
            <a:custGeom>
              <a:avLst/>
              <a:gdLst>
                <a:gd name="connsiteX0" fmla="*/ 95445 w 96234"/>
                <a:gd name="connsiteY0" fmla="*/ 38906 h 63092"/>
                <a:gd name="connsiteX1" fmla="*/ 78301 w 96234"/>
                <a:gd name="connsiteY1" fmla="*/ 14141 h 63092"/>
                <a:gd name="connsiteX2" fmla="*/ 52583 w 96234"/>
                <a:gd name="connsiteY2" fmla="*/ 1758 h 63092"/>
                <a:gd name="connsiteX3" fmla="*/ 8768 w 96234"/>
                <a:gd name="connsiteY3" fmla="*/ 6521 h 63092"/>
                <a:gd name="connsiteX4" fmla="*/ 2101 w 96234"/>
                <a:gd name="connsiteY4" fmla="*/ 31286 h 63092"/>
                <a:gd name="connsiteX5" fmla="*/ 26865 w 96234"/>
                <a:gd name="connsiteY5" fmla="*/ 37953 h 63092"/>
                <a:gd name="connsiteX6" fmla="*/ 26865 w 96234"/>
                <a:gd name="connsiteY6" fmla="*/ 37953 h 63092"/>
                <a:gd name="connsiteX7" fmla="*/ 27818 w 96234"/>
                <a:gd name="connsiteY7" fmla="*/ 37953 h 63092"/>
                <a:gd name="connsiteX8" fmla="*/ 34485 w 96234"/>
                <a:gd name="connsiteY8" fmla="*/ 37001 h 63092"/>
                <a:gd name="connsiteX9" fmla="*/ 29723 w 96234"/>
                <a:gd name="connsiteY9" fmla="*/ 37953 h 63092"/>
                <a:gd name="connsiteX10" fmla="*/ 44010 w 96234"/>
                <a:gd name="connsiteY10" fmla="*/ 37953 h 63092"/>
                <a:gd name="connsiteX11" fmla="*/ 39248 w 96234"/>
                <a:gd name="connsiteY11" fmla="*/ 37001 h 63092"/>
                <a:gd name="connsiteX12" fmla="*/ 48773 w 96234"/>
                <a:gd name="connsiteY12" fmla="*/ 38906 h 63092"/>
                <a:gd name="connsiteX13" fmla="*/ 51630 w 96234"/>
                <a:gd name="connsiteY13" fmla="*/ 39858 h 63092"/>
                <a:gd name="connsiteX14" fmla="*/ 49726 w 96234"/>
                <a:gd name="connsiteY14" fmla="*/ 38906 h 63092"/>
                <a:gd name="connsiteX15" fmla="*/ 54488 w 96234"/>
                <a:gd name="connsiteY15" fmla="*/ 41763 h 63092"/>
                <a:gd name="connsiteX16" fmla="*/ 56393 w 96234"/>
                <a:gd name="connsiteY16" fmla="*/ 43668 h 63092"/>
                <a:gd name="connsiteX17" fmla="*/ 55441 w 96234"/>
                <a:gd name="connsiteY17" fmla="*/ 42716 h 63092"/>
                <a:gd name="connsiteX18" fmla="*/ 59251 w 96234"/>
                <a:gd name="connsiteY18" fmla="*/ 46526 h 63092"/>
                <a:gd name="connsiteX19" fmla="*/ 58298 w 96234"/>
                <a:gd name="connsiteY19" fmla="*/ 45573 h 63092"/>
                <a:gd name="connsiteX20" fmla="*/ 60203 w 96234"/>
                <a:gd name="connsiteY20" fmla="*/ 48431 h 63092"/>
                <a:gd name="connsiteX21" fmla="*/ 61155 w 96234"/>
                <a:gd name="connsiteY21" fmla="*/ 50336 h 63092"/>
                <a:gd name="connsiteX22" fmla="*/ 69728 w 96234"/>
                <a:gd name="connsiteY22" fmla="*/ 60813 h 63092"/>
                <a:gd name="connsiteX23" fmla="*/ 83063 w 96234"/>
                <a:gd name="connsiteY23" fmla="*/ 62718 h 63092"/>
                <a:gd name="connsiteX24" fmla="*/ 93541 w 96234"/>
                <a:gd name="connsiteY24" fmla="*/ 54146 h 63092"/>
                <a:gd name="connsiteX25" fmla="*/ 95445 w 96234"/>
                <a:gd name="connsiteY25" fmla="*/ 38906 h 63092"/>
                <a:gd name="connsiteX26" fmla="*/ 95445 w 96234"/>
                <a:gd name="connsiteY26" fmla="*/ 38906 h 6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234" h="63092">
                  <a:moveTo>
                    <a:pt x="95445" y="38906"/>
                  </a:moveTo>
                  <a:cubicBezTo>
                    <a:pt x="91635" y="29381"/>
                    <a:pt x="86873" y="20808"/>
                    <a:pt x="78301" y="14141"/>
                  </a:cubicBezTo>
                  <a:cubicBezTo>
                    <a:pt x="70680" y="8426"/>
                    <a:pt x="62108" y="3663"/>
                    <a:pt x="52583" y="1758"/>
                  </a:cubicBezTo>
                  <a:cubicBezTo>
                    <a:pt x="38295" y="-1099"/>
                    <a:pt x="21151" y="-1099"/>
                    <a:pt x="8768" y="6521"/>
                  </a:cubicBezTo>
                  <a:cubicBezTo>
                    <a:pt x="1148" y="11283"/>
                    <a:pt x="-2662" y="22713"/>
                    <a:pt x="2101" y="31286"/>
                  </a:cubicBezTo>
                  <a:cubicBezTo>
                    <a:pt x="6863" y="38906"/>
                    <a:pt x="18293" y="42716"/>
                    <a:pt x="26865" y="37953"/>
                  </a:cubicBezTo>
                  <a:cubicBezTo>
                    <a:pt x="27818" y="37001"/>
                    <a:pt x="30676" y="36048"/>
                    <a:pt x="26865" y="37953"/>
                  </a:cubicBezTo>
                  <a:cubicBezTo>
                    <a:pt x="23055" y="39858"/>
                    <a:pt x="26865" y="37953"/>
                    <a:pt x="27818" y="37953"/>
                  </a:cubicBezTo>
                  <a:cubicBezTo>
                    <a:pt x="29723" y="37001"/>
                    <a:pt x="31628" y="37001"/>
                    <a:pt x="34485" y="37001"/>
                  </a:cubicBezTo>
                  <a:cubicBezTo>
                    <a:pt x="32580" y="37001"/>
                    <a:pt x="31628" y="37001"/>
                    <a:pt x="29723" y="37953"/>
                  </a:cubicBezTo>
                  <a:cubicBezTo>
                    <a:pt x="34485" y="37001"/>
                    <a:pt x="39248" y="37001"/>
                    <a:pt x="44010" y="37953"/>
                  </a:cubicBezTo>
                  <a:cubicBezTo>
                    <a:pt x="42105" y="37953"/>
                    <a:pt x="41153" y="37953"/>
                    <a:pt x="39248" y="37001"/>
                  </a:cubicBezTo>
                  <a:cubicBezTo>
                    <a:pt x="43058" y="37001"/>
                    <a:pt x="45916" y="37953"/>
                    <a:pt x="48773" y="38906"/>
                  </a:cubicBezTo>
                  <a:cubicBezTo>
                    <a:pt x="49726" y="38906"/>
                    <a:pt x="50678" y="39858"/>
                    <a:pt x="51630" y="39858"/>
                  </a:cubicBezTo>
                  <a:cubicBezTo>
                    <a:pt x="50678" y="39858"/>
                    <a:pt x="46868" y="37953"/>
                    <a:pt x="49726" y="38906"/>
                  </a:cubicBezTo>
                  <a:cubicBezTo>
                    <a:pt x="51630" y="39858"/>
                    <a:pt x="52583" y="40811"/>
                    <a:pt x="54488" y="41763"/>
                  </a:cubicBezTo>
                  <a:cubicBezTo>
                    <a:pt x="55441" y="42716"/>
                    <a:pt x="56393" y="42716"/>
                    <a:pt x="56393" y="43668"/>
                  </a:cubicBezTo>
                  <a:cubicBezTo>
                    <a:pt x="51630" y="39858"/>
                    <a:pt x="54488" y="41763"/>
                    <a:pt x="55441" y="42716"/>
                  </a:cubicBezTo>
                  <a:cubicBezTo>
                    <a:pt x="56393" y="43668"/>
                    <a:pt x="57345" y="44621"/>
                    <a:pt x="59251" y="46526"/>
                  </a:cubicBezTo>
                  <a:cubicBezTo>
                    <a:pt x="62108" y="49383"/>
                    <a:pt x="57345" y="43668"/>
                    <a:pt x="58298" y="45573"/>
                  </a:cubicBezTo>
                  <a:cubicBezTo>
                    <a:pt x="59251" y="46526"/>
                    <a:pt x="59251" y="47478"/>
                    <a:pt x="60203" y="48431"/>
                  </a:cubicBezTo>
                  <a:cubicBezTo>
                    <a:pt x="61155" y="50336"/>
                    <a:pt x="64013" y="57003"/>
                    <a:pt x="61155" y="50336"/>
                  </a:cubicBezTo>
                  <a:cubicBezTo>
                    <a:pt x="63060" y="55098"/>
                    <a:pt x="64966" y="58908"/>
                    <a:pt x="69728" y="60813"/>
                  </a:cubicBezTo>
                  <a:cubicBezTo>
                    <a:pt x="73538" y="62718"/>
                    <a:pt x="79253" y="63671"/>
                    <a:pt x="83063" y="62718"/>
                  </a:cubicBezTo>
                  <a:cubicBezTo>
                    <a:pt x="87826" y="61766"/>
                    <a:pt x="91635" y="58908"/>
                    <a:pt x="93541" y="54146"/>
                  </a:cubicBezTo>
                  <a:cubicBezTo>
                    <a:pt x="95445" y="49383"/>
                    <a:pt x="97351" y="43668"/>
                    <a:pt x="95445" y="38906"/>
                  </a:cubicBezTo>
                  <a:lnTo>
                    <a:pt x="95445" y="389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BCA368B-28CD-4A8D-B709-5E737CA8279C}"/>
                </a:ext>
              </a:extLst>
            </p:cNvPr>
            <p:cNvSpPr/>
            <p:nvPr/>
          </p:nvSpPr>
          <p:spPr>
            <a:xfrm>
              <a:off x="3247184" y="1468516"/>
              <a:ext cx="95375" cy="104298"/>
            </a:xfrm>
            <a:custGeom>
              <a:avLst/>
              <a:gdLst>
                <a:gd name="connsiteX0" fmla="*/ 4650 w 95375"/>
                <a:gd name="connsiteY0" fmla="*/ 30718 h 104298"/>
                <a:gd name="connsiteX1" fmla="*/ 64658 w 95375"/>
                <a:gd name="connsiteY1" fmla="*/ 99298 h 104298"/>
                <a:gd name="connsiteX2" fmla="*/ 90375 w 95375"/>
                <a:gd name="connsiteY2" fmla="*/ 99298 h 104298"/>
                <a:gd name="connsiteX3" fmla="*/ 90375 w 95375"/>
                <a:gd name="connsiteY3" fmla="*/ 73581 h 104298"/>
                <a:gd name="connsiteX4" fmla="*/ 30368 w 95375"/>
                <a:gd name="connsiteY4" fmla="*/ 5001 h 104298"/>
                <a:gd name="connsiteX5" fmla="*/ 4650 w 95375"/>
                <a:gd name="connsiteY5" fmla="*/ 5001 h 104298"/>
                <a:gd name="connsiteX6" fmla="*/ 4650 w 95375"/>
                <a:gd name="connsiteY6" fmla="*/ 30718 h 104298"/>
                <a:gd name="connsiteX7" fmla="*/ 4650 w 95375"/>
                <a:gd name="connsiteY7" fmla="*/ 30718 h 1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375" h="104298">
                  <a:moveTo>
                    <a:pt x="4650" y="30718"/>
                  </a:moveTo>
                  <a:cubicBezTo>
                    <a:pt x="24653" y="53578"/>
                    <a:pt x="44655" y="76438"/>
                    <a:pt x="64658" y="99298"/>
                  </a:cubicBezTo>
                  <a:cubicBezTo>
                    <a:pt x="71325" y="105966"/>
                    <a:pt x="83708" y="105966"/>
                    <a:pt x="90375" y="99298"/>
                  </a:cubicBezTo>
                  <a:cubicBezTo>
                    <a:pt x="97043" y="91678"/>
                    <a:pt x="97043" y="81201"/>
                    <a:pt x="90375" y="73581"/>
                  </a:cubicBezTo>
                  <a:cubicBezTo>
                    <a:pt x="70373" y="50721"/>
                    <a:pt x="50370" y="27861"/>
                    <a:pt x="30368" y="5001"/>
                  </a:cubicBezTo>
                  <a:cubicBezTo>
                    <a:pt x="23700" y="-1667"/>
                    <a:pt x="11318" y="-1667"/>
                    <a:pt x="4650" y="5001"/>
                  </a:cubicBezTo>
                  <a:cubicBezTo>
                    <a:pt x="-2017" y="12621"/>
                    <a:pt x="-1065" y="23098"/>
                    <a:pt x="4650" y="30718"/>
                  </a:cubicBezTo>
                  <a:lnTo>
                    <a:pt x="4650" y="307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0821D5C-C98D-4702-AD4B-F4C25A22470D}"/>
                </a:ext>
              </a:extLst>
            </p:cNvPr>
            <p:cNvSpPr/>
            <p:nvPr/>
          </p:nvSpPr>
          <p:spPr>
            <a:xfrm>
              <a:off x="3239451" y="1627252"/>
              <a:ext cx="66861" cy="88199"/>
            </a:xfrm>
            <a:custGeom>
              <a:avLst/>
              <a:gdLst>
                <a:gd name="connsiteX0" fmla="*/ 1905 w 66861"/>
                <a:gd name="connsiteY0" fmla="*/ 27240 h 88199"/>
                <a:gd name="connsiteX1" fmla="*/ 37148 w 66861"/>
                <a:gd name="connsiteY1" fmla="*/ 83437 h 88199"/>
                <a:gd name="connsiteX2" fmla="*/ 49530 w 66861"/>
                <a:gd name="connsiteY2" fmla="*/ 88200 h 88199"/>
                <a:gd name="connsiteX3" fmla="*/ 61913 w 66861"/>
                <a:gd name="connsiteY3" fmla="*/ 83437 h 88199"/>
                <a:gd name="connsiteX4" fmla="*/ 66675 w 66861"/>
                <a:gd name="connsiteY4" fmla="*/ 71055 h 88199"/>
                <a:gd name="connsiteX5" fmla="*/ 61913 w 66861"/>
                <a:gd name="connsiteY5" fmla="*/ 58672 h 88199"/>
                <a:gd name="connsiteX6" fmla="*/ 60008 w 66861"/>
                <a:gd name="connsiteY6" fmla="*/ 55815 h 88199"/>
                <a:gd name="connsiteX7" fmla="*/ 62865 w 66861"/>
                <a:gd name="connsiteY7" fmla="*/ 59625 h 88199"/>
                <a:gd name="connsiteX8" fmla="*/ 33338 w 66861"/>
                <a:gd name="connsiteY8" fmla="*/ 9142 h 88199"/>
                <a:gd name="connsiteX9" fmla="*/ 22860 w 66861"/>
                <a:gd name="connsiteY9" fmla="*/ 570 h 88199"/>
                <a:gd name="connsiteX10" fmla="*/ 9525 w 66861"/>
                <a:gd name="connsiteY10" fmla="*/ 2475 h 88199"/>
                <a:gd name="connsiteX11" fmla="*/ 953 w 66861"/>
                <a:gd name="connsiteY11" fmla="*/ 12952 h 88199"/>
                <a:gd name="connsiteX12" fmla="*/ 0 w 66861"/>
                <a:gd name="connsiteY12" fmla="*/ 17715 h 88199"/>
                <a:gd name="connsiteX13" fmla="*/ 1905 w 66861"/>
                <a:gd name="connsiteY13" fmla="*/ 27240 h 88199"/>
                <a:gd name="connsiteX14" fmla="*/ 1905 w 66861"/>
                <a:gd name="connsiteY14" fmla="*/ 27240 h 8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861" h="88199">
                  <a:moveTo>
                    <a:pt x="1905" y="27240"/>
                  </a:moveTo>
                  <a:cubicBezTo>
                    <a:pt x="10478" y="48195"/>
                    <a:pt x="22860" y="66292"/>
                    <a:pt x="37148" y="83437"/>
                  </a:cubicBezTo>
                  <a:cubicBezTo>
                    <a:pt x="40005" y="87247"/>
                    <a:pt x="45720" y="88200"/>
                    <a:pt x="49530" y="88200"/>
                  </a:cubicBezTo>
                  <a:cubicBezTo>
                    <a:pt x="54293" y="88200"/>
                    <a:pt x="59055" y="86295"/>
                    <a:pt x="61913" y="83437"/>
                  </a:cubicBezTo>
                  <a:cubicBezTo>
                    <a:pt x="64770" y="79627"/>
                    <a:pt x="67628" y="75817"/>
                    <a:pt x="66675" y="71055"/>
                  </a:cubicBezTo>
                  <a:cubicBezTo>
                    <a:pt x="66675" y="66292"/>
                    <a:pt x="64770" y="62482"/>
                    <a:pt x="61913" y="58672"/>
                  </a:cubicBezTo>
                  <a:cubicBezTo>
                    <a:pt x="60960" y="57720"/>
                    <a:pt x="60008" y="56767"/>
                    <a:pt x="60008" y="55815"/>
                  </a:cubicBezTo>
                  <a:cubicBezTo>
                    <a:pt x="60960" y="56767"/>
                    <a:pt x="61913" y="58672"/>
                    <a:pt x="62865" y="59625"/>
                  </a:cubicBezTo>
                  <a:cubicBezTo>
                    <a:pt x="51435" y="44385"/>
                    <a:pt x="40958" y="27240"/>
                    <a:pt x="33338" y="9142"/>
                  </a:cubicBezTo>
                  <a:cubicBezTo>
                    <a:pt x="31433" y="5332"/>
                    <a:pt x="26670" y="1522"/>
                    <a:pt x="22860" y="570"/>
                  </a:cubicBezTo>
                  <a:cubicBezTo>
                    <a:pt x="19050" y="-383"/>
                    <a:pt x="13335" y="-383"/>
                    <a:pt x="9525" y="2475"/>
                  </a:cubicBezTo>
                  <a:cubicBezTo>
                    <a:pt x="5715" y="5332"/>
                    <a:pt x="1905" y="8190"/>
                    <a:pt x="953" y="12952"/>
                  </a:cubicBezTo>
                  <a:cubicBezTo>
                    <a:pt x="953" y="14857"/>
                    <a:pt x="953" y="15810"/>
                    <a:pt x="0" y="17715"/>
                  </a:cubicBezTo>
                  <a:cubicBezTo>
                    <a:pt x="0" y="21525"/>
                    <a:pt x="0" y="24382"/>
                    <a:pt x="1905" y="27240"/>
                  </a:cubicBezTo>
                  <a:lnTo>
                    <a:pt x="1905" y="27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3" name="Graphic 3">
            <a:extLst>
              <a:ext uri="{FF2B5EF4-FFF2-40B4-BE49-F238E27FC236}">
                <a16:creationId xmlns:a16="http://schemas.microsoft.com/office/drawing/2014/main" id="{EF88FB09-FCC0-42E8-863C-95AC725A9DBF}"/>
              </a:ext>
            </a:extLst>
          </p:cNvPr>
          <p:cNvGrpSpPr/>
          <p:nvPr userDrawn="1"/>
        </p:nvGrpSpPr>
        <p:grpSpPr>
          <a:xfrm>
            <a:off x="7973390" y="4599201"/>
            <a:ext cx="753990" cy="799666"/>
            <a:chOff x="5439727" y="1824953"/>
            <a:chExt cx="647292" cy="686504"/>
          </a:xfrm>
        </p:grpSpPr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D2BC8D3-DB6C-4C1E-A371-5823B3C0E94F}"/>
                </a:ext>
              </a:extLst>
            </p:cNvPr>
            <p:cNvSpPr/>
            <p:nvPr/>
          </p:nvSpPr>
          <p:spPr>
            <a:xfrm>
              <a:off x="5439727" y="2013584"/>
              <a:ext cx="551553" cy="231340"/>
            </a:xfrm>
            <a:custGeom>
              <a:avLst/>
              <a:gdLst>
                <a:gd name="connsiteX0" fmla="*/ 43815 w 551553"/>
                <a:gd name="connsiteY0" fmla="*/ 210503 h 231340"/>
                <a:gd name="connsiteX1" fmla="*/ 131445 w 551553"/>
                <a:gd name="connsiteY1" fmla="*/ 133350 h 231340"/>
                <a:gd name="connsiteX2" fmla="*/ 266700 w 551553"/>
                <a:gd name="connsiteY2" fmla="*/ 180975 h 231340"/>
                <a:gd name="connsiteX3" fmla="*/ 419100 w 551553"/>
                <a:gd name="connsiteY3" fmla="*/ 223838 h 231340"/>
                <a:gd name="connsiteX4" fmla="*/ 511492 w 551553"/>
                <a:gd name="connsiteY4" fmla="*/ 155258 h 231340"/>
                <a:gd name="connsiteX5" fmla="*/ 551497 w 551553"/>
                <a:gd name="connsiteY5" fmla="*/ 21908 h 231340"/>
                <a:gd name="connsiteX6" fmla="*/ 529590 w 551553"/>
                <a:gd name="connsiteY6" fmla="*/ 0 h 231340"/>
                <a:gd name="connsiteX7" fmla="*/ 507682 w 551553"/>
                <a:gd name="connsiteY7" fmla="*/ 21908 h 231340"/>
                <a:gd name="connsiteX8" fmla="*/ 476250 w 551553"/>
                <a:gd name="connsiteY8" fmla="*/ 129540 h 231340"/>
                <a:gd name="connsiteX9" fmla="*/ 445770 w 551553"/>
                <a:gd name="connsiteY9" fmla="*/ 166688 h 231340"/>
                <a:gd name="connsiteX10" fmla="*/ 400050 w 551553"/>
                <a:gd name="connsiteY10" fmla="*/ 182880 h 231340"/>
                <a:gd name="connsiteX11" fmla="*/ 258128 w 551553"/>
                <a:gd name="connsiteY11" fmla="*/ 125730 h 231340"/>
                <a:gd name="connsiteX12" fmla="*/ 106680 w 551553"/>
                <a:gd name="connsiteY12" fmla="*/ 95250 h 231340"/>
                <a:gd name="connsiteX13" fmla="*/ 0 w 551553"/>
                <a:gd name="connsiteY13" fmla="*/ 211455 h 231340"/>
                <a:gd name="connsiteX14" fmla="*/ 43815 w 551553"/>
                <a:gd name="connsiteY14" fmla="*/ 210503 h 231340"/>
                <a:gd name="connsiteX15" fmla="*/ 43815 w 551553"/>
                <a:gd name="connsiteY15" fmla="*/ 210503 h 23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553" h="231340">
                  <a:moveTo>
                    <a:pt x="43815" y="210503"/>
                  </a:moveTo>
                  <a:cubicBezTo>
                    <a:pt x="44767" y="166688"/>
                    <a:pt x="92392" y="140018"/>
                    <a:pt x="131445" y="133350"/>
                  </a:cubicBezTo>
                  <a:cubicBezTo>
                    <a:pt x="182880" y="124778"/>
                    <a:pt x="224790" y="156210"/>
                    <a:pt x="266700" y="180975"/>
                  </a:cubicBezTo>
                  <a:cubicBezTo>
                    <a:pt x="311467" y="207645"/>
                    <a:pt x="365760" y="232410"/>
                    <a:pt x="419100" y="223838"/>
                  </a:cubicBezTo>
                  <a:cubicBezTo>
                    <a:pt x="459105" y="217170"/>
                    <a:pt x="491490" y="189548"/>
                    <a:pt x="511492" y="155258"/>
                  </a:cubicBezTo>
                  <a:cubicBezTo>
                    <a:pt x="535305" y="115253"/>
                    <a:pt x="545782" y="67628"/>
                    <a:pt x="551497" y="21908"/>
                  </a:cubicBezTo>
                  <a:cubicBezTo>
                    <a:pt x="552450" y="10478"/>
                    <a:pt x="541020" y="0"/>
                    <a:pt x="529590" y="0"/>
                  </a:cubicBezTo>
                  <a:cubicBezTo>
                    <a:pt x="517207" y="0"/>
                    <a:pt x="509588" y="9525"/>
                    <a:pt x="507682" y="21908"/>
                  </a:cubicBezTo>
                  <a:cubicBezTo>
                    <a:pt x="503872" y="56198"/>
                    <a:pt x="494347" y="98108"/>
                    <a:pt x="476250" y="129540"/>
                  </a:cubicBezTo>
                  <a:cubicBezTo>
                    <a:pt x="467678" y="143828"/>
                    <a:pt x="457200" y="158115"/>
                    <a:pt x="445770" y="166688"/>
                  </a:cubicBezTo>
                  <a:cubicBezTo>
                    <a:pt x="431482" y="177165"/>
                    <a:pt x="417195" y="181928"/>
                    <a:pt x="400050" y="182880"/>
                  </a:cubicBezTo>
                  <a:cubicBezTo>
                    <a:pt x="347663" y="183833"/>
                    <a:pt x="300038" y="151448"/>
                    <a:pt x="258128" y="125730"/>
                  </a:cubicBezTo>
                  <a:cubicBezTo>
                    <a:pt x="212407" y="97155"/>
                    <a:pt x="160972" y="80010"/>
                    <a:pt x="106680" y="95250"/>
                  </a:cubicBezTo>
                  <a:cubicBezTo>
                    <a:pt x="53340" y="109538"/>
                    <a:pt x="953" y="152400"/>
                    <a:pt x="0" y="211455"/>
                  </a:cubicBezTo>
                  <a:cubicBezTo>
                    <a:pt x="953" y="238125"/>
                    <a:pt x="43815" y="238125"/>
                    <a:pt x="43815" y="210503"/>
                  </a:cubicBezTo>
                  <a:lnTo>
                    <a:pt x="43815" y="21050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2B2D5133-698F-42C2-9160-4D54852A272E}"/>
                </a:ext>
              </a:extLst>
            </p:cNvPr>
            <p:cNvSpPr/>
            <p:nvPr/>
          </p:nvSpPr>
          <p:spPr>
            <a:xfrm>
              <a:off x="5565259" y="2283202"/>
              <a:ext cx="521760" cy="228254"/>
            </a:xfrm>
            <a:custGeom>
              <a:avLst/>
              <a:gdLst>
                <a:gd name="connsiteX0" fmla="*/ 42108 w 521760"/>
                <a:gd name="connsiteY0" fmla="*/ 213300 h 228254"/>
                <a:gd name="connsiteX1" fmla="*/ 72588 w 521760"/>
                <a:gd name="connsiteY1" fmla="*/ 148530 h 228254"/>
                <a:gd name="connsiteX2" fmla="*/ 74493 w 521760"/>
                <a:gd name="connsiteY2" fmla="*/ 146625 h 228254"/>
                <a:gd name="connsiteX3" fmla="*/ 80208 w 521760"/>
                <a:gd name="connsiteY3" fmla="*/ 140910 h 228254"/>
                <a:gd name="connsiteX4" fmla="*/ 90685 w 521760"/>
                <a:gd name="connsiteY4" fmla="*/ 130432 h 228254"/>
                <a:gd name="connsiteX5" fmla="*/ 93543 w 521760"/>
                <a:gd name="connsiteY5" fmla="*/ 128527 h 228254"/>
                <a:gd name="connsiteX6" fmla="*/ 99258 w 521760"/>
                <a:gd name="connsiteY6" fmla="*/ 124717 h 228254"/>
                <a:gd name="connsiteX7" fmla="*/ 112593 w 521760"/>
                <a:gd name="connsiteY7" fmla="*/ 117097 h 228254"/>
                <a:gd name="connsiteX8" fmla="*/ 118308 w 521760"/>
                <a:gd name="connsiteY8" fmla="*/ 114240 h 228254"/>
                <a:gd name="connsiteX9" fmla="*/ 121165 w 521760"/>
                <a:gd name="connsiteY9" fmla="*/ 113287 h 228254"/>
                <a:gd name="connsiteX10" fmla="*/ 134500 w 521760"/>
                <a:gd name="connsiteY10" fmla="*/ 109477 h 228254"/>
                <a:gd name="connsiteX11" fmla="*/ 146883 w 521760"/>
                <a:gd name="connsiteY11" fmla="*/ 106620 h 228254"/>
                <a:gd name="connsiteX12" fmla="*/ 154503 w 521760"/>
                <a:gd name="connsiteY12" fmla="*/ 105667 h 228254"/>
                <a:gd name="connsiteX13" fmla="*/ 158313 w 521760"/>
                <a:gd name="connsiteY13" fmla="*/ 105667 h 228254"/>
                <a:gd name="connsiteX14" fmla="*/ 216415 w 521760"/>
                <a:gd name="connsiteY14" fmla="*/ 106620 h 228254"/>
                <a:gd name="connsiteX15" fmla="*/ 243085 w 521760"/>
                <a:gd name="connsiteY15" fmla="*/ 110430 h 228254"/>
                <a:gd name="connsiteX16" fmla="*/ 272613 w 521760"/>
                <a:gd name="connsiteY16" fmla="*/ 115192 h 228254"/>
                <a:gd name="connsiteX17" fmla="*/ 332620 w 521760"/>
                <a:gd name="connsiteY17" fmla="*/ 125670 h 228254"/>
                <a:gd name="connsiteX18" fmla="*/ 443110 w 521760"/>
                <a:gd name="connsiteY18" fmla="*/ 123765 h 228254"/>
                <a:gd name="connsiteX19" fmla="*/ 521215 w 521760"/>
                <a:gd name="connsiteY19" fmla="*/ 26610 h 228254"/>
                <a:gd name="connsiteX20" fmla="*/ 480258 w 521760"/>
                <a:gd name="connsiteY20" fmla="*/ 15180 h 228254"/>
                <a:gd name="connsiteX21" fmla="*/ 476448 w 521760"/>
                <a:gd name="connsiteY21" fmla="*/ 30420 h 228254"/>
                <a:gd name="connsiteX22" fmla="*/ 473590 w 521760"/>
                <a:gd name="connsiteY22" fmla="*/ 38040 h 228254"/>
                <a:gd name="connsiteX23" fmla="*/ 471685 w 521760"/>
                <a:gd name="connsiteY23" fmla="*/ 41850 h 228254"/>
                <a:gd name="connsiteX24" fmla="*/ 465970 w 521760"/>
                <a:gd name="connsiteY24" fmla="*/ 53280 h 228254"/>
                <a:gd name="connsiteX25" fmla="*/ 463113 w 521760"/>
                <a:gd name="connsiteY25" fmla="*/ 58042 h 228254"/>
                <a:gd name="connsiteX26" fmla="*/ 461208 w 521760"/>
                <a:gd name="connsiteY26" fmla="*/ 60900 h 228254"/>
                <a:gd name="connsiteX27" fmla="*/ 461208 w 521760"/>
                <a:gd name="connsiteY27" fmla="*/ 60900 h 228254"/>
                <a:gd name="connsiteX28" fmla="*/ 453588 w 521760"/>
                <a:gd name="connsiteY28" fmla="*/ 69472 h 228254"/>
                <a:gd name="connsiteX29" fmla="*/ 449778 w 521760"/>
                <a:gd name="connsiteY29" fmla="*/ 73282 h 228254"/>
                <a:gd name="connsiteX30" fmla="*/ 450730 w 521760"/>
                <a:gd name="connsiteY30" fmla="*/ 72330 h 228254"/>
                <a:gd name="connsiteX31" fmla="*/ 447873 w 521760"/>
                <a:gd name="connsiteY31" fmla="*/ 74235 h 228254"/>
                <a:gd name="connsiteX32" fmla="*/ 438348 w 521760"/>
                <a:gd name="connsiteY32" fmla="*/ 79950 h 228254"/>
                <a:gd name="connsiteX33" fmla="*/ 437395 w 521760"/>
                <a:gd name="connsiteY33" fmla="*/ 80902 h 228254"/>
                <a:gd name="connsiteX34" fmla="*/ 430728 w 521760"/>
                <a:gd name="connsiteY34" fmla="*/ 82807 h 228254"/>
                <a:gd name="connsiteX35" fmla="*/ 420250 w 521760"/>
                <a:gd name="connsiteY35" fmla="*/ 85665 h 228254"/>
                <a:gd name="connsiteX36" fmla="*/ 414535 w 521760"/>
                <a:gd name="connsiteY36" fmla="*/ 86617 h 228254"/>
                <a:gd name="connsiteX37" fmla="*/ 411678 w 521760"/>
                <a:gd name="connsiteY37" fmla="*/ 87570 h 228254"/>
                <a:gd name="connsiteX38" fmla="*/ 412630 w 521760"/>
                <a:gd name="connsiteY38" fmla="*/ 87570 h 228254"/>
                <a:gd name="connsiteX39" fmla="*/ 386913 w 521760"/>
                <a:gd name="connsiteY39" fmla="*/ 88522 h 228254"/>
                <a:gd name="connsiteX40" fmla="*/ 359290 w 521760"/>
                <a:gd name="connsiteY40" fmla="*/ 86617 h 228254"/>
                <a:gd name="connsiteX41" fmla="*/ 352623 w 521760"/>
                <a:gd name="connsiteY41" fmla="*/ 85665 h 228254"/>
                <a:gd name="connsiteX42" fmla="*/ 349765 w 521760"/>
                <a:gd name="connsiteY42" fmla="*/ 85665 h 228254"/>
                <a:gd name="connsiteX43" fmla="*/ 335478 w 521760"/>
                <a:gd name="connsiteY43" fmla="*/ 83760 h 228254"/>
                <a:gd name="connsiteX44" fmla="*/ 93543 w 521760"/>
                <a:gd name="connsiteY44" fmla="*/ 80902 h 228254"/>
                <a:gd name="connsiteX45" fmla="*/ 1150 w 521760"/>
                <a:gd name="connsiteY45" fmla="*/ 204727 h 228254"/>
                <a:gd name="connsiteX46" fmla="*/ 42108 w 521760"/>
                <a:gd name="connsiteY46" fmla="*/ 213300 h 228254"/>
                <a:gd name="connsiteX47" fmla="*/ 42108 w 521760"/>
                <a:gd name="connsiteY47" fmla="*/ 213300 h 22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21760" h="228254">
                  <a:moveTo>
                    <a:pt x="42108" y="213300"/>
                  </a:moveTo>
                  <a:cubicBezTo>
                    <a:pt x="48775" y="189487"/>
                    <a:pt x="57348" y="168532"/>
                    <a:pt x="72588" y="148530"/>
                  </a:cubicBezTo>
                  <a:cubicBezTo>
                    <a:pt x="70683" y="150435"/>
                    <a:pt x="73540" y="146625"/>
                    <a:pt x="74493" y="146625"/>
                  </a:cubicBezTo>
                  <a:cubicBezTo>
                    <a:pt x="76398" y="144720"/>
                    <a:pt x="78303" y="142815"/>
                    <a:pt x="80208" y="140910"/>
                  </a:cubicBezTo>
                  <a:cubicBezTo>
                    <a:pt x="84018" y="137100"/>
                    <a:pt x="86875" y="134242"/>
                    <a:pt x="90685" y="130432"/>
                  </a:cubicBezTo>
                  <a:cubicBezTo>
                    <a:pt x="94495" y="127575"/>
                    <a:pt x="90685" y="130432"/>
                    <a:pt x="93543" y="128527"/>
                  </a:cubicBezTo>
                  <a:cubicBezTo>
                    <a:pt x="95448" y="127575"/>
                    <a:pt x="97353" y="125670"/>
                    <a:pt x="99258" y="124717"/>
                  </a:cubicBezTo>
                  <a:cubicBezTo>
                    <a:pt x="103068" y="121860"/>
                    <a:pt x="107830" y="119955"/>
                    <a:pt x="112593" y="117097"/>
                  </a:cubicBezTo>
                  <a:cubicBezTo>
                    <a:pt x="114498" y="116145"/>
                    <a:pt x="116403" y="115192"/>
                    <a:pt x="118308" y="114240"/>
                  </a:cubicBezTo>
                  <a:cubicBezTo>
                    <a:pt x="114498" y="116145"/>
                    <a:pt x="119260" y="114240"/>
                    <a:pt x="121165" y="113287"/>
                  </a:cubicBezTo>
                  <a:cubicBezTo>
                    <a:pt x="125928" y="111382"/>
                    <a:pt x="129738" y="110430"/>
                    <a:pt x="134500" y="109477"/>
                  </a:cubicBezTo>
                  <a:cubicBezTo>
                    <a:pt x="138310" y="108525"/>
                    <a:pt x="143073" y="107572"/>
                    <a:pt x="146883" y="106620"/>
                  </a:cubicBezTo>
                  <a:cubicBezTo>
                    <a:pt x="149740" y="106620"/>
                    <a:pt x="151645" y="105667"/>
                    <a:pt x="154503" y="105667"/>
                  </a:cubicBezTo>
                  <a:cubicBezTo>
                    <a:pt x="149740" y="106620"/>
                    <a:pt x="156408" y="105667"/>
                    <a:pt x="158313" y="105667"/>
                  </a:cubicBezTo>
                  <a:cubicBezTo>
                    <a:pt x="177363" y="103762"/>
                    <a:pt x="197365" y="104715"/>
                    <a:pt x="216415" y="106620"/>
                  </a:cubicBezTo>
                  <a:cubicBezTo>
                    <a:pt x="228798" y="107572"/>
                    <a:pt x="232608" y="108525"/>
                    <a:pt x="243085" y="110430"/>
                  </a:cubicBezTo>
                  <a:cubicBezTo>
                    <a:pt x="252610" y="112335"/>
                    <a:pt x="263088" y="113287"/>
                    <a:pt x="272613" y="115192"/>
                  </a:cubicBezTo>
                  <a:cubicBezTo>
                    <a:pt x="292615" y="119002"/>
                    <a:pt x="312618" y="122812"/>
                    <a:pt x="332620" y="125670"/>
                  </a:cubicBezTo>
                  <a:cubicBezTo>
                    <a:pt x="368815" y="131385"/>
                    <a:pt x="407868" y="135195"/>
                    <a:pt x="443110" y="123765"/>
                  </a:cubicBezTo>
                  <a:cubicBezTo>
                    <a:pt x="487878" y="108525"/>
                    <a:pt x="511690" y="70425"/>
                    <a:pt x="521215" y="26610"/>
                  </a:cubicBezTo>
                  <a:cubicBezTo>
                    <a:pt x="526930" y="-60"/>
                    <a:pt x="485973" y="-11490"/>
                    <a:pt x="480258" y="15180"/>
                  </a:cubicBezTo>
                  <a:cubicBezTo>
                    <a:pt x="479305" y="19942"/>
                    <a:pt x="478353" y="25657"/>
                    <a:pt x="476448" y="30420"/>
                  </a:cubicBezTo>
                  <a:cubicBezTo>
                    <a:pt x="475495" y="33277"/>
                    <a:pt x="474543" y="36135"/>
                    <a:pt x="473590" y="38040"/>
                  </a:cubicBezTo>
                  <a:cubicBezTo>
                    <a:pt x="473590" y="38992"/>
                    <a:pt x="470733" y="45660"/>
                    <a:pt x="471685" y="41850"/>
                  </a:cubicBezTo>
                  <a:cubicBezTo>
                    <a:pt x="469780" y="45660"/>
                    <a:pt x="467875" y="49470"/>
                    <a:pt x="465970" y="53280"/>
                  </a:cubicBezTo>
                  <a:cubicBezTo>
                    <a:pt x="465018" y="55185"/>
                    <a:pt x="464065" y="57090"/>
                    <a:pt x="463113" y="58042"/>
                  </a:cubicBezTo>
                  <a:cubicBezTo>
                    <a:pt x="462160" y="58995"/>
                    <a:pt x="462160" y="59947"/>
                    <a:pt x="461208" y="60900"/>
                  </a:cubicBezTo>
                  <a:cubicBezTo>
                    <a:pt x="459303" y="63757"/>
                    <a:pt x="464065" y="57090"/>
                    <a:pt x="461208" y="60900"/>
                  </a:cubicBezTo>
                  <a:cubicBezTo>
                    <a:pt x="458350" y="63757"/>
                    <a:pt x="456445" y="66615"/>
                    <a:pt x="453588" y="69472"/>
                  </a:cubicBezTo>
                  <a:cubicBezTo>
                    <a:pt x="452635" y="70425"/>
                    <a:pt x="450730" y="72330"/>
                    <a:pt x="449778" y="73282"/>
                  </a:cubicBezTo>
                  <a:cubicBezTo>
                    <a:pt x="447873" y="75187"/>
                    <a:pt x="450730" y="72330"/>
                    <a:pt x="450730" y="72330"/>
                  </a:cubicBezTo>
                  <a:cubicBezTo>
                    <a:pt x="449778" y="73282"/>
                    <a:pt x="448825" y="74235"/>
                    <a:pt x="447873" y="74235"/>
                  </a:cubicBezTo>
                  <a:cubicBezTo>
                    <a:pt x="445015" y="76140"/>
                    <a:pt x="442158" y="78045"/>
                    <a:pt x="438348" y="79950"/>
                  </a:cubicBezTo>
                  <a:cubicBezTo>
                    <a:pt x="436443" y="80902"/>
                    <a:pt x="433585" y="81855"/>
                    <a:pt x="437395" y="80902"/>
                  </a:cubicBezTo>
                  <a:cubicBezTo>
                    <a:pt x="435490" y="81855"/>
                    <a:pt x="433585" y="82807"/>
                    <a:pt x="430728" y="82807"/>
                  </a:cubicBezTo>
                  <a:cubicBezTo>
                    <a:pt x="426918" y="83760"/>
                    <a:pt x="424060" y="84712"/>
                    <a:pt x="420250" y="85665"/>
                  </a:cubicBezTo>
                  <a:cubicBezTo>
                    <a:pt x="418345" y="85665"/>
                    <a:pt x="416440" y="86617"/>
                    <a:pt x="414535" y="86617"/>
                  </a:cubicBezTo>
                  <a:cubicBezTo>
                    <a:pt x="413583" y="86617"/>
                    <a:pt x="412630" y="86617"/>
                    <a:pt x="411678" y="87570"/>
                  </a:cubicBezTo>
                  <a:cubicBezTo>
                    <a:pt x="413583" y="87570"/>
                    <a:pt x="415488" y="87570"/>
                    <a:pt x="412630" y="87570"/>
                  </a:cubicBezTo>
                  <a:cubicBezTo>
                    <a:pt x="404058" y="88522"/>
                    <a:pt x="395485" y="88522"/>
                    <a:pt x="386913" y="88522"/>
                  </a:cubicBezTo>
                  <a:cubicBezTo>
                    <a:pt x="377388" y="88522"/>
                    <a:pt x="368815" y="87570"/>
                    <a:pt x="359290" y="86617"/>
                  </a:cubicBezTo>
                  <a:cubicBezTo>
                    <a:pt x="357385" y="86617"/>
                    <a:pt x="354528" y="85665"/>
                    <a:pt x="352623" y="85665"/>
                  </a:cubicBezTo>
                  <a:cubicBezTo>
                    <a:pt x="351670" y="85665"/>
                    <a:pt x="345955" y="84712"/>
                    <a:pt x="349765" y="85665"/>
                  </a:cubicBezTo>
                  <a:cubicBezTo>
                    <a:pt x="345003" y="84712"/>
                    <a:pt x="340240" y="84712"/>
                    <a:pt x="335478" y="83760"/>
                  </a:cubicBezTo>
                  <a:cubicBezTo>
                    <a:pt x="257373" y="71377"/>
                    <a:pt x="169743" y="44707"/>
                    <a:pt x="93543" y="80902"/>
                  </a:cubicBezTo>
                  <a:cubicBezTo>
                    <a:pt x="44013" y="103762"/>
                    <a:pt x="16390" y="154245"/>
                    <a:pt x="1150" y="204727"/>
                  </a:cubicBezTo>
                  <a:cubicBezTo>
                    <a:pt x="-7422" y="228540"/>
                    <a:pt x="34488" y="239017"/>
                    <a:pt x="42108" y="213300"/>
                  </a:cubicBezTo>
                  <a:lnTo>
                    <a:pt x="42108" y="213300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3CFEDEF-F909-47C4-9036-606D502BD611}"/>
                </a:ext>
              </a:extLst>
            </p:cNvPr>
            <p:cNvSpPr/>
            <p:nvPr/>
          </p:nvSpPr>
          <p:spPr>
            <a:xfrm>
              <a:off x="5606550" y="1824953"/>
              <a:ext cx="257208" cy="240181"/>
            </a:xfrm>
            <a:custGeom>
              <a:avLst/>
              <a:gdLst>
                <a:gd name="connsiteX0" fmla="*/ 203699 w 257208"/>
                <a:gd name="connsiteY0" fmla="*/ 32421 h 240181"/>
                <a:gd name="connsiteX1" fmla="*/ 204652 w 257208"/>
                <a:gd name="connsiteY1" fmla="*/ 34326 h 240181"/>
                <a:gd name="connsiteX2" fmla="*/ 206557 w 257208"/>
                <a:gd name="connsiteY2" fmla="*/ 40041 h 240181"/>
                <a:gd name="connsiteX3" fmla="*/ 210367 w 257208"/>
                <a:gd name="connsiteY3" fmla="*/ 55281 h 240181"/>
                <a:gd name="connsiteX4" fmla="*/ 212272 w 257208"/>
                <a:gd name="connsiteY4" fmla="*/ 67664 h 240181"/>
                <a:gd name="connsiteX5" fmla="*/ 213224 w 257208"/>
                <a:gd name="connsiteY5" fmla="*/ 85761 h 240181"/>
                <a:gd name="connsiteX6" fmla="*/ 204652 w 257208"/>
                <a:gd name="connsiteY6" fmla="*/ 153389 h 240181"/>
                <a:gd name="connsiteX7" fmla="*/ 170362 w 257208"/>
                <a:gd name="connsiteY7" fmla="*/ 191489 h 240181"/>
                <a:gd name="connsiteX8" fmla="*/ 104639 w 257208"/>
                <a:gd name="connsiteY8" fmla="*/ 192441 h 240181"/>
                <a:gd name="connsiteX9" fmla="*/ 37012 w 257208"/>
                <a:gd name="connsiteY9" fmla="*/ 159104 h 240181"/>
                <a:gd name="connsiteX10" fmla="*/ 6532 w 257208"/>
                <a:gd name="connsiteY10" fmla="*/ 189584 h 240181"/>
                <a:gd name="connsiteX11" fmla="*/ 174172 w 257208"/>
                <a:gd name="connsiteY11" fmla="*/ 235304 h 240181"/>
                <a:gd name="connsiteX12" fmla="*/ 238942 w 257208"/>
                <a:gd name="connsiteY12" fmla="*/ 182916 h 240181"/>
                <a:gd name="connsiteX13" fmla="*/ 257039 w 257208"/>
                <a:gd name="connsiteY13" fmla="*/ 97191 h 240181"/>
                <a:gd name="connsiteX14" fmla="*/ 242752 w 257208"/>
                <a:gd name="connsiteY14" fmla="*/ 10514 h 240181"/>
                <a:gd name="connsiteX15" fmla="*/ 213224 w 257208"/>
                <a:gd name="connsiteY15" fmla="*/ 2894 h 240181"/>
                <a:gd name="connsiteX16" fmla="*/ 203699 w 257208"/>
                <a:gd name="connsiteY16" fmla="*/ 32421 h 240181"/>
                <a:gd name="connsiteX17" fmla="*/ 203699 w 257208"/>
                <a:gd name="connsiteY17" fmla="*/ 32421 h 24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208" h="240181">
                  <a:moveTo>
                    <a:pt x="203699" y="32421"/>
                  </a:moveTo>
                  <a:cubicBezTo>
                    <a:pt x="201794" y="28611"/>
                    <a:pt x="203699" y="32421"/>
                    <a:pt x="204652" y="34326"/>
                  </a:cubicBezTo>
                  <a:cubicBezTo>
                    <a:pt x="205604" y="36231"/>
                    <a:pt x="205604" y="38136"/>
                    <a:pt x="206557" y="40041"/>
                  </a:cubicBezTo>
                  <a:cubicBezTo>
                    <a:pt x="207509" y="44804"/>
                    <a:pt x="209414" y="49566"/>
                    <a:pt x="210367" y="55281"/>
                  </a:cubicBezTo>
                  <a:cubicBezTo>
                    <a:pt x="211319" y="60996"/>
                    <a:pt x="211319" y="60996"/>
                    <a:pt x="212272" y="67664"/>
                  </a:cubicBezTo>
                  <a:cubicBezTo>
                    <a:pt x="213224" y="73379"/>
                    <a:pt x="213224" y="80046"/>
                    <a:pt x="213224" y="85761"/>
                  </a:cubicBezTo>
                  <a:cubicBezTo>
                    <a:pt x="214177" y="109574"/>
                    <a:pt x="212272" y="130529"/>
                    <a:pt x="204652" y="153389"/>
                  </a:cubicBezTo>
                  <a:cubicBezTo>
                    <a:pt x="198937" y="170534"/>
                    <a:pt x="188459" y="184821"/>
                    <a:pt x="170362" y="191489"/>
                  </a:cubicBezTo>
                  <a:cubicBezTo>
                    <a:pt x="149407" y="199109"/>
                    <a:pt x="126547" y="198156"/>
                    <a:pt x="104639" y="192441"/>
                  </a:cubicBezTo>
                  <a:cubicBezTo>
                    <a:pt x="79874" y="186726"/>
                    <a:pt x="54157" y="174344"/>
                    <a:pt x="37012" y="159104"/>
                  </a:cubicBezTo>
                  <a:cubicBezTo>
                    <a:pt x="17009" y="140054"/>
                    <a:pt x="-13471" y="170534"/>
                    <a:pt x="6532" y="189584"/>
                  </a:cubicBezTo>
                  <a:cubicBezTo>
                    <a:pt x="48442" y="228636"/>
                    <a:pt x="117022" y="250544"/>
                    <a:pt x="174172" y="235304"/>
                  </a:cubicBezTo>
                  <a:cubicBezTo>
                    <a:pt x="202747" y="227684"/>
                    <a:pt x="226559" y="209586"/>
                    <a:pt x="238942" y="182916"/>
                  </a:cubicBezTo>
                  <a:cubicBezTo>
                    <a:pt x="251324" y="156246"/>
                    <a:pt x="256087" y="126719"/>
                    <a:pt x="257039" y="97191"/>
                  </a:cubicBezTo>
                  <a:cubicBezTo>
                    <a:pt x="257992" y="67664"/>
                    <a:pt x="255134" y="37184"/>
                    <a:pt x="242752" y="10514"/>
                  </a:cubicBezTo>
                  <a:cubicBezTo>
                    <a:pt x="237989" y="36"/>
                    <a:pt x="222749" y="-2821"/>
                    <a:pt x="213224" y="2894"/>
                  </a:cubicBezTo>
                  <a:cubicBezTo>
                    <a:pt x="199889" y="9561"/>
                    <a:pt x="198937" y="20991"/>
                    <a:pt x="203699" y="32421"/>
                  </a:cubicBezTo>
                  <a:lnTo>
                    <a:pt x="203699" y="3242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7" name="Graphic 256">
            <a:extLst>
              <a:ext uri="{FF2B5EF4-FFF2-40B4-BE49-F238E27FC236}">
                <a16:creationId xmlns:a16="http://schemas.microsoft.com/office/drawing/2014/main" id="{2C2B65C8-F919-4A8F-A65D-B3C84BD1A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62455">
            <a:off x="5393236" y="4609868"/>
            <a:ext cx="1352899" cy="705032"/>
          </a:xfrm>
          <a:prstGeom prst="rect">
            <a:avLst/>
          </a:prstGeom>
        </p:spPr>
      </p:pic>
      <p:grpSp>
        <p:nvGrpSpPr>
          <p:cNvPr id="258" name="Graphic 6">
            <a:extLst>
              <a:ext uri="{FF2B5EF4-FFF2-40B4-BE49-F238E27FC236}">
                <a16:creationId xmlns:a16="http://schemas.microsoft.com/office/drawing/2014/main" id="{E3CC4B2F-3B95-4FE0-9EB3-8A69BA61437F}"/>
              </a:ext>
            </a:extLst>
          </p:cNvPr>
          <p:cNvGrpSpPr/>
          <p:nvPr userDrawn="1"/>
        </p:nvGrpSpPr>
        <p:grpSpPr>
          <a:xfrm>
            <a:off x="5018061" y="1467272"/>
            <a:ext cx="1031281" cy="1343056"/>
            <a:chOff x="4584801" y="1657350"/>
            <a:chExt cx="612700" cy="797930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3743DD3-FC85-4334-AD79-3393FA455170}"/>
                </a:ext>
              </a:extLst>
            </p:cNvPr>
            <p:cNvSpPr/>
            <p:nvPr/>
          </p:nvSpPr>
          <p:spPr>
            <a:xfrm>
              <a:off x="4584801" y="1657350"/>
              <a:ext cx="612700" cy="797930"/>
            </a:xfrm>
            <a:custGeom>
              <a:avLst/>
              <a:gdLst>
                <a:gd name="connsiteX0" fmla="*/ 119595 w 612700"/>
                <a:gd name="connsiteY0" fmla="*/ 0 h 797930"/>
                <a:gd name="connsiteX1" fmla="*/ 331050 w 612700"/>
                <a:gd name="connsiteY1" fmla="*/ 432435 h 797930"/>
                <a:gd name="connsiteX2" fmla="*/ 529170 w 612700"/>
                <a:gd name="connsiteY2" fmla="*/ 783908 h 797930"/>
                <a:gd name="connsiteX3" fmla="*/ 267233 w 612700"/>
                <a:gd name="connsiteY3" fmla="*/ 568643 h 797930"/>
                <a:gd name="connsiteX4" fmla="*/ 119595 w 612700"/>
                <a:gd name="connsiteY4" fmla="*/ 0 h 79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700" h="797930">
                  <a:moveTo>
                    <a:pt x="119595" y="0"/>
                  </a:moveTo>
                  <a:cubicBezTo>
                    <a:pt x="119595" y="0"/>
                    <a:pt x="79590" y="461963"/>
                    <a:pt x="331050" y="432435"/>
                  </a:cubicBezTo>
                  <a:cubicBezTo>
                    <a:pt x="581558" y="402908"/>
                    <a:pt x="707288" y="710565"/>
                    <a:pt x="529170" y="783908"/>
                  </a:cubicBezTo>
                  <a:cubicBezTo>
                    <a:pt x="351053" y="858203"/>
                    <a:pt x="436778" y="615315"/>
                    <a:pt x="267233" y="568643"/>
                  </a:cubicBezTo>
                  <a:cubicBezTo>
                    <a:pt x="96735" y="521017"/>
                    <a:pt x="-149962" y="341947"/>
                    <a:pt x="119595" y="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E22A13C-438C-42E5-868E-F7B107BEEC00}"/>
                </a:ext>
              </a:extLst>
            </p:cNvPr>
            <p:cNvSpPr/>
            <p:nvPr/>
          </p:nvSpPr>
          <p:spPr>
            <a:xfrm>
              <a:off x="4995245" y="2273780"/>
              <a:ext cx="159511" cy="75896"/>
            </a:xfrm>
            <a:custGeom>
              <a:avLst/>
              <a:gdLst>
                <a:gd name="connsiteX0" fmla="*/ 156826 w 159511"/>
                <a:gd name="connsiteY0" fmla="*/ 47462 h 75896"/>
                <a:gd name="connsiteX1" fmla="*/ 85389 w 159511"/>
                <a:gd name="connsiteY1" fmla="*/ 2694 h 75896"/>
                <a:gd name="connsiteX2" fmla="*/ 44432 w 159511"/>
                <a:gd name="connsiteY2" fmla="*/ 789 h 75896"/>
                <a:gd name="connsiteX3" fmla="*/ 9189 w 159511"/>
                <a:gd name="connsiteY3" fmla="*/ 11266 h 75896"/>
                <a:gd name="connsiteX4" fmla="*/ 2521 w 159511"/>
                <a:gd name="connsiteY4" fmla="*/ 36984 h 75896"/>
                <a:gd name="connsiteX5" fmla="*/ 28239 w 159511"/>
                <a:gd name="connsiteY5" fmla="*/ 43652 h 75896"/>
                <a:gd name="connsiteX6" fmla="*/ 33001 w 159511"/>
                <a:gd name="connsiteY6" fmla="*/ 40794 h 75896"/>
                <a:gd name="connsiteX7" fmla="*/ 32049 w 159511"/>
                <a:gd name="connsiteY7" fmla="*/ 41747 h 75896"/>
                <a:gd name="connsiteX8" fmla="*/ 34907 w 159511"/>
                <a:gd name="connsiteY8" fmla="*/ 40794 h 75896"/>
                <a:gd name="connsiteX9" fmla="*/ 40621 w 159511"/>
                <a:gd name="connsiteY9" fmla="*/ 38889 h 75896"/>
                <a:gd name="connsiteX10" fmla="*/ 44432 w 159511"/>
                <a:gd name="connsiteY10" fmla="*/ 37937 h 75896"/>
                <a:gd name="connsiteX11" fmla="*/ 44432 w 159511"/>
                <a:gd name="connsiteY11" fmla="*/ 37937 h 75896"/>
                <a:gd name="connsiteX12" fmla="*/ 60624 w 159511"/>
                <a:gd name="connsiteY12" fmla="*/ 37937 h 75896"/>
                <a:gd name="connsiteX13" fmla="*/ 69196 w 159511"/>
                <a:gd name="connsiteY13" fmla="*/ 38889 h 75896"/>
                <a:gd name="connsiteX14" fmla="*/ 70149 w 159511"/>
                <a:gd name="connsiteY14" fmla="*/ 38889 h 75896"/>
                <a:gd name="connsiteX15" fmla="*/ 73959 w 159511"/>
                <a:gd name="connsiteY15" fmla="*/ 39841 h 75896"/>
                <a:gd name="connsiteX16" fmla="*/ 91104 w 159511"/>
                <a:gd name="connsiteY16" fmla="*/ 43652 h 75896"/>
                <a:gd name="connsiteX17" fmla="*/ 99676 w 159511"/>
                <a:gd name="connsiteY17" fmla="*/ 46509 h 75896"/>
                <a:gd name="connsiteX18" fmla="*/ 103487 w 159511"/>
                <a:gd name="connsiteY18" fmla="*/ 48414 h 75896"/>
                <a:gd name="connsiteX19" fmla="*/ 111107 w 159511"/>
                <a:gd name="connsiteY19" fmla="*/ 53177 h 75896"/>
                <a:gd name="connsiteX20" fmla="*/ 112059 w 159511"/>
                <a:gd name="connsiteY20" fmla="*/ 54129 h 75896"/>
                <a:gd name="connsiteX21" fmla="*/ 114916 w 159511"/>
                <a:gd name="connsiteY21" fmla="*/ 56987 h 75896"/>
                <a:gd name="connsiteX22" fmla="*/ 120632 w 159511"/>
                <a:gd name="connsiteY22" fmla="*/ 62702 h 75896"/>
                <a:gd name="connsiteX23" fmla="*/ 120632 w 159511"/>
                <a:gd name="connsiteY23" fmla="*/ 62702 h 75896"/>
                <a:gd name="connsiteX24" fmla="*/ 123489 w 159511"/>
                <a:gd name="connsiteY24" fmla="*/ 66512 h 75896"/>
                <a:gd name="connsiteX25" fmla="*/ 149207 w 159511"/>
                <a:gd name="connsiteY25" fmla="*/ 73179 h 75896"/>
                <a:gd name="connsiteX26" fmla="*/ 156826 w 159511"/>
                <a:gd name="connsiteY26" fmla="*/ 47462 h 75896"/>
                <a:gd name="connsiteX27" fmla="*/ 156826 w 159511"/>
                <a:gd name="connsiteY27" fmla="*/ 47462 h 7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9511" h="75896">
                  <a:moveTo>
                    <a:pt x="156826" y="47462"/>
                  </a:moveTo>
                  <a:cubicBezTo>
                    <a:pt x="142539" y="21744"/>
                    <a:pt x="113012" y="8409"/>
                    <a:pt x="85389" y="2694"/>
                  </a:cubicBezTo>
                  <a:cubicBezTo>
                    <a:pt x="72054" y="789"/>
                    <a:pt x="58719" y="-1116"/>
                    <a:pt x="44432" y="789"/>
                  </a:cubicBezTo>
                  <a:cubicBezTo>
                    <a:pt x="33001" y="1741"/>
                    <a:pt x="19666" y="4599"/>
                    <a:pt x="9189" y="11266"/>
                  </a:cubicBezTo>
                  <a:cubicBezTo>
                    <a:pt x="1569" y="16982"/>
                    <a:pt x="-3193" y="28412"/>
                    <a:pt x="2521" y="36984"/>
                  </a:cubicBezTo>
                  <a:cubicBezTo>
                    <a:pt x="7284" y="44604"/>
                    <a:pt x="19666" y="50319"/>
                    <a:pt x="28239" y="43652"/>
                  </a:cubicBezTo>
                  <a:cubicBezTo>
                    <a:pt x="30144" y="42699"/>
                    <a:pt x="31096" y="41747"/>
                    <a:pt x="33001" y="40794"/>
                  </a:cubicBezTo>
                  <a:cubicBezTo>
                    <a:pt x="35859" y="38889"/>
                    <a:pt x="28239" y="41747"/>
                    <a:pt x="32049" y="41747"/>
                  </a:cubicBezTo>
                  <a:cubicBezTo>
                    <a:pt x="33001" y="41747"/>
                    <a:pt x="33954" y="40794"/>
                    <a:pt x="34907" y="40794"/>
                  </a:cubicBezTo>
                  <a:cubicBezTo>
                    <a:pt x="36812" y="39841"/>
                    <a:pt x="38716" y="39841"/>
                    <a:pt x="40621" y="38889"/>
                  </a:cubicBezTo>
                  <a:cubicBezTo>
                    <a:pt x="41574" y="38889"/>
                    <a:pt x="43479" y="38889"/>
                    <a:pt x="44432" y="37937"/>
                  </a:cubicBezTo>
                  <a:cubicBezTo>
                    <a:pt x="46337" y="37937"/>
                    <a:pt x="39669" y="37937"/>
                    <a:pt x="44432" y="37937"/>
                  </a:cubicBezTo>
                  <a:cubicBezTo>
                    <a:pt x="50146" y="37937"/>
                    <a:pt x="54909" y="36984"/>
                    <a:pt x="60624" y="37937"/>
                  </a:cubicBezTo>
                  <a:cubicBezTo>
                    <a:pt x="63482" y="37937"/>
                    <a:pt x="66339" y="37937"/>
                    <a:pt x="69196" y="38889"/>
                  </a:cubicBezTo>
                  <a:cubicBezTo>
                    <a:pt x="70149" y="38889"/>
                    <a:pt x="75864" y="39841"/>
                    <a:pt x="70149" y="38889"/>
                  </a:cubicBezTo>
                  <a:cubicBezTo>
                    <a:pt x="71101" y="38889"/>
                    <a:pt x="73007" y="38889"/>
                    <a:pt x="73959" y="39841"/>
                  </a:cubicBezTo>
                  <a:cubicBezTo>
                    <a:pt x="79674" y="40794"/>
                    <a:pt x="85389" y="42699"/>
                    <a:pt x="91104" y="43652"/>
                  </a:cubicBezTo>
                  <a:cubicBezTo>
                    <a:pt x="93962" y="44604"/>
                    <a:pt x="96819" y="45557"/>
                    <a:pt x="99676" y="46509"/>
                  </a:cubicBezTo>
                  <a:cubicBezTo>
                    <a:pt x="94914" y="44604"/>
                    <a:pt x="102534" y="47462"/>
                    <a:pt x="103487" y="48414"/>
                  </a:cubicBezTo>
                  <a:cubicBezTo>
                    <a:pt x="106344" y="49366"/>
                    <a:pt x="108249" y="51272"/>
                    <a:pt x="111107" y="53177"/>
                  </a:cubicBezTo>
                  <a:cubicBezTo>
                    <a:pt x="112059" y="54129"/>
                    <a:pt x="115869" y="56987"/>
                    <a:pt x="112059" y="54129"/>
                  </a:cubicBezTo>
                  <a:cubicBezTo>
                    <a:pt x="113012" y="55082"/>
                    <a:pt x="113964" y="56034"/>
                    <a:pt x="114916" y="56987"/>
                  </a:cubicBezTo>
                  <a:cubicBezTo>
                    <a:pt x="116821" y="58891"/>
                    <a:pt x="118726" y="60797"/>
                    <a:pt x="120632" y="62702"/>
                  </a:cubicBezTo>
                  <a:cubicBezTo>
                    <a:pt x="123489" y="65559"/>
                    <a:pt x="118726" y="59844"/>
                    <a:pt x="120632" y="62702"/>
                  </a:cubicBezTo>
                  <a:cubicBezTo>
                    <a:pt x="121584" y="63654"/>
                    <a:pt x="122537" y="65559"/>
                    <a:pt x="123489" y="66512"/>
                  </a:cubicBezTo>
                  <a:cubicBezTo>
                    <a:pt x="128251" y="75084"/>
                    <a:pt x="140634" y="78894"/>
                    <a:pt x="149207" y="73179"/>
                  </a:cubicBezTo>
                  <a:cubicBezTo>
                    <a:pt x="158732" y="68416"/>
                    <a:pt x="162541" y="56987"/>
                    <a:pt x="156826" y="47462"/>
                  </a:cubicBezTo>
                  <a:lnTo>
                    <a:pt x="156826" y="47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8F3BADB-98BD-43D2-97D7-8B339482E8C3}"/>
                </a:ext>
              </a:extLst>
            </p:cNvPr>
            <p:cNvSpPr/>
            <p:nvPr/>
          </p:nvSpPr>
          <p:spPr>
            <a:xfrm>
              <a:off x="4909135" y="2164079"/>
              <a:ext cx="139854" cy="58703"/>
            </a:xfrm>
            <a:custGeom>
              <a:avLst/>
              <a:gdLst>
                <a:gd name="connsiteX0" fmla="*/ 134352 w 139854"/>
                <a:gd name="connsiteY0" fmla="*/ 27623 h 58703"/>
                <a:gd name="connsiteX1" fmla="*/ 108634 w 139854"/>
                <a:gd name="connsiteY1" fmla="*/ 12383 h 58703"/>
                <a:gd name="connsiteX2" fmla="*/ 79107 w 139854"/>
                <a:gd name="connsiteY2" fmla="*/ 3810 h 58703"/>
                <a:gd name="connsiteX3" fmla="*/ 43864 w 139854"/>
                <a:gd name="connsiteY3" fmla="*/ 0 h 58703"/>
                <a:gd name="connsiteX4" fmla="*/ 14337 w 139854"/>
                <a:gd name="connsiteY4" fmla="*/ 3810 h 58703"/>
                <a:gd name="connsiteX5" fmla="*/ 1002 w 139854"/>
                <a:gd name="connsiteY5" fmla="*/ 27623 h 58703"/>
                <a:gd name="connsiteX6" fmla="*/ 24814 w 139854"/>
                <a:gd name="connsiteY6" fmla="*/ 40958 h 58703"/>
                <a:gd name="connsiteX7" fmla="*/ 29577 w 139854"/>
                <a:gd name="connsiteY7" fmla="*/ 39053 h 58703"/>
                <a:gd name="connsiteX8" fmla="*/ 31482 w 139854"/>
                <a:gd name="connsiteY8" fmla="*/ 38100 h 58703"/>
                <a:gd name="connsiteX9" fmla="*/ 44817 w 139854"/>
                <a:gd name="connsiteY9" fmla="*/ 37148 h 58703"/>
                <a:gd name="connsiteX10" fmla="*/ 59104 w 139854"/>
                <a:gd name="connsiteY10" fmla="*/ 38100 h 58703"/>
                <a:gd name="connsiteX11" fmla="*/ 62914 w 139854"/>
                <a:gd name="connsiteY11" fmla="*/ 38100 h 58703"/>
                <a:gd name="connsiteX12" fmla="*/ 62914 w 139854"/>
                <a:gd name="connsiteY12" fmla="*/ 38100 h 58703"/>
                <a:gd name="connsiteX13" fmla="*/ 70534 w 139854"/>
                <a:gd name="connsiteY13" fmla="*/ 39053 h 58703"/>
                <a:gd name="connsiteX14" fmla="*/ 98157 w 139854"/>
                <a:gd name="connsiteY14" fmla="*/ 46673 h 58703"/>
                <a:gd name="connsiteX15" fmla="*/ 97205 w 139854"/>
                <a:gd name="connsiteY15" fmla="*/ 46673 h 58703"/>
                <a:gd name="connsiteX16" fmla="*/ 100062 w 139854"/>
                <a:gd name="connsiteY16" fmla="*/ 47625 h 58703"/>
                <a:gd name="connsiteX17" fmla="*/ 104824 w 139854"/>
                <a:gd name="connsiteY17" fmla="*/ 50483 h 58703"/>
                <a:gd name="connsiteX18" fmla="*/ 106730 w 139854"/>
                <a:gd name="connsiteY18" fmla="*/ 51435 h 58703"/>
                <a:gd name="connsiteX19" fmla="*/ 108634 w 139854"/>
                <a:gd name="connsiteY19" fmla="*/ 53340 h 58703"/>
                <a:gd name="connsiteX20" fmla="*/ 135305 w 139854"/>
                <a:gd name="connsiteY20" fmla="*/ 53340 h 58703"/>
                <a:gd name="connsiteX21" fmla="*/ 134352 w 139854"/>
                <a:gd name="connsiteY21" fmla="*/ 27623 h 58703"/>
                <a:gd name="connsiteX22" fmla="*/ 134352 w 139854"/>
                <a:gd name="connsiteY22" fmla="*/ 27623 h 5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854" h="58703">
                  <a:moveTo>
                    <a:pt x="134352" y="27623"/>
                  </a:moveTo>
                  <a:cubicBezTo>
                    <a:pt x="127684" y="20003"/>
                    <a:pt x="118159" y="15240"/>
                    <a:pt x="108634" y="12383"/>
                  </a:cubicBezTo>
                  <a:cubicBezTo>
                    <a:pt x="99109" y="8573"/>
                    <a:pt x="89584" y="5715"/>
                    <a:pt x="79107" y="3810"/>
                  </a:cubicBezTo>
                  <a:cubicBezTo>
                    <a:pt x="67677" y="1905"/>
                    <a:pt x="55294" y="0"/>
                    <a:pt x="43864" y="0"/>
                  </a:cubicBezTo>
                  <a:cubicBezTo>
                    <a:pt x="34339" y="0"/>
                    <a:pt x="23862" y="953"/>
                    <a:pt x="14337" y="3810"/>
                  </a:cubicBezTo>
                  <a:cubicBezTo>
                    <a:pt x="4812" y="7620"/>
                    <a:pt x="-2808" y="17145"/>
                    <a:pt x="1002" y="27623"/>
                  </a:cubicBezTo>
                  <a:cubicBezTo>
                    <a:pt x="3859" y="36195"/>
                    <a:pt x="14337" y="44767"/>
                    <a:pt x="24814" y="40958"/>
                  </a:cubicBezTo>
                  <a:cubicBezTo>
                    <a:pt x="26719" y="40005"/>
                    <a:pt x="27672" y="40005"/>
                    <a:pt x="29577" y="39053"/>
                  </a:cubicBezTo>
                  <a:cubicBezTo>
                    <a:pt x="31482" y="38100"/>
                    <a:pt x="37197" y="38100"/>
                    <a:pt x="31482" y="38100"/>
                  </a:cubicBezTo>
                  <a:cubicBezTo>
                    <a:pt x="36244" y="38100"/>
                    <a:pt x="40054" y="37148"/>
                    <a:pt x="44817" y="37148"/>
                  </a:cubicBezTo>
                  <a:cubicBezTo>
                    <a:pt x="49579" y="37148"/>
                    <a:pt x="54342" y="37148"/>
                    <a:pt x="59104" y="38100"/>
                  </a:cubicBezTo>
                  <a:cubicBezTo>
                    <a:pt x="60057" y="38100"/>
                    <a:pt x="61962" y="38100"/>
                    <a:pt x="62914" y="38100"/>
                  </a:cubicBezTo>
                  <a:cubicBezTo>
                    <a:pt x="64819" y="38100"/>
                    <a:pt x="58152" y="37148"/>
                    <a:pt x="62914" y="38100"/>
                  </a:cubicBezTo>
                  <a:cubicBezTo>
                    <a:pt x="65772" y="38100"/>
                    <a:pt x="67677" y="39053"/>
                    <a:pt x="70534" y="39053"/>
                  </a:cubicBezTo>
                  <a:cubicBezTo>
                    <a:pt x="80059" y="40958"/>
                    <a:pt x="88632" y="42863"/>
                    <a:pt x="98157" y="46673"/>
                  </a:cubicBezTo>
                  <a:cubicBezTo>
                    <a:pt x="99109" y="47625"/>
                    <a:pt x="101967" y="48578"/>
                    <a:pt x="97205" y="46673"/>
                  </a:cubicBezTo>
                  <a:cubicBezTo>
                    <a:pt x="98157" y="46673"/>
                    <a:pt x="99109" y="47625"/>
                    <a:pt x="100062" y="47625"/>
                  </a:cubicBezTo>
                  <a:cubicBezTo>
                    <a:pt x="101967" y="48578"/>
                    <a:pt x="102919" y="49530"/>
                    <a:pt x="104824" y="50483"/>
                  </a:cubicBezTo>
                  <a:cubicBezTo>
                    <a:pt x="105777" y="51435"/>
                    <a:pt x="109587" y="54292"/>
                    <a:pt x="106730" y="51435"/>
                  </a:cubicBezTo>
                  <a:cubicBezTo>
                    <a:pt x="103872" y="49530"/>
                    <a:pt x="107682" y="52388"/>
                    <a:pt x="108634" y="53340"/>
                  </a:cubicBezTo>
                  <a:cubicBezTo>
                    <a:pt x="115302" y="60960"/>
                    <a:pt x="128637" y="60008"/>
                    <a:pt x="135305" y="53340"/>
                  </a:cubicBezTo>
                  <a:cubicBezTo>
                    <a:pt x="141972" y="45720"/>
                    <a:pt x="141019" y="35242"/>
                    <a:pt x="134352" y="27623"/>
                  </a:cubicBezTo>
                  <a:lnTo>
                    <a:pt x="134352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1C5D0DB-9C7F-4E72-B575-879D5A1C2DA1}"/>
                </a:ext>
              </a:extLst>
            </p:cNvPr>
            <p:cNvSpPr/>
            <p:nvPr/>
          </p:nvSpPr>
          <p:spPr>
            <a:xfrm>
              <a:off x="4783930" y="211169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6462AD7-85D3-4767-BD57-00CD27FBC312}"/>
                </a:ext>
              </a:extLst>
            </p:cNvPr>
            <p:cNvSpPr/>
            <p:nvPr/>
          </p:nvSpPr>
          <p:spPr>
            <a:xfrm>
              <a:off x="4657248" y="1983104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4" name="Graphic 6">
            <a:extLst>
              <a:ext uri="{FF2B5EF4-FFF2-40B4-BE49-F238E27FC236}">
                <a16:creationId xmlns:a16="http://schemas.microsoft.com/office/drawing/2014/main" id="{29889DD7-23E7-48A3-92ED-D3C951A25ADB}"/>
              </a:ext>
            </a:extLst>
          </p:cNvPr>
          <p:cNvGrpSpPr/>
          <p:nvPr userDrawn="1"/>
        </p:nvGrpSpPr>
        <p:grpSpPr>
          <a:xfrm>
            <a:off x="4116519" y="1863199"/>
            <a:ext cx="754705" cy="838945"/>
            <a:chOff x="4082249" y="1732597"/>
            <a:chExt cx="448382" cy="498430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034CF74B-68D3-4797-871D-99E95FB5E4F7}"/>
                </a:ext>
              </a:extLst>
            </p:cNvPr>
            <p:cNvSpPr/>
            <p:nvPr/>
          </p:nvSpPr>
          <p:spPr>
            <a:xfrm>
              <a:off x="4082249" y="1732597"/>
              <a:ext cx="448382" cy="498430"/>
            </a:xfrm>
            <a:custGeom>
              <a:avLst/>
              <a:gdLst>
                <a:gd name="connsiteX0" fmla="*/ 360210 w 448382"/>
                <a:gd name="connsiteY0" fmla="*/ 0 h 498430"/>
                <a:gd name="connsiteX1" fmla="*/ 396405 w 448382"/>
                <a:gd name="connsiteY1" fmla="*/ 385763 h 498430"/>
                <a:gd name="connsiteX2" fmla="*/ 72555 w 448382"/>
                <a:gd name="connsiteY2" fmla="*/ 470535 h 498430"/>
                <a:gd name="connsiteX3" fmla="*/ 122085 w 448382"/>
                <a:gd name="connsiteY3" fmla="*/ 269558 h 498430"/>
                <a:gd name="connsiteX4" fmla="*/ 360210 w 448382"/>
                <a:gd name="connsiteY4" fmla="*/ 0 h 4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382" h="498430">
                  <a:moveTo>
                    <a:pt x="360210" y="0"/>
                  </a:moveTo>
                  <a:cubicBezTo>
                    <a:pt x="360210" y="0"/>
                    <a:pt x="531660" y="264795"/>
                    <a:pt x="396405" y="385763"/>
                  </a:cubicBezTo>
                  <a:cubicBezTo>
                    <a:pt x="291630" y="479108"/>
                    <a:pt x="202095" y="535305"/>
                    <a:pt x="72555" y="470535"/>
                  </a:cubicBezTo>
                  <a:cubicBezTo>
                    <a:pt x="-56985" y="405765"/>
                    <a:pt x="3975" y="241935"/>
                    <a:pt x="122085" y="269558"/>
                  </a:cubicBezTo>
                  <a:cubicBezTo>
                    <a:pt x="240195" y="297180"/>
                    <a:pt x="432600" y="179070"/>
                    <a:pt x="360210" y="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1BE8EAE-194F-4111-9ABA-7A7BDD612EF4}"/>
                </a:ext>
              </a:extLst>
            </p:cNvPr>
            <p:cNvSpPr/>
            <p:nvPr/>
          </p:nvSpPr>
          <p:spPr>
            <a:xfrm>
              <a:off x="4361973" y="2065020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2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1F65E1D-4362-4E12-A691-49E229DB96CE}"/>
                </a:ext>
              </a:extLst>
            </p:cNvPr>
            <p:cNvSpPr/>
            <p:nvPr/>
          </p:nvSpPr>
          <p:spPr>
            <a:xfrm>
              <a:off x="4386738" y="198500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FB6E441-0493-444D-92F4-3FFDEE9F4E8E}"/>
                </a:ext>
              </a:extLst>
            </p:cNvPr>
            <p:cNvSpPr/>
            <p:nvPr/>
          </p:nvSpPr>
          <p:spPr>
            <a:xfrm>
              <a:off x="4205763" y="204882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A513AA5-88AB-4C04-82EC-748512AD65B7}"/>
                </a:ext>
              </a:extLst>
            </p:cNvPr>
            <p:cNvSpPr/>
            <p:nvPr/>
          </p:nvSpPr>
          <p:spPr>
            <a:xfrm>
              <a:off x="4140396" y="2105977"/>
              <a:ext cx="48221" cy="50482"/>
            </a:xfrm>
            <a:custGeom>
              <a:avLst/>
              <a:gdLst>
                <a:gd name="connsiteX0" fmla="*/ 23933 w 48221"/>
                <a:gd name="connsiteY0" fmla="*/ 50482 h 50482"/>
                <a:gd name="connsiteX1" fmla="*/ 23933 w 48221"/>
                <a:gd name="connsiteY1" fmla="*/ 0 h 50482"/>
                <a:gd name="connsiteX2" fmla="*/ 23933 w 48221"/>
                <a:gd name="connsiteY2" fmla="*/ 50482 h 50482"/>
                <a:gd name="connsiteX3" fmla="*/ 23933 w 48221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2"/>
                  </a:moveTo>
                  <a:cubicBezTo>
                    <a:pt x="56318" y="50482"/>
                    <a:pt x="56318" y="0"/>
                    <a:pt x="23933" y="0"/>
                  </a:cubicBezTo>
                  <a:cubicBezTo>
                    <a:pt x="-7500" y="0"/>
                    <a:pt x="-8452" y="50482"/>
                    <a:pt x="23933" y="50482"/>
                  </a:cubicBezTo>
                  <a:lnTo>
                    <a:pt x="23933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CD30D14-C7E9-404B-8676-99F60FB80D18}"/>
                </a:ext>
              </a:extLst>
            </p:cNvPr>
            <p:cNvSpPr/>
            <p:nvPr/>
          </p:nvSpPr>
          <p:spPr>
            <a:xfrm>
              <a:off x="4272438" y="213074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FA6F1279-1E37-4C5C-9EA1-82FC6AB7C877}"/>
              </a:ext>
            </a:extLst>
          </p:cNvPr>
          <p:cNvSpPr/>
          <p:nvPr userDrawn="1"/>
        </p:nvSpPr>
        <p:spPr>
          <a:xfrm rot="19709944" flipH="1">
            <a:off x="4744081" y="2550117"/>
            <a:ext cx="954029" cy="837770"/>
          </a:xfrm>
          <a:custGeom>
            <a:avLst/>
            <a:gdLst>
              <a:gd name="connsiteX0" fmla="*/ 438641 w 456747"/>
              <a:gd name="connsiteY0" fmla="*/ 19954 h 401088"/>
              <a:gd name="connsiteX1" fmla="*/ 242426 w 456747"/>
              <a:gd name="connsiteY1" fmla="*/ 180926 h 401088"/>
              <a:gd name="connsiteX2" fmla="*/ 123364 w 456747"/>
              <a:gd name="connsiteY2" fmla="*/ 3761 h 401088"/>
              <a:gd name="connsiteX3" fmla="*/ 198611 w 456747"/>
              <a:gd name="connsiteY3" fmla="*/ 199024 h 401088"/>
              <a:gd name="connsiteX4" fmla="*/ 16684 w 456747"/>
              <a:gd name="connsiteY4" fmla="*/ 369521 h 401088"/>
              <a:gd name="connsiteX5" fmla="*/ 220519 w 456747"/>
              <a:gd name="connsiteY5" fmla="*/ 216169 h 401088"/>
              <a:gd name="connsiteX6" fmla="*/ 331009 w 456747"/>
              <a:gd name="connsiteY6" fmla="*/ 398096 h 401088"/>
              <a:gd name="connsiteX7" fmla="*/ 262429 w 456747"/>
              <a:gd name="connsiteY7" fmla="*/ 198071 h 401088"/>
              <a:gd name="connsiteX8" fmla="*/ 438641 w 456747"/>
              <a:gd name="connsiteY8" fmla="*/ 19954 h 40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747" h="401088">
                <a:moveTo>
                  <a:pt x="438641" y="19954"/>
                </a:moveTo>
                <a:cubicBezTo>
                  <a:pt x="364346" y="-37196"/>
                  <a:pt x="242426" y="180926"/>
                  <a:pt x="242426" y="180926"/>
                </a:cubicBezTo>
                <a:cubicBezTo>
                  <a:pt x="242426" y="180926"/>
                  <a:pt x="231949" y="-30529"/>
                  <a:pt x="123364" y="3761"/>
                </a:cubicBezTo>
                <a:cubicBezTo>
                  <a:pt x="35734" y="31384"/>
                  <a:pt x="151939" y="154256"/>
                  <a:pt x="198611" y="199024"/>
                </a:cubicBezTo>
                <a:cubicBezTo>
                  <a:pt x="80501" y="242839"/>
                  <a:pt x="-46181" y="317134"/>
                  <a:pt x="16684" y="369521"/>
                </a:cubicBezTo>
                <a:cubicBezTo>
                  <a:pt x="89074" y="429529"/>
                  <a:pt x="220519" y="216169"/>
                  <a:pt x="220519" y="216169"/>
                </a:cubicBezTo>
                <a:cubicBezTo>
                  <a:pt x="220519" y="216169"/>
                  <a:pt x="221471" y="428576"/>
                  <a:pt x="331009" y="398096"/>
                </a:cubicBezTo>
                <a:cubicBezTo>
                  <a:pt x="420544" y="373331"/>
                  <a:pt x="306244" y="242839"/>
                  <a:pt x="262429" y="198071"/>
                </a:cubicBezTo>
                <a:cubicBezTo>
                  <a:pt x="378634" y="150446"/>
                  <a:pt x="504364" y="70436"/>
                  <a:pt x="438641" y="19954"/>
                </a:cubicBezTo>
                <a:close/>
              </a:path>
            </a:pathLst>
          </a:custGeom>
          <a:solidFill>
            <a:srgbClr val="FF941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72" name="Graphic 3">
            <a:extLst>
              <a:ext uri="{FF2B5EF4-FFF2-40B4-BE49-F238E27FC236}">
                <a16:creationId xmlns:a16="http://schemas.microsoft.com/office/drawing/2014/main" id="{0ECBFB93-FFDC-45D5-84A1-787F1E3F17B3}"/>
              </a:ext>
            </a:extLst>
          </p:cNvPr>
          <p:cNvGrpSpPr/>
          <p:nvPr userDrawn="1"/>
        </p:nvGrpSpPr>
        <p:grpSpPr>
          <a:xfrm rot="4762136" flipH="1">
            <a:off x="3063282" y="-140505"/>
            <a:ext cx="734574" cy="1079055"/>
            <a:chOff x="4401027" y="645442"/>
            <a:chExt cx="400999" cy="589049"/>
          </a:xfrm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EFFAC67-E213-45CB-8677-B88C86CCDC43}"/>
                </a:ext>
              </a:extLst>
            </p:cNvPr>
            <p:cNvSpPr/>
            <p:nvPr/>
          </p:nvSpPr>
          <p:spPr>
            <a:xfrm>
              <a:off x="4512891" y="1104284"/>
              <a:ext cx="119277" cy="123539"/>
            </a:xfrm>
            <a:custGeom>
              <a:avLst/>
              <a:gdLst>
                <a:gd name="connsiteX0" fmla="*/ 70538 w 119277"/>
                <a:gd name="connsiteY0" fmla="*/ 9187 h 123539"/>
                <a:gd name="connsiteX1" fmla="*/ 3863 w 119277"/>
                <a:gd name="connsiteY1" fmla="*/ 80625 h 123539"/>
                <a:gd name="connsiteX2" fmla="*/ 14340 w 119277"/>
                <a:gd name="connsiteY2" fmla="*/ 119677 h 123539"/>
                <a:gd name="connsiteX3" fmla="*/ 53393 w 119277"/>
                <a:gd name="connsiteY3" fmla="*/ 109200 h 123539"/>
                <a:gd name="connsiteX4" fmla="*/ 111495 w 119277"/>
                <a:gd name="connsiteY4" fmla="*/ 49192 h 123539"/>
                <a:gd name="connsiteX5" fmla="*/ 70538 w 119277"/>
                <a:gd name="connsiteY5" fmla="*/ 9187 h 123539"/>
                <a:gd name="connsiteX6" fmla="*/ 70538 w 119277"/>
                <a:gd name="connsiteY6" fmla="*/ 9187 h 12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277" h="123539">
                  <a:moveTo>
                    <a:pt x="70538" y="9187"/>
                  </a:moveTo>
                  <a:cubicBezTo>
                    <a:pt x="47678" y="33000"/>
                    <a:pt x="22913" y="53955"/>
                    <a:pt x="3863" y="80625"/>
                  </a:cubicBezTo>
                  <a:cubicBezTo>
                    <a:pt x="-4710" y="93007"/>
                    <a:pt x="1958" y="112057"/>
                    <a:pt x="14340" y="119677"/>
                  </a:cubicBezTo>
                  <a:cubicBezTo>
                    <a:pt x="28628" y="128250"/>
                    <a:pt x="44820" y="121582"/>
                    <a:pt x="53393" y="109200"/>
                  </a:cubicBezTo>
                  <a:cubicBezTo>
                    <a:pt x="69585" y="86340"/>
                    <a:pt x="92445" y="69195"/>
                    <a:pt x="111495" y="49192"/>
                  </a:cubicBezTo>
                  <a:cubicBezTo>
                    <a:pt x="136260" y="22522"/>
                    <a:pt x="96255" y="-18435"/>
                    <a:pt x="70538" y="9187"/>
                  </a:cubicBezTo>
                  <a:lnTo>
                    <a:pt x="70538" y="918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E4EAD2A-BEA0-4B15-9C99-BBFCF29EBA49}"/>
                </a:ext>
              </a:extLst>
            </p:cNvPr>
            <p:cNvSpPr/>
            <p:nvPr/>
          </p:nvSpPr>
          <p:spPr>
            <a:xfrm>
              <a:off x="4416142" y="1014765"/>
              <a:ext cx="91716" cy="89811"/>
            </a:xfrm>
            <a:custGeom>
              <a:avLst/>
              <a:gdLst>
                <a:gd name="connsiteX0" fmla="*/ 83467 w 91716"/>
                <a:gd name="connsiteY0" fmla="*/ 41557 h 89811"/>
                <a:gd name="connsiteX1" fmla="*/ 48224 w 91716"/>
                <a:gd name="connsiteY1" fmla="*/ 8219 h 89811"/>
                <a:gd name="connsiteX2" fmla="*/ 8219 w 91716"/>
                <a:gd name="connsiteY2" fmla="*/ 8219 h 89811"/>
                <a:gd name="connsiteX3" fmla="*/ 8219 w 91716"/>
                <a:gd name="connsiteY3" fmla="*/ 48224 h 89811"/>
                <a:gd name="connsiteX4" fmla="*/ 43462 w 91716"/>
                <a:gd name="connsiteY4" fmla="*/ 81562 h 89811"/>
                <a:gd name="connsiteX5" fmla="*/ 83467 w 91716"/>
                <a:gd name="connsiteY5" fmla="*/ 81562 h 89811"/>
                <a:gd name="connsiteX6" fmla="*/ 83467 w 91716"/>
                <a:gd name="connsiteY6" fmla="*/ 41557 h 89811"/>
                <a:gd name="connsiteX7" fmla="*/ 83467 w 91716"/>
                <a:gd name="connsiteY7" fmla="*/ 41557 h 8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16" h="89811">
                  <a:moveTo>
                    <a:pt x="83467" y="41557"/>
                  </a:moveTo>
                  <a:cubicBezTo>
                    <a:pt x="71084" y="31079"/>
                    <a:pt x="59654" y="19649"/>
                    <a:pt x="48224" y="8219"/>
                  </a:cubicBezTo>
                  <a:cubicBezTo>
                    <a:pt x="37747" y="-2258"/>
                    <a:pt x="18697" y="-3211"/>
                    <a:pt x="8219" y="8219"/>
                  </a:cubicBezTo>
                  <a:cubicBezTo>
                    <a:pt x="-2258" y="19649"/>
                    <a:pt x="-3211" y="37747"/>
                    <a:pt x="8219" y="48224"/>
                  </a:cubicBezTo>
                  <a:cubicBezTo>
                    <a:pt x="19649" y="59654"/>
                    <a:pt x="31079" y="71084"/>
                    <a:pt x="43462" y="81562"/>
                  </a:cubicBezTo>
                  <a:cubicBezTo>
                    <a:pt x="54892" y="91087"/>
                    <a:pt x="72989" y="93944"/>
                    <a:pt x="83467" y="81562"/>
                  </a:cubicBezTo>
                  <a:cubicBezTo>
                    <a:pt x="92992" y="71084"/>
                    <a:pt x="95849" y="51082"/>
                    <a:pt x="83467" y="41557"/>
                  </a:cubicBezTo>
                  <a:lnTo>
                    <a:pt x="83467" y="4155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42D8D2E-5D9F-4B18-BE85-DB77AF130DBF}"/>
                </a:ext>
              </a:extLst>
            </p:cNvPr>
            <p:cNvSpPr/>
            <p:nvPr/>
          </p:nvSpPr>
          <p:spPr>
            <a:xfrm>
              <a:off x="4495799" y="848093"/>
              <a:ext cx="102392" cy="97976"/>
            </a:xfrm>
            <a:custGeom>
              <a:avLst/>
              <a:gdLst>
                <a:gd name="connsiteX0" fmla="*/ 49530 w 102392"/>
                <a:gd name="connsiteY0" fmla="*/ 13918 h 97976"/>
                <a:gd name="connsiteX1" fmla="*/ 47625 w 102392"/>
                <a:gd name="connsiteY1" fmla="*/ 15823 h 97976"/>
                <a:gd name="connsiteX2" fmla="*/ 42863 w 102392"/>
                <a:gd name="connsiteY2" fmla="*/ 20586 h 97976"/>
                <a:gd name="connsiteX3" fmla="*/ 31433 w 102392"/>
                <a:gd name="connsiteY3" fmla="*/ 31063 h 97976"/>
                <a:gd name="connsiteX4" fmla="*/ 8572 w 102392"/>
                <a:gd name="connsiteY4" fmla="*/ 50113 h 97976"/>
                <a:gd name="connsiteX5" fmla="*/ 8572 w 102392"/>
                <a:gd name="connsiteY5" fmla="*/ 90118 h 97976"/>
                <a:gd name="connsiteX6" fmla="*/ 48578 w 102392"/>
                <a:gd name="connsiteY6" fmla="*/ 90118 h 97976"/>
                <a:gd name="connsiteX7" fmla="*/ 98108 w 102392"/>
                <a:gd name="connsiteY7" fmla="*/ 42493 h 97976"/>
                <a:gd name="connsiteX8" fmla="*/ 87630 w 102392"/>
                <a:gd name="connsiteY8" fmla="*/ 3441 h 97976"/>
                <a:gd name="connsiteX9" fmla="*/ 49530 w 102392"/>
                <a:gd name="connsiteY9" fmla="*/ 13918 h 97976"/>
                <a:gd name="connsiteX10" fmla="*/ 49530 w 102392"/>
                <a:gd name="connsiteY10" fmla="*/ 13918 h 9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92" h="97976">
                  <a:moveTo>
                    <a:pt x="49530" y="13918"/>
                  </a:moveTo>
                  <a:cubicBezTo>
                    <a:pt x="52388" y="10108"/>
                    <a:pt x="48578" y="14871"/>
                    <a:pt x="47625" y="15823"/>
                  </a:cubicBezTo>
                  <a:cubicBezTo>
                    <a:pt x="45720" y="17728"/>
                    <a:pt x="44768" y="19633"/>
                    <a:pt x="42863" y="20586"/>
                  </a:cubicBezTo>
                  <a:cubicBezTo>
                    <a:pt x="39053" y="24396"/>
                    <a:pt x="35243" y="27253"/>
                    <a:pt x="31433" y="31063"/>
                  </a:cubicBezTo>
                  <a:cubicBezTo>
                    <a:pt x="23813" y="37731"/>
                    <a:pt x="16193" y="43446"/>
                    <a:pt x="8572" y="50113"/>
                  </a:cubicBezTo>
                  <a:cubicBezTo>
                    <a:pt x="-2857" y="60591"/>
                    <a:pt x="-2857" y="80593"/>
                    <a:pt x="8572" y="90118"/>
                  </a:cubicBezTo>
                  <a:cubicBezTo>
                    <a:pt x="20003" y="100596"/>
                    <a:pt x="37147" y="100596"/>
                    <a:pt x="48578" y="90118"/>
                  </a:cubicBezTo>
                  <a:cubicBezTo>
                    <a:pt x="65722" y="73926"/>
                    <a:pt x="83820" y="60591"/>
                    <a:pt x="98108" y="42493"/>
                  </a:cubicBezTo>
                  <a:cubicBezTo>
                    <a:pt x="107633" y="31063"/>
                    <a:pt x="100013" y="10108"/>
                    <a:pt x="87630" y="3441"/>
                  </a:cubicBezTo>
                  <a:cubicBezTo>
                    <a:pt x="73343" y="-4179"/>
                    <a:pt x="60008" y="1536"/>
                    <a:pt x="49530" y="13918"/>
                  </a:cubicBezTo>
                  <a:lnTo>
                    <a:pt x="49530" y="1391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EDA03800-F9F0-482C-B7AF-87AC14A760E5}"/>
                </a:ext>
              </a:extLst>
            </p:cNvPr>
            <p:cNvSpPr/>
            <p:nvPr/>
          </p:nvSpPr>
          <p:spPr>
            <a:xfrm>
              <a:off x="4401027" y="720989"/>
              <a:ext cx="108765" cy="119220"/>
            </a:xfrm>
            <a:custGeom>
              <a:avLst/>
              <a:gdLst>
                <a:gd name="connsiteX0" fmla="*/ 100487 w 108765"/>
                <a:gd name="connsiteY0" fmla="*/ 70538 h 119220"/>
                <a:gd name="connsiteX1" fmla="*/ 53815 w 108765"/>
                <a:gd name="connsiteY1" fmla="*/ 14340 h 119220"/>
                <a:gd name="connsiteX2" fmla="*/ 14762 w 108765"/>
                <a:gd name="connsiteY2" fmla="*/ 3863 h 119220"/>
                <a:gd name="connsiteX3" fmla="*/ 4285 w 108765"/>
                <a:gd name="connsiteY3" fmla="*/ 42915 h 119220"/>
                <a:gd name="connsiteX4" fmla="*/ 59530 w 108765"/>
                <a:gd name="connsiteY4" fmla="*/ 110543 h 119220"/>
                <a:gd name="connsiteX5" fmla="*/ 100487 w 108765"/>
                <a:gd name="connsiteY5" fmla="*/ 70538 h 119220"/>
                <a:gd name="connsiteX6" fmla="*/ 100487 w 108765"/>
                <a:gd name="connsiteY6" fmla="*/ 70538 h 11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765" h="119220">
                  <a:moveTo>
                    <a:pt x="100487" y="70538"/>
                  </a:moveTo>
                  <a:cubicBezTo>
                    <a:pt x="83342" y="53393"/>
                    <a:pt x="68102" y="34343"/>
                    <a:pt x="53815" y="14340"/>
                  </a:cubicBezTo>
                  <a:cubicBezTo>
                    <a:pt x="44290" y="1958"/>
                    <a:pt x="29050" y="-4710"/>
                    <a:pt x="14762" y="3863"/>
                  </a:cubicBezTo>
                  <a:cubicBezTo>
                    <a:pt x="2380" y="10530"/>
                    <a:pt x="-5240" y="30533"/>
                    <a:pt x="4285" y="42915"/>
                  </a:cubicBezTo>
                  <a:cubicBezTo>
                    <a:pt x="21430" y="65775"/>
                    <a:pt x="38575" y="89588"/>
                    <a:pt x="59530" y="110543"/>
                  </a:cubicBezTo>
                  <a:cubicBezTo>
                    <a:pt x="86200" y="137213"/>
                    <a:pt x="126205" y="96255"/>
                    <a:pt x="100487" y="70538"/>
                  </a:cubicBezTo>
                  <a:lnTo>
                    <a:pt x="100487" y="7053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4DE1900-6741-4C81-80E5-FBB975776975}"/>
                </a:ext>
              </a:extLst>
            </p:cNvPr>
            <p:cNvSpPr/>
            <p:nvPr/>
          </p:nvSpPr>
          <p:spPr>
            <a:xfrm>
              <a:off x="4627191" y="978570"/>
              <a:ext cx="98759" cy="93466"/>
            </a:xfrm>
            <a:custGeom>
              <a:avLst/>
              <a:gdLst>
                <a:gd name="connsiteX0" fmla="*/ 41963 w 98759"/>
                <a:gd name="connsiteY0" fmla="*/ 89182 h 93466"/>
                <a:gd name="connsiteX1" fmla="*/ 90540 w 98759"/>
                <a:gd name="connsiteY1" fmla="*/ 48224 h 93466"/>
                <a:gd name="connsiteX2" fmla="*/ 90540 w 98759"/>
                <a:gd name="connsiteY2" fmla="*/ 8219 h 93466"/>
                <a:gd name="connsiteX3" fmla="*/ 50535 w 98759"/>
                <a:gd name="connsiteY3" fmla="*/ 8219 h 93466"/>
                <a:gd name="connsiteX4" fmla="*/ 35295 w 98759"/>
                <a:gd name="connsiteY4" fmla="*/ 22507 h 93466"/>
                <a:gd name="connsiteX5" fmla="*/ 25770 w 98759"/>
                <a:gd name="connsiteY5" fmla="*/ 31079 h 93466"/>
                <a:gd name="connsiteX6" fmla="*/ 23865 w 98759"/>
                <a:gd name="connsiteY6" fmla="*/ 32984 h 93466"/>
                <a:gd name="connsiteX7" fmla="*/ 14340 w 98759"/>
                <a:gd name="connsiteY7" fmla="*/ 39652 h 93466"/>
                <a:gd name="connsiteX8" fmla="*/ 3863 w 98759"/>
                <a:gd name="connsiteY8" fmla="*/ 78704 h 93466"/>
                <a:gd name="connsiteX9" fmla="*/ 41963 w 98759"/>
                <a:gd name="connsiteY9" fmla="*/ 89182 h 93466"/>
                <a:gd name="connsiteX10" fmla="*/ 41963 w 98759"/>
                <a:gd name="connsiteY10" fmla="*/ 89182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59" h="93466">
                  <a:moveTo>
                    <a:pt x="41963" y="89182"/>
                  </a:moveTo>
                  <a:cubicBezTo>
                    <a:pt x="59108" y="76799"/>
                    <a:pt x="75300" y="63464"/>
                    <a:pt x="90540" y="48224"/>
                  </a:cubicBezTo>
                  <a:cubicBezTo>
                    <a:pt x="101018" y="37747"/>
                    <a:pt x="101970" y="17744"/>
                    <a:pt x="90540" y="8219"/>
                  </a:cubicBezTo>
                  <a:cubicBezTo>
                    <a:pt x="79110" y="-2258"/>
                    <a:pt x="61965" y="-3211"/>
                    <a:pt x="50535" y="8219"/>
                  </a:cubicBezTo>
                  <a:cubicBezTo>
                    <a:pt x="45773" y="12982"/>
                    <a:pt x="40058" y="17744"/>
                    <a:pt x="35295" y="22507"/>
                  </a:cubicBezTo>
                  <a:cubicBezTo>
                    <a:pt x="32438" y="25364"/>
                    <a:pt x="28628" y="28222"/>
                    <a:pt x="25770" y="31079"/>
                  </a:cubicBezTo>
                  <a:cubicBezTo>
                    <a:pt x="30533" y="27269"/>
                    <a:pt x="24818" y="32032"/>
                    <a:pt x="23865" y="32984"/>
                  </a:cubicBezTo>
                  <a:cubicBezTo>
                    <a:pt x="21008" y="35842"/>
                    <a:pt x="17198" y="37747"/>
                    <a:pt x="14340" y="39652"/>
                  </a:cubicBezTo>
                  <a:cubicBezTo>
                    <a:pt x="1958" y="48224"/>
                    <a:pt x="-4710" y="65369"/>
                    <a:pt x="3863" y="78704"/>
                  </a:cubicBezTo>
                  <a:cubicBezTo>
                    <a:pt x="10530" y="91087"/>
                    <a:pt x="28628" y="98707"/>
                    <a:pt x="41963" y="89182"/>
                  </a:cubicBezTo>
                  <a:lnTo>
                    <a:pt x="41963" y="891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DFBCD78-1307-4C0C-B15B-0E28310DC9F4}"/>
                </a:ext>
              </a:extLst>
            </p:cNvPr>
            <p:cNvSpPr/>
            <p:nvPr/>
          </p:nvSpPr>
          <p:spPr>
            <a:xfrm>
              <a:off x="4647035" y="801792"/>
              <a:ext cx="73700" cy="99316"/>
            </a:xfrm>
            <a:custGeom>
              <a:avLst/>
              <a:gdLst>
                <a:gd name="connsiteX0" fmla="*/ 73554 w 73700"/>
                <a:gd name="connsiteY0" fmla="*/ 70697 h 99316"/>
                <a:gd name="connsiteX1" fmla="*/ 64029 w 73700"/>
                <a:gd name="connsiteY1" fmla="*/ 38312 h 99316"/>
                <a:gd name="connsiteX2" fmla="*/ 59267 w 73700"/>
                <a:gd name="connsiteY2" fmla="*/ 28787 h 99316"/>
                <a:gd name="connsiteX3" fmla="*/ 57362 w 73700"/>
                <a:gd name="connsiteY3" fmla="*/ 24024 h 99316"/>
                <a:gd name="connsiteX4" fmla="*/ 56409 w 73700"/>
                <a:gd name="connsiteY4" fmla="*/ 21167 h 99316"/>
                <a:gd name="connsiteX5" fmla="*/ 21167 w 73700"/>
                <a:gd name="connsiteY5" fmla="*/ 1164 h 99316"/>
                <a:gd name="connsiteX6" fmla="*/ 1164 w 73700"/>
                <a:gd name="connsiteY6" fmla="*/ 36407 h 99316"/>
                <a:gd name="connsiteX7" fmla="*/ 11642 w 73700"/>
                <a:gd name="connsiteY7" fmla="*/ 60219 h 99316"/>
                <a:gd name="connsiteX8" fmla="*/ 13547 w 73700"/>
                <a:gd name="connsiteY8" fmla="*/ 64982 h 99316"/>
                <a:gd name="connsiteX9" fmla="*/ 13547 w 73700"/>
                <a:gd name="connsiteY9" fmla="*/ 64982 h 99316"/>
                <a:gd name="connsiteX10" fmla="*/ 15452 w 73700"/>
                <a:gd name="connsiteY10" fmla="*/ 69744 h 99316"/>
                <a:gd name="connsiteX11" fmla="*/ 16404 w 73700"/>
                <a:gd name="connsiteY11" fmla="*/ 70697 h 99316"/>
                <a:gd name="connsiteX12" fmla="*/ 44979 w 73700"/>
                <a:gd name="connsiteY12" fmla="*/ 99272 h 99316"/>
                <a:gd name="connsiteX13" fmla="*/ 73554 w 73700"/>
                <a:gd name="connsiteY13" fmla="*/ 70697 h 99316"/>
                <a:gd name="connsiteX14" fmla="*/ 73554 w 73700"/>
                <a:gd name="connsiteY14" fmla="*/ 70697 h 9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00" h="99316">
                  <a:moveTo>
                    <a:pt x="73554" y="70697"/>
                  </a:moveTo>
                  <a:cubicBezTo>
                    <a:pt x="71649" y="58314"/>
                    <a:pt x="69744" y="48789"/>
                    <a:pt x="64029" y="38312"/>
                  </a:cubicBezTo>
                  <a:cubicBezTo>
                    <a:pt x="62124" y="35454"/>
                    <a:pt x="61172" y="31644"/>
                    <a:pt x="59267" y="28787"/>
                  </a:cubicBezTo>
                  <a:cubicBezTo>
                    <a:pt x="58314" y="26882"/>
                    <a:pt x="58314" y="25929"/>
                    <a:pt x="57362" y="24024"/>
                  </a:cubicBezTo>
                  <a:cubicBezTo>
                    <a:pt x="60219" y="29739"/>
                    <a:pt x="56409" y="22119"/>
                    <a:pt x="56409" y="21167"/>
                  </a:cubicBezTo>
                  <a:cubicBezTo>
                    <a:pt x="51647" y="6879"/>
                    <a:pt x="36407" y="-3598"/>
                    <a:pt x="21167" y="1164"/>
                  </a:cubicBezTo>
                  <a:cubicBezTo>
                    <a:pt x="6879" y="5927"/>
                    <a:pt x="-3598" y="21167"/>
                    <a:pt x="1164" y="36407"/>
                  </a:cubicBezTo>
                  <a:cubicBezTo>
                    <a:pt x="4022" y="44979"/>
                    <a:pt x="7832" y="52599"/>
                    <a:pt x="11642" y="60219"/>
                  </a:cubicBezTo>
                  <a:cubicBezTo>
                    <a:pt x="12594" y="62124"/>
                    <a:pt x="12594" y="63077"/>
                    <a:pt x="13547" y="64982"/>
                  </a:cubicBezTo>
                  <a:cubicBezTo>
                    <a:pt x="15452" y="68792"/>
                    <a:pt x="12594" y="61172"/>
                    <a:pt x="13547" y="64982"/>
                  </a:cubicBezTo>
                  <a:cubicBezTo>
                    <a:pt x="14499" y="66887"/>
                    <a:pt x="14499" y="67839"/>
                    <a:pt x="15452" y="69744"/>
                  </a:cubicBezTo>
                  <a:cubicBezTo>
                    <a:pt x="15452" y="70697"/>
                    <a:pt x="16404" y="76412"/>
                    <a:pt x="16404" y="70697"/>
                  </a:cubicBezTo>
                  <a:cubicBezTo>
                    <a:pt x="18309" y="85937"/>
                    <a:pt x="27834" y="100224"/>
                    <a:pt x="44979" y="99272"/>
                  </a:cubicBezTo>
                  <a:cubicBezTo>
                    <a:pt x="58314" y="98319"/>
                    <a:pt x="75459" y="85937"/>
                    <a:pt x="73554" y="70697"/>
                  </a:cubicBezTo>
                  <a:lnTo>
                    <a:pt x="73554" y="70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B51CF32-C78B-455F-8CEF-E692473097F4}"/>
                </a:ext>
              </a:extLst>
            </p:cNvPr>
            <p:cNvSpPr/>
            <p:nvPr/>
          </p:nvSpPr>
          <p:spPr>
            <a:xfrm>
              <a:off x="4561998" y="645442"/>
              <a:ext cx="167544" cy="97553"/>
            </a:xfrm>
            <a:custGeom>
              <a:avLst/>
              <a:gdLst>
                <a:gd name="connsiteX0" fmla="*/ 27146 w 167544"/>
                <a:gd name="connsiteY0" fmla="*/ 97507 h 97553"/>
                <a:gd name="connsiteX1" fmla="*/ 152876 w 167544"/>
                <a:gd name="connsiteY1" fmla="*/ 52739 h 97553"/>
                <a:gd name="connsiteX2" fmla="*/ 124301 w 167544"/>
                <a:gd name="connsiteY2" fmla="*/ 3209 h 97553"/>
                <a:gd name="connsiteX3" fmla="*/ 27146 w 167544"/>
                <a:gd name="connsiteY3" fmla="*/ 39404 h 97553"/>
                <a:gd name="connsiteX4" fmla="*/ 27146 w 167544"/>
                <a:gd name="connsiteY4" fmla="*/ 97507 h 97553"/>
                <a:gd name="connsiteX5" fmla="*/ 27146 w 167544"/>
                <a:gd name="connsiteY5" fmla="*/ 97507 h 9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544" h="97553">
                  <a:moveTo>
                    <a:pt x="27146" y="97507"/>
                  </a:moveTo>
                  <a:cubicBezTo>
                    <a:pt x="72866" y="95602"/>
                    <a:pt x="113824" y="72742"/>
                    <a:pt x="152876" y="52739"/>
                  </a:cubicBezTo>
                  <a:cubicBezTo>
                    <a:pt x="186214" y="36547"/>
                    <a:pt x="156686" y="-12983"/>
                    <a:pt x="124301" y="3209"/>
                  </a:cubicBezTo>
                  <a:cubicBezTo>
                    <a:pt x="93821" y="18449"/>
                    <a:pt x="61436" y="38452"/>
                    <a:pt x="27146" y="39404"/>
                  </a:cubicBezTo>
                  <a:cubicBezTo>
                    <a:pt x="-9049" y="42262"/>
                    <a:pt x="-9049" y="99412"/>
                    <a:pt x="27146" y="97507"/>
                  </a:cubicBezTo>
                  <a:lnTo>
                    <a:pt x="27146" y="9750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9B58F1E6-D1B2-4838-ACEE-E8A15E8B5374}"/>
                </a:ext>
              </a:extLst>
            </p:cNvPr>
            <p:cNvSpPr/>
            <p:nvPr/>
          </p:nvSpPr>
          <p:spPr>
            <a:xfrm>
              <a:off x="4723446" y="1116209"/>
              <a:ext cx="78579" cy="118282"/>
            </a:xfrm>
            <a:custGeom>
              <a:avLst/>
              <a:gdLst>
                <a:gd name="connsiteX0" fmla="*/ 0 w 78579"/>
                <a:gd name="connsiteY0" fmla="*/ 27743 h 118282"/>
                <a:gd name="connsiteX1" fmla="*/ 24765 w 78579"/>
                <a:gd name="connsiteY1" fmla="*/ 103943 h 118282"/>
                <a:gd name="connsiteX2" fmla="*/ 63818 w 78579"/>
                <a:gd name="connsiteY2" fmla="*/ 114420 h 118282"/>
                <a:gd name="connsiteX3" fmla="*/ 74295 w 78579"/>
                <a:gd name="connsiteY3" fmla="*/ 75368 h 118282"/>
                <a:gd name="connsiteX4" fmla="*/ 57150 w 78579"/>
                <a:gd name="connsiteY4" fmla="*/ 28695 h 118282"/>
                <a:gd name="connsiteX5" fmla="*/ 0 w 78579"/>
                <a:gd name="connsiteY5" fmla="*/ 27743 h 118282"/>
                <a:gd name="connsiteX6" fmla="*/ 0 w 78579"/>
                <a:gd name="connsiteY6" fmla="*/ 27743 h 11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79" h="118282">
                  <a:moveTo>
                    <a:pt x="0" y="27743"/>
                  </a:moveTo>
                  <a:cubicBezTo>
                    <a:pt x="0" y="55365"/>
                    <a:pt x="7620" y="82035"/>
                    <a:pt x="24765" y="103943"/>
                  </a:cubicBezTo>
                  <a:cubicBezTo>
                    <a:pt x="34290" y="116325"/>
                    <a:pt x="49530" y="122993"/>
                    <a:pt x="63818" y="114420"/>
                  </a:cubicBezTo>
                  <a:cubicBezTo>
                    <a:pt x="76200" y="107753"/>
                    <a:pt x="83820" y="87750"/>
                    <a:pt x="74295" y="75368"/>
                  </a:cubicBezTo>
                  <a:cubicBezTo>
                    <a:pt x="62865" y="61080"/>
                    <a:pt x="58103" y="46793"/>
                    <a:pt x="57150" y="28695"/>
                  </a:cubicBezTo>
                  <a:cubicBezTo>
                    <a:pt x="57150" y="-9405"/>
                    <a:pt x="0" y="-9405"/>
                    <a:pt x="0" y="27743"/>
                  </a:cubicBezTo>
                  <a:lnTo>
                    <a:pt x="0" y="2774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986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ตัวแทนข้อความ 6">
            <a:extLst>
              <a:ext uri="{FF2B5EF4-FFF2-40B4-BE49-F238E27FC236}">
                <a16:creationId xmlns:a16="http://schemas.microsoft.com/office/drawing/2014/main" id="{0CC69C17-A4A2-44D7-83A2-FD67605781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392" y="3273428"/>
            <a:ext cx="2779998" cy="491178"/>
          </a:xfrm>
        </p:spPr>
        <p:txBody>
          <a:bodyPr>
            <a:noAutofit/>
          </a:bodyPr>
          <a:lstStyle>
            <a:lvl1pPr marL="0" indent="0">
              <a:buNone/>
              <a:defRPr sz="32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153" name="ตัวแทนข้อความ 6">
            <a:extLst>
              <a:ext uri="{FF2B5EF4-FFF2-40B4-BE49-F238E27FC236}">
                <a16:creationId xmlns:a16="http://schemas.microsoft.com/office/drawing/2014/main" id="{923EF407-4F15-4C29-AE70-2105B861EA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392" y="2728086"/>
            <a:ext cx="3706636" cy="447949"/>
          </a:xfrm>
        </p:spPr>
        <p:txBody>
          <a:bodyPr>
            <a:noAutofit/>
          </a:bodyPr>
          <a:lstStyle>
            <a:lvl1pPr marL="0" indent="0">
              <a:buNone/>
              <a:defRPr sz="4000" b="1" spc="-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154" name="ตัวแทนข้อความ 6">
            <a:extLst>
              <a:ext uri="{FF2B5EF4-FFF2-40B4-BE49-F238E27FC236}">
                <a16:creationId xmlns:a16="http://schemas.microsoft.com/office/drawing/2014/main" id="{C83EA0B8-A251-4A05-BF65-3D9674B041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05547" y="579740"/>
            <a:ext cx="2913563" cy="1182828"/>
          </a:xfrm>
        </p:spPr>
        <p:txBody>
          <a:bodyPr>
            <a:noAutofit/>
          </a:bodyPr>
          <a:lstStyle>
            <a:lvl1pPr marL="0" indent="0" algn="thaiDist">
              <a:lnSpc>
                <a:spcPct val="105000"/>
              </a:lnSpc>
              <a:buNone/>
              <a:defRPr sz="105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155" name="ตัวแทนข้อความ 6">
            <a:extLst>
              <a:ext uri="{FF2B5EF4-FFF2-40B4-BE49-F238E27FC236}">
                <a16:creationId xmlns:a16="http://schemas.microsoft.com/office/drawing/2014/main" id="{2F088F56-74A2-4DBE-A8A6-9F197B0D08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4322" y="952844"/>
            <a:ext cx="2180104" cy="596028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156" name="ตัวแทนข้อความ 6">
            <a:extLst>
              <a:ext uri="{FF2B5EF4-FFF2-40B4-BE49-F238E27FC236}">
                <a16:creationId xmlns:a16="http://schemas.microsoft.com/office/drawing/2014/main" id="{011F232D-2777-4E0C-B267-72A0F989C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4322" y="646483"/>
            <a:ext cx="2180104" cy="324471"/>
          </a:xfrm>
        </p:spPr>
        <p:txBody>
          <a:bodyPr>
            <a:noAutofit/>
          </a:bodyPr>
          <a:lstStyle>
            <a:lvl1pPr marL="0" indent="0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  <a:r>
              <a:rPr lang="th-TH" dirty="0"/>
              <a:t> 01</a:t>
            </a:r>
            <a:endParaRPr lang="en-US" dirty="0"/>
          </a:p>
        </p:txBody>
      </p:sp>
      <p:sp>
        <p:nvSpPr>
          <p:cNvPr id="157" name="ตัวแทนข้อความ 6">
            <a:extLst>
              <a:ext uri="{FF2B5EF4-FFF2-40B4-BE49-F238E27FC236}">
                <a16:creationId xmlns:a16="http://schemas.microsoft.com/office/drawing/2014/main" id="{9F72D09E-BC50-4F9F-A56C-D47A2F9E80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4322" y="2190230"/>
            <a:ext cx="2180104" cy="596028"/>
          </a:xfrm>
        </p:spPr>
        <p:txBody>
          <a:bodyPr>
            <a:noAutofit/>
          </a:bodyPr>
          <a:lstStyle>
            <a:lvl1pPr marL="0" indent="0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158" name="ตัวแทนข้อความ 6">
            <a:extLst>
              <a:ext uri="{FF2B5EF4-FFF2-40B4-BE49-F238E27FC236}">
                <a16:creationId xmlns:a16="http://schemas.microsoft.com/office/drawing/2014/main" id="{46D0784A-7A94-4757-9606-10A83FFEB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44322" y="1883869"/>
            <a:ext cx="2180104" cy="324471"/>
          </a:xfrm>
        </p:spPr>
        <p:txBody>
          <a:bodyPr>
            <a:noAutofit/>
          </a:bodyPr>
          <a:lstStyle>
            <a:lvl1pPr marL="0" indent="0">
              <a:buNone/>
              <a:defRPr sz="18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  <a:r>
              <a:rPr lang="th-TH" dirty="0"/>
              <a:t> 02</a:t>
            </a:r>
            <a:endParaRPr lang="en-US" dirty="0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318DD34-0BD4-43A8-86A1-E878C948816A}"/>
              </a:ext>
            </a:extLst>
          </p:cNvPr>
          <p:cNvGrpSpPr/>
          <p:nvPr userDrawn="1"/>
        </p:nvGrpSpPr>
        <p:grpSpPr>
          <a:xfrm rot="16200000">
            <a:off x="4233933" y="2544084"/>
            <a:ext cx="3023251" cy="5157734"/>
            <a:chOff x="2786050" y="1325879"/>
            <a:chExt cx="1212898" cy="2069231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BAD18CB-894E-434D-B63C-C3DAA9F3CDF4}"/>
                </a:ext>
              </a:extLst>
            </p:cNvPr>
            <p:cNvSpPr/>
            <p:nvPr/>
          </p:nvSpPr>
          <p:spPr>
            <a:xfrm>
              <a:off x="3633373" y="1325879"/>
              <a:ext cx="55724" cy="171863"/>
            </a:xfrm>
            <a:custGeom>
              <a:avLst/>
              <a:gdLst>
                <a:gd name="connsiteX0" fmla="*/ 20416 w 55724"/>
                <a:gd name="connsiteY0" fmla="*/ 18098 h 171863"/>
                <a:gd name="connsiteX1" fmla="*/ 414 w 55724"/>
                <a:gd name="connsiteY1" fmla="*/ 149542 h 171863"/>
                <a:gd name="connsiteX2" fmla="*/ 12796 w 55724"/>
                <a:gd name="connsiteY2" fmla="*/ 171450 h 171863"/>
                <a:gd name="connsiteX3" fmla="*/ 34704 w 55724"/>
                <a:gd name="connsiteY3" fmla="*/ 159067 h 171863"/>
                <a:gd name="connsiteX4" fmla="*/ 55659 w 55724"/>
                <a:gd name="connsiteY4" fmla="*/ 18098 h 171863"/>
                <a:gd name="connsiteX5" fmla="*/ 37561 w 55724"/>
                <a:gd name="connsiteY5" fmla="*/ 0 h 171863"/>
                <a:gd name="connsiteX6" fmla="*/ 20416 w 55724"/>
                <a:gd name="connsiteY6" fmla="*/ 18098 h 171863"/>
                <a:gd name="connsiteX7" fmla="*/ 20416 w 55724"/>
                <a:gd name="connsiteY7" fmla="*/ 18098 h 17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724" h="171863">
                  <a:moveTo>
                    <a:pt x="20416" y="18098"/>
                  </a:moveTo>
                  <a:cubicBezTo>
                    <a:pt x="15654" y="61913"/>
                    <a:pt x="7081" y="105728"/>
                    <a:pt x="414" y="149542"/>
                  </a:cubicBezTo>
                  <a:cubicBezTo>
                    <a:pt x="-1491" y="159067"/>
                    <a:pt x="3271" y="168592"/>
                    <a:pt x="12796" y="171450"/>
                  </a:cubicBezTo>
                  <a:cubicBezTo>
                    <a:pt x="21369" y="173355"/>
                    <a:pt x="33751" y="168592"/>
                    <a:pt x="34704" y="159067"/>
                  </a:cubicBezTo>
                  <a:cubicBezTo>
                    <a:pt x="42324" y="112395"/>
                    <a:pt x="50896" y="65723"/>
                    <a:pt x="55659" y="18098"/>
                  </a:cubicBezTo>
                  <a:cubicBezTo>
                    <a:pt x="56611" y="8573"/>
                    <a:pt x="47086" y="0"/>
                    <a:pt x="37561" y="0"/>
                  </a:cubicBezTo>
                  <a:cubicBezTo>
                    <a:pt x="27084" y="953"/>
                    <a:pt x="21369" y="8573"/>
                    <a:pt x="20416" y="18098"/>
                  </a:cubicBezTo>
                  <a:lnTo>
                    <a:pt x="20416" y="18098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882E8C-BDF0-4480-AF31-F6B8641D6310}"/>
                </a:ext>
              </a:extLst>
            </p:cNvPr>
            <p:cNvSpPr/>
            <p:nvPr/>
          </p:nvSpPr>
          <p:spPr>
            <a:xfrm>
              <a:off x="3750530" y="1457244"/>
              <a:ext cx="55719" cy="139559"/>
            </a:xfrm>
            <a:custGeom>
              <a:avLst/>
              <a:gdLst>
                <a:gd name="connsiteX0" fmla="*/ 20416 w 55719"/>
                <a:gd name="connsiteY0" fmla="*/ 17225 h 139559"/>
                <a:gd name="connsiteX1" fmla="*/ 20416 w 55719"/>
                <a:gd name="connsiteY1" fmla="*/ 17225 h 139559"/>
                <a:gd name="connsiteX2" fmla="*/ 19464 w 55719"/>
                <a:gd name="connsiteY2" fmla="*/ 21035 h 139559"/>
                <a:gd name="connsiteX3" fmla="*/ 18511 w 55719"/>
                <a:gd name="connsiteY3" fmla="*/ 27703 h 139559"/>
                <a:gd name="connsiteX4" fmla="*/ 16606 w 55719"/>
                <a:gd name="connsiteY4" fmla="*/ 39133 h 139559"/>
                <a:gd name="connsiteX5" fmla="*/ 11844 w 55719"/>
                <a:gd name="connsiteY5" fmla="*/ 64850 h 139559"/>
                <a:gd name="connsiteX6" fmla="*/ 414 w 55719"/>
                <a:gd name="connsiteY6" fmla="*/ 117238 h 139559"/>
                <a:gd name="connsiteX7" fmla="*/ 12796 w 55719"/>
                <a:gd name="connsiteY7" fmla="*/ 139145 h 139559"/>
                <a:gd name="connsiteX8" fmla="*/ 34704 w 55719"/>
                <a:gd name="connsiteY8" fmla="*/ 126763 h 139559"/>
                <a:gd name="connsiteX9" fmla="*/ 55659 w 55719"/>
                <a:gd name="connsiteY9" fmla="*/ 18178 h 139559"/>
                <a:gd name="connsiteX10" fmla="*/ 37561 w 55719"/>
                <a:gd name="connsiteY10" fmla="*/ 80 h 139559"/>
                <a:gd name="connsiteX11" fmla="*/ 20416 w 55719"/>
                <a:gd name="connsiteY11" fmla="*/ 17225 h 139559"/>
                <a:gd name="connsiteX12" fmla="*/ 20416 w 55719"/>
                <a:gd name="connsiteY12" fmla="*/ 17225 h 13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19" h="139559">
                  <a:moveTo>
                    <a:pt x="20416" y="17225"/>
                  </a:moveTo>
                  <a:cubicBezTo>
                    <a:pt x="20416" y="19130"/>
                    <a:pt x="20416" y="19130"/>
                    <a:pt x="20416" y="17225"/>
                  </a:cubicBezTo>
                  <a:cubicBezTo>
                    <a:pt x="20416" y="19130"/>
                    <a:pt x="20416" y="20083"/>
                    <a:pt x="19464" y="21035"/>
                  </a:cubicBezTo>
                  <a:cubicBezTo>
                    <a:pt x="19464" y="22940"/>
                    <a:pt x="18511" y="25798"/>
                    <a:pt x="18511" y="27703"/>
                  </a:cubicBezTo>
                  <a:cubicBezTo>
                    <a:pt x="17559" y="31513"/>
                    <a:pt x="17559" y="35323"/>
                    <a:pt x="16606" y="39133"/>
                  </a:cubicBezTo>
                  <a:cubicBezTo>
                    <a:pt x="14701" y="47705"/>
                    <a:pt x="13749" y="56278"/>
                    <a:pt x="11844" y="64850"/>
                  </a:cubicBezTo>
                  <a:cubicBezTo>
                    <a:pt x="8034" y="81995"/>
                    <a:pt x="4224" y="100093"/>
                    <a:pt x="414" y="117238"/>
                  </a:cubicBezTo>
                  <a:cubicBezTo>
                    <a:pt x="-1491" y="126763"/>
                    <a:pt x="3271" y="137240"/>
                    <a:pt x="12796" y="139145"/>
                  </a:cubicBezTo>
                  <a:cubicBezTo>
                    <a:pt x="22321" y="141050"/>
                    <a:pt x="32799" y="136288"/>
                    <a:pt x="34704" y="126763"/>
                  </a:cubicBezTo>
                  <a:cubicBezTo>
                    <a:pt x="43276" y="90568"/>
                    <a:pt x="50896" y="54373"/>
                    <a:pt x="55659" y="18178"/>
                  </a:cubicBezTo>
                  <a:cubicBezTo>
                    <a:pt x="56611" y="8653"/>
                    <a:pt x="46134" y="80"/>
                    <a:pt x="37561" y="80"/>
                  </a:cubicBezTo>
                  <a:cubicBezTo>
                    <a:pt x="27084" y="-872"/>
                    <a:pt x="21369" y="6748"/>
                    <a:pt x="20416" y="17225"/>
                  </a:cubicBezTo>
                  <a:lnTo>
                    <a:pt x="20416" y="17225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6">
              <a:extLst>
                <a:ext uri="{FF2B5EF4-FFF2-40B4-BE49-F238E27FC236}">
                  <a16:creationId xmlns:a16="http://schemas.microsoft.com/office/drawing/2014/main" id="{6CF6B562-2DCF-42DC-99A4-190FA3B528C5}"/>
                </a:ext>
              </a:extLst>
            </p:cNvPr>
            <p:cNvGrpSpPr/>
            <p:nvPr/>
          </p:nvGrpSpPr>
          <p:grpSpPr>
            <a:xfrm>
              <a:off x="3158489" y="1587478"/>
              <a:ext cx="794944" cy="1627208"/>
              <a:chOff x="3158489" y="1587478"/>
              <a:chExt cx="794944" cy="1627208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ED4A8682-443C-472F-988E-865CD53D2F01}"/>
                  </a:ext>
                </a:extLst>
              </p:cNvPr>
              <p:cNvSpPr/>
              <p:nvPr/>
            </p:nvSpPr>
            <p:spPr>
              <a:xfrm>
                <a:off x="3158489" y="1587478"/>
                <a:ext cx="794944" cy="1627208"/>
              </a:xfrm>
              <a:custGeom>
                <a:avLst/>
                <a:gdLst>
                  <a:gd name="connsiteX0" fmla="*/ 12383 w 794944"/>
                  <a:gd name="connsiteY0" fmla="*/ 1627209 h 1627208"/>
                  <a:gd name="connsiteX1" fmla="*/ 151448 w 794944"/>
                  <a:gd name="connsiteY1" fmla="*/ 1613874 h 1627208"/>
                  <a:gd name="connsiteX2" fmla="*/ 384810 w 794944"/>
                  <a:gd name="connsiteY2" fmla="*/ 1589109 h 1627208"/>
                  <a:gd name="connsiteX3" fmla="*/ 692468 w 794944"/>
                  <a:gd name="connsiteY3" fmla="*/ 1412896 h 1627208"/>
                  <a:gd name="connsiteX4" fmla="*/ 642938 w 794944"/>
                  <a:gd name="connsiteY4" fmla="*/ 1186201 h 1627208"/>
                  <a:gd name="connsiteX5" fmla="*/ 538163 w 794944"/>
                  <a:gd name="connsiteY5" fmla="*/ 1043326 h 1627208"/>
                  <a:gd name="connsiteX6" fmla="*/ 0 w 794944"/>
                  <a:gd name="connsiteY6" fmla="*/ 339 h 1627208"/>
                  <a:gd name="connsiteX7" fmla="*/ 12383 w 794944"/>
                  <a:gd name="connsiteY7" fmla="*/ 1627209 h 162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4944" h="1627208">
                    <a:moveTo>
                      <a:pt x="12383" y="1627209"/>
                    </a:moveTo>
                    <a:cubicBezTo>
                      <a:pt x="108585" y="1616731"/>
                      <a:pt x="108585" y="1616731"/>
                      <a:pt x="151448" y="1613874"/>
                    </a:cubicBezTo>
                    <a:cubicBezTo>
                      <a:pt x="229552" y="1609111"/>
                      <a:pt x="308610" y="1603396"/>
                      <a:pt x="384810" y="1589109"/>
                    </a:cubicBezTo>
                    <a:cubicBezTo>
                      <a:pt x="521018" y="1562439"/>
                      <a:pt x="648653" y="1497669"/>
                      <a:pt x="692468" y="1412896"/>
                    </a:cubicBezTo>
                    <a:cubicBezTo>
                      <a:pt x="731520" y="1336696"/>
                      <a:pt x="703898" y="1253829"/>
                      <a:pt x="642938" y="1186201"/>
                    </a:cubicBezTo>
                    <a:cubicBezTo>
                      <a:pt x="602933" y="1141434"/>
                      <a:pt x="496253" y="1096666"/>
                      <a:pt x="538163" y="1043326"/>
                    </a:cubicBezTo>
                    <a:cubicBezTo>
                      <a:pt x="1222058" y="178456"/>
                      <a:pt x="363855" y="-9186"/>
                      <a:pt x="0" y="339"/>
                    </a:cubicBezTo>
                    <a:lnTo>
                      <a:pt x="12383" y="1627209"/>
                    </a:ln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4" name="Graphic 6">
                <a:extLst>
                  <a:ext uri="{FF2B5EF4-FFF2-40B4-BE49-F238E27FC236}">
                    <a16:creationId xmlns:a16="http://schemas.microsoft.com/office/drawing/2014/main" id="{78C16675-F2BF-4039-8FA1-57DD4B3E6195}"/>
                  </a:ext>
                </a:extLst>
              </p:cNvPr>
              <p:cNvGrpSpPr/>
              <p:nvPr/>
            </p:nvGrpSpPr>
            <p:grpSpPr>
              <a:xfrm>
                <a:off x="3198494" y="1760220"/>
                <a:ext cx="667991" cy="1292542"/>
                <a:chOff x="3198494" y="1760220"/>
                <a:chExt cx="667991" cy="1292542"/>
              </a:xfrm>
              <a:solidFill>
                <a:srgbClr val="FFFFFF"/>
              </a:solidFill>
            </p:grpSpPr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A91CC0C3-2B26-4509-A04F-7021163C2A36}"/>
                    </a:ext>
                  </a:extLst>
                </p:cNvPr>
                <p:cNvSpPr/>
                <p:nvPr/>
              </p:nvSpPr>
              <p:spPr>
                <a:xfrm>
                  <a:off x="3325104" y="1760220"/>
                  <a:ext cx="541381" cy="1292542"/>
                </a:xfrm>
                <a:custGeom>
                  <a:avLst/>
                  <a:gdLst>
                    <a:gd name="connsiteX0" fmla="*/ 72 w 541381"/>
                    <a:gd name="connsiteY0" fmla="*/ 0 h 1292542"/>
                    <a:gd name="connsiteX1" fmla="*/ 21980 w 541381"/>
                    <a:gd name="connsiteY1" fmla="*/ 1905 h 1292542"/>
                    <a:gd name="connsiteX2" fmla="*/ 84845 w 541381"/>
                    <a:gd name="connsiteY2" fmla="*/ 2858 h 1292542"/>
                    <a:gd name="connsiteX3" fmla="*/ 182952 w 541381"/>
                    <a:gd name="connsiteY3" fmla="*/ 9525 h 1292542"/>
                    <a:gd name="connsiteX4" fmla="*/ 309635 w 541381"/>
                    <a:gd name="connsiteY4" fmla="*/ 32385 h 1292542"/>
                    <a:gd name="connsiteX5" fmla="*/ 450605 w 541381"/>
                    <a:gd name="connsiteY5" fmla="*/ 95250 h 1292542"/>
                    <a:gd name="connsiteX6" fmla="*/ 510612 w 541381"/>
                    <a:gd name="connsiteY6" fmla="*/ 159067 h 1292542"/>
                    <a:gd name="connsiteX7" fmla="*/ 540140 w 541381"/>
                    <a:gd name="connsiteY7" fmla="*/ 246697 h 1292542"/>
                    <a:gd name="connsiteX8" fmla="*/ 502992 w 541381"/>
                    <a:gd name="connsiteY8" fmla="*/ 430530 h 1292542"/>
                    <a:gd name="connsiteX9" fmla="*/ 390597 w 541381"/>
                    <a:gd name="connsiteY9" fmla="*/ 583883 h 1292542"/>
                    <a:gd name="connsiteX10" fmla="*/ 258200 w 541381"/>
                    <a:gd name="connsiteY10" fmla="*/ 713422 h 1292542"/>
                    <a:gd name="connsiteX11" fmla="*/ 230577 w 541381"/>
                    <a:gd name="connsiteY11" fmla="*/ 746760 h 1292542"/>
                    <a:gd name="connsiteX12" fmla="*/ 213432 w 541381"/>
                    <a:gd name="connsiteY12" fmla="*/ 780097 h 1292542"/>
                    <a:gd name="connsiteX13" fmla="*/ 217242 w 541381"/>
                    <a:gd name="connsiteY13" fmla="*/ 809625 h 1292542"/>
                    <a:gd name="connsiteX14" fmla="*/ 222957 w 541381"/>
                    <a:gd name="connsiteY14" fmla="*/ 819150 h 1292542"/>
                    <a:gd name="connsiteX15" fmla="*/ 228672 w 541381"/>
                    <a:gd name="connsiteY15" fmla="*/ 827722 h 1292542"/>
                    <a:gd name="connsiteX16" fmla="*/ 240102 w 541381"/>
                    <a:gd name="connsiteY16" fmla="*/ 845820 h 1292542"/>
                    <a:gd name="connsiteX17" fmla="*/ 342972 w 541381"/>
                    <a:gd name="connsiteY17" fmla="*/ 977265 h 1292542"/>
                    <a:gd name="connsiteX18" fmla="*/ 384882 w 541381"/>
                    <a:gd name="connsiteY18" fmla="*/ 1046798 h 1292542"/>
                    <a:gd name="connsiteX19" fmla="*/ 396312 w 541381"/>
                    <a:gd name="connsiteY19" fmla="*/ 1084898 h 1292542"/>
                    <a:gd name="connsiteX20" fmla="*/ 397265 w 541381"/>
                    <a:gd name="connsiteY20" fmla="*/ 1089660 h 1292542"/>
                    <a:gd name="connsiteX21" fmla="*/ 398217 w 541381"/>
                    <a:gd name="connsiteY21" fmla="*/ 1094423 h 1292542"/>
                    <a:gd name="connsiteX22" fmla="*/ 399170 w 541381"/>
                    <a:gd name="connsiteY22" fmla="*/ 1103948 h 1292542"/>
                    <a:gd name="connsiteX23" fmla="*/ 399170 w 541381"/>
                    <a:gd name="connsiteY23" fmla="*/ 1114425 h 1292542"/>
                    <a:gd name="connsiteX24" fmla="*/ 399170 w 541381"/>
                    <a:gd name="connsiteY24" fmla="*/ 1123950 h 1292542"/>
                    <a:gd name="connsiteX25" fmla="*/ 371547 w 541381"/>
                    <a:gd name="connsiteY25" fmla="*/ 1190625 h 1292542"/>
                    <a:gd name="connsiteX26" fmla="*/ 322970 w 541381"/>
                    <a:gd name="connsiteY26" fmla="*/ 1230630 h 1292542"/>
                    <a:gd name="connsiteX27" fmla="*/ 231530 w 541381"/>
                    <a:gd name="connsiteY27" fmla="*/ 1269683 h 1292542"/>
                    <a:gd name="connsiteX28" fmla="*/ 170570 w 541381"/>
                    <a:gd name="connsiteY28" fmla="*/ 1286827 h 1292542"/>
                    <a:gd name="connsiteX29" fmla="*/ 148662 w 541381"/>
                    <a:gd name="connsiteY29" fmla="*/ 1292543 h 1292542"/>
                    <a:gd name="connsiteX30" fmla="*/ 169617 w 541381"/>
                    <a:gd name="connsiteY30" fmla="*/ 1284923 h 1292542"/>
                    <a:gd name="connsiteX31" fmla="*/ 228672 w 541381"/>
                    <a:gd name="connsiteY31" fmla="*/ 1262062 h 1292542"/>
                    <a:gd name="connsiteX32" fmla="*/ 314397 w 541381"/>
                    <a:gd name="connsiteY32" fmla="*/ 1217295 h 1292542"/>
                    <a:gd name="connsiteX33" fmla="*/ 356307 w 541381"/>
                    <a:gd name="connsiteY33" fmla="*/ 1178243 h 1292542"/>
                    <a:gd name="connsiteX34" fmla="*/ 376310 w 541381"/>
                    <a:gd name="connsiteY34" fmla="*/ 1122045 h 1292542"/>
                    <a:gd name="connsiteX35" fmla="*/ 376310 w 541381"/>
                    <a:gd name="connsiteY35" fmla="*/ 1114425 h 1292542"/>
                    <a:gd name="connsiteX36" fmla="*/ 375357 w 541381"/>
                    <a:gd name="connsiteY36" fmla="*/ 1106805 h 1292542"/>
                    <a:gd name="connsiteX37" fmla="*/ 374405 w 541381"/>
                    <a:gd name="connsiteY37" fmla="*/ 1098233 h 1292542"/>
                    <a:gd name="connsiteX38" fmla="*/ 373452 w 541381"/>
                    <a:gd name="connsiteY38" fmla="*/ 1094423 h 1292542"/>
                    <a:gd name="connsiteX39" fmla="*/ 372500 w 541381"/>
                    <a:gd name="connsiteY39" fmla="*/ 1090612 h 1292542"/>
                    <a:gd name="connsiteX40" fmla="*/ 360117 w 541381"/>
                    <a:gd name="connsiteY40" fmla="*/ 1058227 h 1292542"/>
                    <a:gd name="connsiteX41" fmla="*/ 319160 w 541381"/>
                    <a:gd name="connsiteY41" fmla="*/ 996315 h 1292542"/>
                    <a:gd name="connsiteX42" fmla="*/ 210575 w 541381"/>
                    <a:gd name="connsiteY42" fmla="*/ 866775 h 1292542"/>
                    <a:gd name="connsiteX43" fmla="*/ 198192 w 541381"/>
                    <a:gd name="connsiteY43" fmla="*/ 847725 h 1292542"/>
                    <a:gd name="connsiteX44" fmla="*/ 191525 w 541381"/>
                    <a:gd name="connsiteY44" fmla="*/ 838200 h 1292542"/>
                    <a:gd name="connsiteX45" fmla="*/ 185810 w 541381"/>
                    <a:gd name="connsiteY45" fmla="*/ 828675 h 1292542"/>
                    <a:gd name="connsiteX46" fmla="*/ 175332 w 541381"/>
                    <a:gd name="connsiteY46" fmla="*/ 802005 h 1292542"/>
                    <a:gd name="connsiteX47" fmla="*/ 176285 w 541381"/>
                    <a:gd name="connsiteY47" fmla="*/ 772477 h 1292542"/>
                    <a:gd name="connsiteX48" fmla="*/ 198192 w 541381"/>
                    <a:gd name="connsiteY48" fmla="*/ 724852 h 1292542"/>
                    <a:gd name="connsiteX49" fmla="*/ 228672 w 541381"/>
                    <a:gd name="connsiteY49" fmla="*/ 687705 h 1292542"/>
                    <a:gd name="connsiteX50" fmla="*/ 360117 w 541381"/>
                    <a:gd name="connsiteY50" fmla="*/ 557213 h 1292542"/>
                    <a:gd name="connsiteX51" fmla="*/ 466797 w 541381"/>
                    <a:gd name="connsiteY51" fmla="*/ 414338 h 1292542"/>
                    <a:gd name="connsiteX52" fmla="*/ 503945 w 541381"/>
                    <a:gd name="connsiteY52" fmla="*/ 251460 h 1292542"/>
                    <a:gd name="connsiteX53" fmla="*/ 481085 w 541381"/>
                    <a:gd name="connsiteY53" fmla="*/ 177165 h 1292542"/>
                    <a:gd name="connsiteX54" fmla="*/ 430602 w 541381"/>
                    <a:gd name="connsiteY54" fmla="*/ 120015 h 1292542"/>
                    <a:gd name="connsiteX55" fmla="*/ 301062 w 541381"/>
                    <a:gd name="connsiteY55" fmla="*/ 55245 h 1292542"/>
                    <a:gd name="connsiteX56" fmla="*/ 179142 w 541381"/>
                    <a:gd name="connsiteY56" fmla="*/ 25717 h 1292542"/>
                    <a:gd name="connsiteX57" fmla="*/ 81987 w 541381"/>
                    <a:gd name="connsiteY57" fmla="*/ 12383 h 1292542"/>
                    <a:gd name="connsiteX58" fmla="*/ 19122 w 541381"/>
                    <a:gd name="connsiteY58" fmla="*/ 5715 h 1292542"/>
                    <a:gd name="connsiteX59" fmla="*/ 72 w 541381"/>
                    <a:gd name="connsiteY59" fmla="*/ 0 h 1292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541381" h="1292542">
                      <a:moveTo>
                        <a:pt x="72" y="0"/>
                      </a:moveTo>
                      <a:cubicBezTo>
                        <a:pt x="72" y="952"/>
                        <a:pt x="7692" y="1905"/>
                        <a:pt x="21980" y="1905"/>
                      </a:cubicBezTo>
                      <a:cubicBezTo>
                        <a:pt x="36267" y="1905"/>
                        <a:pt x="58175" y="1905"/>
                        <a:pt x="84845" y="2858"/>
                      </a:cubicBezTo>
                      <a:cubicBezTo>
                        <a:pt x="112467" y="3810"/>
                        <a:pt x="144852" y="4763"/>
                        <a:pt x="182952" y="9525"/>
                      </a:cubicBezTo>
                      <a:cubicBezTo>
                        <a:pt x="221052" y="13335"/>
                        <a:pt x="263915" y="20002"/>
                        <a:pt x="309635" y="32385"/>
                      </a:cubicBezTo>
                      <a:cubicBezTo>
                        <a:pt x="355355" y="44767"/>
                        <a:pt x="404885" y="62865"/>
                        <a:pt x="450605" y="95250"/>
                      </a:cubicBezTo>
                      <a:cubicBezTo>
                        <a:pt x="473465" y="111442"/>
                        <a:pt x="494420" y="132397"/>
                        <a:pt x="510612" y="159067"/>
                      </a:cubicBezTo>
                      <a:cubicBezTo>
                        <a:pt x="526805" y="184785"/>
                        <a:pt x="537282" y="215265"/>
                        <a:pt x="540140" y="246697"/>
                      </a:cubicBezTo>
                      <a:cubicBezTo>
                        <a:pt x="545855" y="308610"/>
                        <a:pt x="531567" y="373380"/>
                        <a:pt x="502992" y="430530"/>
                      </a:cubicBezTo>
                      <a:cubicBezTo>
                        <a:pt x="474417" y="487680"/>
                        <a:pt x="433460" y="538163"/>
                        <a:pt x="390597" y="583883"/>
                      </a:cubicBezTo>
                      <a:cubicBezTo>
                        <a:pt x="346782" y="629602"/>
                        <a:pt x="299157" y="670560"/>
                        <a:pt x="258200" y="713422"/>
                      </a:cubicBezTo>
                      <a:cubicBezTo>
                        <a:pt x="247722" y="723900"/>
                        <a:pt x="238197" y="735330"/>
                        <a:pt x="230577" y="746760"/>
                      </a:cubicBezTo>
                      <a:cubicBezTo>
                        <a:pt x="222957" y="758190"/>
                        <a:pt x="216290" y="769620"/>
                        <a:pt x="213432" y="780097"/>
                      </a:cubicBezTo>
                      <a:cubicBezTo>
                        <a:pt x="210575" y="790575"/>
                        <a:pt x="211527" y="800100"/>
                        <a:pt x="217242" y="809625"/>
                      </a:cubicBezTo>
                      <a:lnTo>
                        <a:pt x="222957" y="819150"/>
                      </a:lnTo>
                      <a:lnTo>
                        <a:pt x="228672" y="827722"/>
                      </a:lnTo>
                      <a:cubicBezTo>
                        <a:pt x="232482" y="833438"/>
                        <a:pt x="236292" y="840105"/>
                        <a:pt x="240102" y="845820"/>
                      </a:cubicBezTo>
                      <a:cubicBezTo>
                        <a:pt x="271535" y="892493"/>
                        <a:pt x="309635" y="933450"/>
                        <a:pt x="342972" y="977265"/>
                      </a:cubicBezTo>
                      <a:cubicBezTo>
                        <a:pt x="359165" y="999173"/>
                        <a:pt x="374405" y="1022033"/>
                        <a:pt x="384882" y="1046798"/>
                      </a:cubicBezTo>
                      <a:cubicBezTo>
                        <a:pt x="389645" y="1059180"/>
                        <a:pt x="394407" y="1071562"/>
                        <a:pt x="396312" y="1084898"/>
                      </a:cubicBezTo>
                      <a:lnTo>
                        <a:pt x="397265" y="1089660"/>
                      </a:lnTo>
                      <a:cubicBezTo>
                        <a:pt x="398217" y="1092518"/>
                        <a:pt x="397265" y="1092518"/>
                        <a:pt x="398217" y="1094423"/>
                      </a:cubicBezTo>
                      <a:cubicBezTo>
                        <a:pt x="398217" y="1097280"/>
                        <a:pt x="399170" y="1100137"/>
                        <a:pt x="399170" y="1103948"/>
                      </a:cubicBezTo>
                      <a:cubicBezTo>
                        <a:pt x="399170" y="1107758"/>
                        <a:pt x="399170" y="1110615"/>
                        <a:pt x="399170" y="1114425"/>
                      </a:cubicBezTo>
                      <a:cubicBezTo>
                        <a:pt x="399170" y="1117283"/>
                        <a:pt x="399170" y="1121093"/>
                        <a:pt x="399170" y="1123950"/>
                      </a:cubicBezTo>
                      <a:cubicBezTo>
                        <a:pt x="397265" y="1149668"/>
                        <a:pt x="385835" y="1173480"/>
                        <a:pt x="371547" y="1190625"/>
                      </a:cubicBezTo>
                      <a:cubicBezTo>
                        <a:pt x="357260" y="1207770"/>
                        <a:pt x="340115" y="1220152"/>
                        <a:pt x="322970" y="1230630"/>
                      </a:cubicBezTo>
                      <a:cubicBezTo>
                        <a:pt x="289632" y="1250633"/>
                        <a:pt x="258200" y="1261110"/>
                        <a:pt x="231530" y="1269683"/>
                      </a:cubicBezTo>
                      <a:cubicBezTo>
                        <a:pt x="205812" y="1278255"/>
                        <a:pt x="184857" y="1283018"/>
                        <a:pt x="170570" y="1286827"/>
                      </a:cubicBezTo>
                      <a:cubicBezTo>
                        <a:pt x="156282" y="1290637"/>
                        <a:pt x="148662" y="1292543"/>
                        <a:pt x="148662" y="1292543"/>
                      </a:cubicBezTo>
                      <a:cubicBezTo>
                        <a:pt x="148662" y="1292543"/>
                        <a:pt x="156282" y="1289685"/>
                        <a:pt x="169617" y="1284923"/>
                      </a:cubicBezTo>
                      <a:cubicBezTo>
                        <a:pt x="182952" y="1280160"/>
                        <a:pt x="202955" y="1272540"/>
                        <a:pt x="228672" y="1262062"/>
                      </a:cubicBezTo>
                      <a:cubicBezTo>
                        <a:pt x="253437" y="1251585"/>
                        <a:pt x="283917" y="1238250"/>
                        <a:pt x="314397" y="1217295"/>
                      </a:cubicBezTo>
                      <a:cubicBezTo>
                        <a:pt x="329637" y="1206818"/>
                        <a:pt x="344877" y="1194435"/>
                        <a:pt x="356307" y="1178243"/>
                      </a:cubicBezTo>
                      <a:cubicBezTo>
                        <a:pt x="367737" y="1162050"/>
                        <a:pt x="375357" y="1143000"/>
                        <a:pt x="376310" y="1122045"/>
                      </a:cubicBezTo>
                      <a:lnTo>
                        <a:pt x="376310" y="1114425"/>
                      </a:lnTo>
                      <a:lnTo>
                        <a:pt x="375357" y="1106805"/>
                      </a:lnTo>
                      <a:cubicBezTo>
                        <a:pt x="375357" y="1103948"/>
                        <a:pt x="374405" y="1101090"/>
                        <a:pt x="374405" y="1098233"/>
                      </a:cubicBezTo>
                      <a:cubicBezTo>
                        <a:pt x="374405" y="1097280"/>
                        <a:pt x="373452" y="1094423"/>
                        <a:pt x="373452" y="1094423"/>
                      </a:cubicBezTo>
                      <a:lnTo>
                        <a:pt x="372500" y="1090612"/>
                      </a:lnTo>
                      <a:cubicBezTo>
                        <a:pt x="369642" y="1080135"/>
                        <a:pt x="365832" y="1068705"/>
                        <a:pt x="360117" y="1058227"/>
                      </a:cubicBezTo>
                      <a:cubicBezTo>
                        <a:pt x="349640" y="1037273"/>
                        <a:pt x="335352" y="1016318"/>
                        <a:pt x="319160" y="996315"/>
                      </a:cubicBezTo>
                      <a:cubicBezTo>
                        <a:pt x="285822" y="956310"/>
                        <a:pt x="245817" y="915352"/>
                        <a:pt x="210575" y="866775"/>
                      </a:cubicBezTo>
                      <a:cubicBezTo>
                        <a:pt x="205812" y="861060"/>
                        <a:pt x="202002" y="854393"/>
                        <a:pt x="198192" y="847725"/>
                      </a:cubicBezTo>
                      <a:lnTo>
                        <a:pt x="191525" y="838200"/>
                      </a:lnTo>
                      <a:lnTo>
                        <a:pt x="185810" y="828675"/>
                      </a:lnTo>
                      <a:cubicBezTo>
                        <a:pt x="181047" y="821055"/>
                        <a:pt x="177237" y="811530"/>
                        <a:pt x="175332" y="802005"/>
                      </a:cubicBezTo>
                      <a:cubicBezTo>
                        <a:pt x="173427" y="792480"/>
                        <a:pt x="174380" y="782002"/>
                        <a:pt x="176285" y="772477"/>
                      </a:cubicBezTo>
                      <a:cubicBezTo>
                        <a:pt x="180095" y="754380"/>
                        <a:pt x="189620" y="739140"/>
                        <a:pt x="198192" y="724852"/>
                      </a:cubicBezTo>
                      <a:cubicBezTo>
                        <a:pt x="207717" y="711518"/>
                        <a:pt x="218195" y="699135"/>
                        <a:pt x="228672" y="687705"/>
                      </a:cubicBezTo>
                      <a:cubicBezTo>
                        <a:pt x="271535" y="641985"/>
                        <a:pt x="318207" y="601027"/>
                        <a:pt x="360117" y="557213"/>
                      </a:cubicBezTo>
                      <a:cubicBezTo>
                        <a:pt x="402027" y="513397"/>
                        <a:pt x="441080" y="465772"/>
                        <a:pt x="466797" y="414338"/>
                      </a:cubicBezTo>
                      <a:cubicBezTo>
                        <a:pt x="493467" y="362902"/>
                        <a:pt x="507755" y="305752"/>
                        <a:pt x="503945" y="251460"/>
                      </a:cubicBezTo>
                      <a:cubicBezTo>
                        <a:pt x="502040" y="224790"/>
                        <a:pt x="494420" y="199072"/>
                        <a:pt x="481085" y="177165"/>
                      </a:cubicBezTo>
                      <a:cubicBezTo>
                        <a:pt x="468702" y="155258"/>
                        <a:pt x="450605" y="136208"/>
                        <a:pt x="430602" y="120015"/>
                      </a:cubicBezTo>
                      <a:cubicBezTo>
                        <a:pt x="390597" y="88583"/>
                        <a:pt x="344877" y="68580"/>
                        <a:pt x="301062" y="55245"/>
                      </a:cubicBezTo>
                      <a:cubicBezTo>
                        <a:pt x="257247" y="40958"/>
                        <a:pt x="216290" y="32385"/>
                        <a:pt x="179142" y="25717"/>
                      </a:cubicBezTo>
                      <a:cubicBezTo>
                        <a:pt x="141995" y="19050"/>
                        <a:pt x="109610" y="15240"/>
                        <a:pt x="81987" y="12383"/>
                      </a:cubicBezTo>
                      <a:cubicBezTo>
                        <a:pt x="55317" y="9525"/>
                        <a:pt x="33410" y="7620"/>
                        <a:pt x="19122" y="5715"/>
                      </a:cubicBezTo>
                      <a:cubicBezTo>
                        <a:pt x="7692" y="2858"/>
                        <a:pt x="-880" y="952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01C098F1-B254-44C9-AACE-7F86318202B9}"/>
                    </a:ext>
                  </a:extLst>
                </p:cNvPr>
                <p:cNvSpPr/>
                <p:nvPr/>
              </p:nvSpPr>
              <p:spPr>
                <a:xfrm>
                  <a:off x="3255644" y="1825689"/>
                  <a:ext cx="461685" cy="1211833"/>
                </a:xfrm>
                <a:custGeom>
                  <a:avLst/>
                  <a:gdLst>
                    <a:gd name="connsiteX0" fmla="*/ 0 w 461685"/>
                    <a:gd name="connsiteY0" fmla="*/ 9778 h 1211833"/>
                    <a:gd name="connsiteX1" fmla="*/ 20003 w 461685"/>
                    <a:gd name="connsiteY1" fmla="*/ 8826 h 1211833"/>
                    <a:gd name="connsiteX2" fmla="*/ 78105 w 461685"/>
                    <a:gd name="connsiteY2" fmla="*/ 3111 h 1211833"/>
                    <a:gd name="connsiteX3" fmla="*/ 168593 w 461685"/>
                    <a:gd name="connsiteY3" fmla="*/ 253 h 1211833"/>
                    <a:gd name="connsiteX4" fmla="*/ 286703 w 461685"/>
                    <a:gd name="connsiteY4" fmla="*/ 15493 h 1211833"/>
                    <a:gd name="connsiteX5" fmla="*/ 351472 w 461685"/>
                    <a:gd name="connsiteY5" fmla="*/ 40258 h 1211833"/>
                    <a:gd name="connsiteX6" fmla="*/ 412433 w 461685"/>
                    <a:gd name="connsiteY6" fmla="*/ 86931 h 1211833"/>
                    <a:gd name="connsiteX7" fmla="*/ 452438 w 461685"/>
                    <a:gd name="connsiteY7" fmla="*/ 158368 h 1211833"/>
                    <a:gd name="connsiteX8" fmla="*/ 461010 w 461685"/>
                    <a:gd name="connsiteY8" fmla="*/ 242188 h 1211833"/>
                    <a:gd name="connsiteX9" fmla="*/ 457200 w 461685"/>
                    <a:gd name="connsiteY9" fmla="*/ 285051 h 1211833"/>
                    <a:gd name="connsiteX10" fmla="*/ 446722 w 461685"/>
                    <a:gd name="connsiteY10" fmla="*/ 326961 h 1211833"/>
                    <a:gd name="connsiteX11" fmla="*/ 411480 w 461685"/>
                    <a:gd name="connsiteY11" fmla="*/ 406971 h 1211833"/>
                    <a:gd name="connsiteX12" fmla="*/ 299085 w 461685"/>
                    <a:gd name="connsiteY12" fmla="*/ 542226 h 1211833"/>
                    <a:gd name="connsiteX13" fmla="*/ 235268 w 461685"/>
                    <a:gd name="connsiteY13" fmla="*/ 600328 h 1211833"/>
                    <a:gd name="connsiteX14" fmla="*/ 175260 w 461685"/>
                    <a:gd name="connsiteY14" fmla="*/ 657478 h 1211833"/>
                    <a:gd name="connsiteX15" fmla="*/ 145733 w 461685"/>
                    <a:gd name="connsiteY15" fmla="*/ 715581 h 1211833"/>
                    <a:gd name="connsiteX16" fmla="*/ 146685 w 461685"/>
                    <a:gd name="connsiteY16" fmla="*/ 722248 h 1211833"/>
                    <a:gd name="connsiteX17" fmla="*/ 149543 w 461685"/>
                    <a:gd name="connsiteY17" fmla="*/ 728916 h 1211833"/>
                    <a:gd name="connsiteX18" fmla="*/ 149543 w 461685"/>
                    <a:gd name="connsiteY18" fmla="*/ 729868 h 1211833"/>
                    <a:gd name="connsiteX19" fmla="*/ 149543 w 461685"/>
                    <a:gd name="connsiteY19" fmla="*/ 729868 h 1211833"/>
                    <a:gd name="connsiteX20" fmla="*/ 149543 w 461685"/>
                    <a:gd name="connsiteY20" fmla="*/ 730821 h 1211833"/>
                    <a:gd name="connsiteX21" fmla="*/ 150495 w 461685"/>
                    <a:gd name="connsiteY21" fmla="*/ 732726 h 1211833"/>
                    <a:gd name="connsiteX22" fmla="*/ 153353 w 461685"/>
                    <a:gd name="connsiteY22" fmla="*/ 737488 h 1211833"/>
                    <a:gd name="connsiteX23" fmla="*/ 158115 w 461685"/>
                    <a:gd name="connsiteY23" fmla="*/ 746061 h 1211833"/>
                    <a:gd name="connsiteX24" fmla="*/ 168593 w 461685"/>
                    <a:gd name="connsiteY24" fmla="*/ 762253 h 1211833"/>
                    <a:gd name="connsiteX25" fmla="*/ 180022 w 461685"/>
                    <a:gd name="connsiteY25" fmla="*/ 778446 h 1211833"/>
                    <a:gd name="connsiteX26" fmla="*/ 279083 w 461685"/>
                    <a:gd name="connsiteY26" fmla="*/ 895603 h 1211833"/>
                    <a:gd name="connsiteX27" fmla="*/ 318135 w 461685"/>
                    <a:gd name="connsiteY27" fmla="*/ 960373 h 1211833"/>
                    <a:gd name="connsiteX28" fmla="*/ 323850 w 461685"/>
                    <a:gd name="connsiteY28" fmla="*/ 977518 h 1211833"/>
                    <a:gd name="connsiteX29" fmla="*/ 327660 w 461685"/>
                    <a:gd name="connsiteY29" fmla="*/ 995616 h 1211833"/>
                    <a:gd name="connsiteX30" fmla="*/ 327660 w 461685"/>
                    <a:gd name="connsiteY30" fmla="*/ 996568 h 1211833"/>
                    <a:gd name="connsiteX31" fmla="*/ 327660 w 461685"/>
                    <a:gd name="connsiteY31" fmla="*/ 997521 h 1211833"/>
                    <a:gd name="connsiteX32" fmla="*/ 327660 w 461685"/>
                    <a:gd name="connsiteY32" fmla="*/ 998473 h 1211833"/>
                    <a:gd name="connsiteX33" fmla="*/ 327660 w 461685"/>
                    <a:gd name="connsiteY33" fmla="*/ 1000378 h 1211833"/>
                    <a:gd name="connsiteX34" fmla="*/ 327660 w 461685"/>
                    <a:gd name="connsiteY34" fmla="*/ 1004188 h 1211833"/>
                    <a:gd name="connsiteX35" fmla="*/ 328613 w 461685"/>
                    <a:gd name="connsiteY35" fmla="*/ 1012761 h 1211833"/>
                    <a:gd name="connsiteX36" fmla="*/ 329565 w 461685"/>
                    <a:gd name="connsiteY36" fmla="*/ 1029906 h 1211833"/>
                    <a:gd name="connsiteX37" fmla="*/ 314325 w 461685"/>
                    <a:gd name="connsiteY37" fmla="*/ 1093723 h 1211833"/>
                    <a:gd name="connsiteX38" fmla="*/ 279083 w 461685"/>
                    <a:gd name="connsiteY38" fmla="*/ 1140396 h 1211833"/>
                    <a:gd name="connsiteX39" fmla="*/ 200025 w 461685"/>
                    <a:gd name="connsiteY39" fmla="*/ 1188021 h 1211833"/>
                    <a:gd name="connsiteX40" fmla="*/ 144780 w 461685"/>
                    <a:gd name="connsiteY40" fmla="*/ 1207071 h 1211833"/>
                    <a:gd name="connsiteX41" fmla="*/ 124778 w 461685"/>
                    <a:gd name="connsiteY41" fmla="*/ 1211833 h 1211833"/>
                    <a:gd name="connsiteX42" fmla="*/ 143828 w 461685"/>
                    <a:gd name="connsiteY42" fmla="*/ 1204213 h 1211833"/>
                    <a:gd name="connsiteX43" fmla="*/ 166688 w 461685"/>
                    <a:gd name="connsiteY43" fmla="*/ 1194688 h 1211833"/>
                    <a:gd name="connsiteX44" fmla="*/ 196215 w 461685"/>
                    <a:gd name="connsiteY44" fmla="*/ 1180401 h 1211833"/>
                    <a:gd name="connsiteX45" fmla="*/ 267653 w 461685"/>
                    <a:gd name="connsiteY45" fmla="*/ 1128966 h 1211833"/>
                    <a:gd name="connsiteX46" fmla="*/ 296228 w 461685"/>
                    <a:gd name="connsiteY46" fmla="*/ 1085151 h 1211833"/>
                    <a:gd name="connsiteX47" fmla="*/ 305753 w 461685"/>
                    <a:gd name="connsiteY47" fmla="*/ 1029906 h 1211833"/>
                    <a:gd name="connsiteX48" fmla="*/ 304800 w 461685"/>
                    <a:gd name="connsiteY48" fmla="*/ 1014666 h 1211833"/>
                    <a:gd name="connsiteX49" fmla="*/ 303847 w 461685"/>
                    <a:gd name="connsiteY49" fmla="*/ 1006093 h 1211833"/>
                    <a:gd name="connsiteX50" fmla="*/ 302895 w 461685"/>
                    <a:gd name="connsiteY50" fmla="*/ 1002283 h 1211833"/>
                    <a:gd name="connsiteX51" fmla="*/ 302895 w 461685"/>
                    <a:gd name="connsiteY51" fmla="*/ 1000378 h 1211833"/>
                    <a:gd name="connsiteX52" fmla="*/ 302895 w 461685"/>
                    <a:gd name="connsiteY52" fmla="*/ 999426 h 1211833"/>
                    <a:gd name="connsiteX53" fmla="*/ 302895 w 461685"/>
                    <a:gd name="connsiteY53" fmla="*/ 999426 h 1211833"/>
                    <a:gd name="connsiteX54" fmla="*/ 302895 w 461685"/>
                    <a:gd name="connsiteY54" fmla="*/ 999426 h 1211833"/>
                    <a:gd name="connsiteX55" fmla="*/ 299085 w 461685"/>
                    <a:gd name="connsiteY55" fmla="*/ 984186 h 1211833"/>
                    <a:gd name="connsiteX56" fmla="*/ 293370 w 461685"/>
                    <a:gd name="connsiteY56" fmla="*/ 969898 h 1211833"/>
                    <a:gd name="connsiteX57" fmla="*/ 256222 w 461685"/>
                    <a:gd name="connsiteY57" fmla="*/ 913701 h 1211833"/>
                    <a:gd name="connsiteX58" fmla="*/ 152400 w 461685"/>
                    <a:gd name="connsiteY58" fmla="*/ 798448 h 1211833"/>
                    <a:gd name="connsiteX59" fmla="*/ 140018 w 461685"/>
                    <a:gd name="connsiteY59" fmla="*/ 781303 h 1211833"/>
                    <a:gd name="connsiteX60" fmla="*/ 127635 w 461685"/>
                    <a:gd name="connsiteY60" fmla="*/ 764158 h 1211833"/>
                    <a:gd name="connsiteX61" fmla="*/ 121920 w 461685"/>
                    <a:gd name="connsiteY61" fmla="*/ 755586 h 1211833"/>
                    <a:gd name="connsiteX62" fmla="*/ 119063 w 461685"/>
                    <a:gd name="connsiteY62" fmla="*/ 750823 h 1211833"/>
                    <a:gd name="connsiteX63" fmla="*/ 118110 w 461685"/>
                    <a:gd name="connsiteY63" fmla="*/ 748918 h 1211833"/>
                    <a:gd name="connsiteX64" fmla="*/ 118110 w 461685"/>
                    <a:gd name="connsiteY64" fmla="*/ 747966 h 1211833"/>
                    <a:gd name="connsiteX65" fmla="*/ 117157 w 461685"/>
                    <a:gd name="connsiteY65" fmla="*/ 747013 h 1211833"/>
                    <a:gd name="connsiteX66" fmla="*/ 116205 w 461685"/>
                    <a:gd name="connsiteY66" fmla="*/ 745108 h 1211833"/>
                    <a:gd name="connsiteX67" fmla="*/ 110490 w 461685"/>
                    <a:gd name="connsiteY67" fmla="*/ 732726 h 1211833"/>
                    <a:gd name="connsiteX68" fmla="*/ 107632 w 461685"/>
                    <a:gd name="connsiteY68" fmla="*/ 719391 h 1211833"/>
                    <a:gd name="connsiteX69" fmla="*/ 118110 w 461685"/>
                    <a:gd name="connsiteY69" fmla="*/ 667956 h 1211833"/>
                    <a:gd name="connsiteX70" fmla="*/ 145733 w 461685"/>
                    <a:gd name="connsiteY70" fmla="*/ 629856 h 1211833"/>
                    <a:gd name="connsiteX71" fmla="*/ 208597 w 461685"/>
                    <a:gd name="connsiteY71" fmla="*/ 568896 h 1211833"/>
                    <a:gd name="connsiteX72" fmla="*/ 271463 w 461685"/>
                    <a:gd name="connsiteY72" fmla="*/ 511746 h 1211833"/>
                    <a:gd name="connsiteX73" fmla="*/ 378143 w 461685"/>
                    <a:gd name="connsiteY73" fmla="*/ 386016 h 1211833"/>
                    <a:gd name="connsiteX74" fmla="*/ 425768 w 461685"/>
                    <a:gd name="connsiteY74" fmla="*/ 238378 h 1211833"/>
                    <a:gd name="connsiteX75" fmla="*/ 389572 w 461685"/>
                    <a:gd name="connsiteY75" fmla="*/ 105028 h 1211833"/>
                    <a:gd name="connsiteX76" fmla="*/ 280035 w 461685"/>
                    <a:gd name="connsiteY76" fmla="*/ 37401 h 1211833"/>
                    <a:gd name="connsiteX77" fmla="*/ 167640 w 461685"/>
                    <a:gd name="connsiteY77" fmla="*/ 15493 h 1211833"/>
                    <a:gd name="connsiteX78" fmla="*/ 78105 w 461685"/>
                    <a:gd name="connsiteY78" fmla="*/ 10731 h 1211833"/>
                    <a:gd name="connsiteX79" fmla="*/ 20003 w 461685"/>
                    <a:gd name="connsiteY79" fmla="*/ 10731 h 1211833"/>
                    <a:gd name="connsiteX80" fmla="*/ 0 w 461685"/>
                    <a:gd name="connsiteY80" fmla="*/ 9778 h 1211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461685" h="1211833">
                      <a:moveTo>
                        <a:pt x="0" y="9778"/>
                      </a:moveTo>
                      <a:cubicBezTo>
                        <a:pt x="0" y="10731"/>
                        <a:pt x="6668" y="10731"/>
                        <a:pt x="20003" y="8826"/>
                      </a:cubicBezTo>
                      <a:cubicBezTo>
                        <a:pt x="33338" y="7873"/>
                        <a:pt x="53340" y="5016"/>
                        <a:pt x="78105" y="3111"/>
                      </a:cubicBezTo>
                      <a:cubicBezTo>
                        <a:pt x="102870" y="1206"/>
                        <a:pt x="133350" y="-699"/>
                        <a:pt x="168593" y="253"/>
                      </a:cubicBezTo>
                      <a:cubicBezTo>
                        <a:pt x="203835" y="1206"/>
                        <a:pt x="243840" y="4063"/>
                        <a:pt x="286703" y="15493"/>
                      </a:cubicBezTo>
                      <a:cubicBezTo>
                        <a:pt x="307658" y="21208"/>
                        <a:pt x="330518" y="28828"/>
                        <a:pt x="351472" y="40258"/>
                      </a:cubicBezTo>
                      <a:cubicBezTo>
                        <a:pt x="373380" y="51688"/>
                        <a:pt x="394335" y="66928"/>
                        <a:pt x="412433" y="86931"/>
                      </a:cubicBezTo>
                      <a:cubicBezTo>
                        <a:pt x="430530" y="106933"/>
                        <a:pt x="443865" y="131698"/>
                        <a:pt x="452438" y="158368"/>
                      </a:cubicBezTo>
                      <a:cubicBezTo>
                        <a:pt x="461010" y="185038"/>
                        <a:pt x="462915" y="213613"/>
                        <a:pt x="461010" y="242188"/>
                      </a:cubicBezTo>
                      <a:cubicBezTo>
                        <a:pt x="461010" y="255523"/>
                        <a:pt x="459105" y="269811"/>
                        <a:pt x="457200" y="285051"/>
                      </a:cubicBezTo>
                      <a:cubicBezTo>
                        <a:pt x="454343" y="299338"/>
                        <a:pt x="451485" y="313626"/>
                        <a:pt x="446722" y="326961"/>
                      </a:cubicBezTo>
                      <a:cubicBezTo>
                        <a:pt x="438150" y="354583"/>
                        <a:pt x="426720" y="382206"/>
                        <a:pt x="411480" y="406971"/>
                      </a:cubicBezTo>
                      <a:cubicBezTo>
                        <a:pt x="381953" y="458406"/>
                        <a:pt x="340995" y="502221"/>
                        <a:pt x="299085" y="542226"/>
                      </a:cubicBezTo>
                      <a:cubicBezTo>
                        <a:pt x="278130" y="562228"/>
                        <a:pt x="256222" y="581278"/>
                        <a:pt x="235268" y="600328"/>
                      </a:cubicBezTo>
                      <a:cubicBezTo>
                        <a:pt x="214313" y="619378"/>
                        <a:pt x="193358" y="637476"/>
                        <a:pt x="175260" y="657478"/>
                      </a:cubicBezTo>
                      <a:cubicBezTo>
                        <a:pt x="158115" y="676528"/>
                        <a:pt x="143828" y="698436"/>
                        <a:pt x="145733" y="715581"/>
                      </a:cubicBezTo>
                      <a:cubicBezTo>
                        <a:pt x="146685" y="717486"/>
                        <a:pt x="146685" y="720343"/>
                        <a:pt x="146685" y="722248"/>
                      </a:cubicBezTo>
                      <a:lnTo>
                        <a:pt x="149543" y="728916"/>
                      </a:lnTo>
                      <a:lnTo>
                        <a:pt x="149543" y="729868"/>
                      </a:lnTo>
                      <a:cubicBezTo>
                        <a:pt x="149543" y="729868"/>
                        <a:pt x="149543" y="730821"/>
                        <a:pt x="149543" y="729868"/>
                      </a:cubicBezTo>
                      <a:lnTo>
                        <a:pt x="149543" y="730821"/>
                      </a:lnTo>
                      <a:lnTo>
                        <a:pt x="150495" y="732726"/>
                      </a:lnTo>
                      <a:lnTo>
                        <a:pt x="153353" y="737488"/>
                      </a:lnTo>
                      <a:lnTo>
                        <a:pt x="158115" y="746061"/>
                      </a:lnTo>
                      <a:cubicBezTo>
                        <a:pt x="161925" y="751776"/>
                        <a:pt x="164783" y="756538"/>
                        <a:pt x="168593" y="762253"/>
                      </a:cubicBezTo>
                      <a:cubicBezTo>
                        <a:pt x="172403" y="767968"/>
                        <a:pt x="176213" y="772731"/>
                        <a:pt x="180022" y="778446"/>
                      </a:cubicBezTo>
                      <a:cubicBezTo>
                        <a:pt x="210503" y="820356"/>
                        <a:pt x="247650" y="856551"/>
                        <a:pt x="279083" y="895603"/>
                      </a:cubicBezTo>
                      <a:cubicBezTo>
                        <a:pt x="294322" y="915606"/>
                        <a:pt x="308610" y="936561"/>
                        <a:pt x="318135" y="960373"/>
                      </a:cubicBezTo>
                      <a:cubicBezTo>
                        <a:pt x="320040" y="966088"/>
                        <a:pt x="321945" y="971803"/>
                        <a:pt x="323850" y="977518"/>
                      </a:cubicBezTo>
                      <a:cubicBezTo>
                        <a:pt x="324803" y="983233"/>
                        <a:pt x="326708" y="989901"/>
                        <a:pt x="327660" y="995616"/>
                      </a:cubicBezTo>
                      <a:lnTo>
                        <a:pt x="327660" y="996568"/>
                      </a:lnTo>
                      <a:lnTo>
                        <a:pt x="327660" y="997521"/>
                      </a:lnTo>
                      <a:lnTo>
                        <a:pt x="327660" y="998473"/>
                      </a:lnTo>
                      <a:lnTo>
                        <a:pt x="327660" y="1000378"/>
                      </a:lnTo>
                      <a:lnTo>
                        <a:pt x="327660" y="1004188"/>
                      </a:lnTo>
                      <a:lnTo>
                        <a:pt x="328613" y="1012761"/>
                      </a:lnTo>
                      <a:cubicBezTo>
                        <a:pt x="329565" y="1017523"/>
                        <a:pt x="329565" y="1024191"/>
                        <a:pt x="329565" y="1029906"/>
                      </a:cubicBezTo>
                      <a:cubicBezTo>
                        <a:pt x="329565" y="1053718"/>
                        <a:pt x="324803" y="1075626"/>
                        <a:pt x="314325" y="1093723"/>
                      </a:cubicBezTo>
                      <a:cubicBezTo>
                        <a:pt x="304800" y="1112773"/>
                        <a:pt x="291465" y="1127061"/>
                        <a:pt x="279083" y="1140396"/>
                      </a:cubicBezTo>
                      <a:cubicBezTo>
                        <a:pt x="251460" y="1164208"/>
                        <a:pt x="223838" y="1178496"/>
                        <a:pt x="200025" y="1188021"/>
                      </a:cubicBezTo>
                      <a:cubicBezTo>
                        <a:pt x="177165" y="1197546"/>
                        <a:pt x="157163" y="1203261"/>
                        <a:pt x="144780" y="1207071"/>
                      </a:cubicBezTo>
                      <a:cubicBezTo>
                        <a:pt x="131445" y="1210881"/>
                        <a:pt x="124778" y="1211833"/>
                        <a:pt x="124778" y="1211833"/>
                      </a:cubicBezTo>
                      <a:cubicBezTo>
                        <a:pt x="124778" y="1211833"/>
                        <a:pt x="131445" y="1208976"/>
                        <a:pt x="143828" y="1204213"/>
                      </a:cubicBezTo>
                      <a:cubicBezTo>
                        <a:pt x="150495" y="1201356"/>
                        <a:pt x="158115" y="1198498"/>
                        <a:pt x="166688" y="1194688"/>
                      </a:cubicBezTo>
                      <a:cubicBezTo>
                        <a:pt x="175260" y="1190879"/>
                        <a:pt x="185738" y="1186116"/>
                        <a:pt x="196215" y="1180401"/>
                      </a:cubicBezTo>
                      <a:cubicBezTo>
                        <a:pt x="218122" y="1168971"/>
                        <a:pt x="243840" y="1152779"/>
                        <a:pt x="267653" y="1128966"/>
                      </a:cubicBezTo>
                      <a:cubicBezTo>
                        <a:pt x="279083" y="1116583"/>
                        <a:pt x="289560" y="1102296"/>
                        <a:pt x="296228" y="1085151"/>
                      </a:cubicBezTo>
                      <a:cubicBezTo>
                        <a:pt x="303847" y="1068958"/>
                        <a:pt x="306705" y="1048956"/>
                        <a:pt x="305753" y="1029906"/>
                      </a:cubicBezTo>
                      <a:cubicBezTo>
                        <a:pt x="305753" y="1025143"/>
                        <a:pt x="305753" y="1020381"/>
                        <a:pt x="304800" y="1014666"/>
                      </a:cubicBezTo>
                      <a:lnTo>
                        <a:pt x="303847" y="1006093"/>
                      </a:lnTo>
                      <a:lnTo>
                        <a:pt x="302895" y="1002283"/>
                      </a:lnTo>
                      <a:lnTo>
                        <a:pt x="302895" y="1000378"/>
                      </a:lnTo>
                      <a:lnTo>
                        <a:pt x="302895" y="999426"/>
                      </a:lnTo>
                      <a:cubicBezTo>
                        <a:pt x="302895" y="999426"/>
                        <a:pt x="302895" y="1000378"/>
                        <a:pt x="302895" y="999426"/>
                      </a:cubicBezTo>
                      <a:lnTo>
                        <a:pt x="302895" y="999426"/>
                      </a:lnTo>
                      <a:cubicBezTo>
                        <a:pt x="301943" y="994663"/>
                        <a:pt x="300038" y="989901"/>
                        <a:pt x="299085" y="984186"/>
                      </a:cubicBezTo>
                      <a:cubicBezTo>
                        <a:pt x="297180" y="979423"/>
                        <a:pt x="295275" y="974661"/>
                        <a:pt x="293370" y="969898"/>
                      </a:cubicBezTo>
                      <a:cubicBezTo>
                        <a:pt x="284797" y="950848"/>
                        <a:pt x="271463" y="931798"/>
                        <a:pt x="256222" y="913701"/>
                      </a:cubicBezTo>
                      <a:cubicBezTo>
                        <a:pt x="224790" y="877506"/>
                        <a:pt x="185738" y="842263"/>
                        <a:pt x="152400" y="798448"/>
                      </a:cubicBezTo>
                      <a:cubicBezTo>
                        <a:pt x="148590" y="792733"/>
                        <a:pt x="143828" y="787971"/>
                        <a:pt x="140018" y="781303"/>
                      </a:cubicBezTo>
                      <a:cubicBezTo>
                        <a:pt x="136208" y="775588"/>
                        <a:pt x="131445" y="769873"/>
                        <a:pt x="127635" y="764158"/>
                      </a:cubicBezTo>
                      <a:lnTo>
                        <a:pt x="121920" y="755586"/>
                      </a:lnTo>
                      <a:lnTo>
                        <a:pt x="119063" y="750823"/>
                      </a:lnTo>
                      <a:lnTo>
                        <a:pt x="118110" y="748918"/>
                      </a:lnTo>
                      <a:lnTo>
                        <a:pt x="118110" y="747966"/>
                      </a:lnTo>
                      <a:cubicBezTo>
                        <a:pt x="117157" y="747013"/>
                        <a:pt x="118110" y="747013"/>
                        <a:pt x="117157" y="747013"/>
                      </a:cubicBezTo>
                      <a:lnTo>
                        <a:pt x="116205" y="745108"/>
                      </a:lnTo>
                      <a:cubicBezTo>
                        <a:pt x="114300" y="741298"/>
                        <a:pt x="112395" y="737488"/>
                        <a:pt x="110490" y="732726"/>
                      </a:cubicBezTo>
                      <a:cubicBezTo>
                        <a:pt x="109538" y="727963"/>
                        <a:pt x="108585" y="724153"/>
                        <a:pt x="107632" y="719391"/>
                      </a:cubicBezTo>
                      <a:cubicBezTo>
                        <a:pt x="104775" y="700341"/>
                        <a:pt x="110490" y="682243"/>
                        <a:pt x="118110" y="667956"/>
                      </a:cubicBezTo>
                      <a:cubicBezTo>
                        <a:pt x="125730" y="653668"/>
                        <a:pt x="135255" y="641286"/>
                        <a:pt x="145733" y="629856"/>
                      </a:cubicBezTo>
                      <a:cubicBezTo>
                        <a:pt x="165735" y="606996"/>
                        <a:pt x="186690" y="588898"/>
                        <a:pt x="208597" y="568896"/>
                      </a:cubicBezTo>
                      <a:cubicBezTo>
                        <a:pt x="229553" y="549846"/>
                        <a:pt x="251460" y="530796"/>
                        <a:pt x="271463" y="511746"/>
                      </a:cubicBezTo>
                      <a:cubicBezTo>
                        <a:pt x="312420" y="473646"/>
                        <a:pt x="350520" y="431736"/>
                        <a:pt x="378143" y="386016"/>
                      </a:cubicBezTo>
                      <a:cubicBezTo>
                        <a:pt x="404813" y="340296"/>
                        <a:pt x="423863" y="289813"/>
                        <a:pt x="425768" y="238378"/>
                      </a:cubicBezTo>
                      <a:cubicBezTo>
                        <a:pt x="430530" y="187896"/>
                        <a:pt x="419100" y="139318"/>
                        <a:pt x="389572" y="105028"/>
                      </a:cubicBezTo>
                      <a:cubicBezTo>
                        <a:pt x="360997" y="69786"/>
                        <a:pt x="319088" y="49783"/>
                        <a:pt x="280035" y="37401"/>
                      </a:cubicBezTo>
                      <a:cubicBezTo>
                        <a:pt x="240030" y="25018"/>
                        <a:pt x="201930" y="18351"/>
                        <a:pt x="167640" y="15493"/>
                      </a:cubicBezTo>
                      <a:cubicBezTo>
                        <a:pt x="133350" y="12636"/>
                        <a:pt x="102870" y="10731"/>
                        <a:pt x="78105" y="10731"/>
                      </a:cubicBezTo>
                      <a:cubicBezTo>
                        <a:pt x="53340" y="10731"/>
                        <a:pt x="33338" y="10731"/>
                        <a:pt x="20003" y="10731"/>
                      </a:cubicBezTo>
                      <a:cubicBezTo>
                        <a:pt x="6668" y="11683"/>
                        <a:pt x="0" y="10731"/>
                        <a:pt x="0" y="977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B0DED11-6C7F-4810-888E-E9544F056252}"/>
                    </a:ext>
                  </a:extLst>
                </p:cNvPr>
                <p:cNvSpPr/>
                <p:nvPr/>
              </p:nvSpPr>
              <p:spPr>
                <a:xfrm>
                  <a:off x="3198494" y="1922021"/>
                  <a:ext cx="351431" cy="1061208"/>
                </a:xfrm>
                <a:custGeom>
                  <a:avLst/>
                  <a:gdLst>
                    <a:gd name="connsiteX0" fmla="*/ 59055 w 351431"/>
                    <a:gd name="connsiteY0" fmla="*/ 15364 h 1061208"/>
                    <a:gd name="connsiteX1" fmla="*/ 63818 w 351431"/>
                    <a:gd name="connsiteY1" fmla="*/ 15364 h 1061208"/>
                    <a:gd name="connsiteX2" fmla="*/ 77153 w 351431"/>
                    <a:gd name="connsiteY2" fmla="*/ 12506 h 1061208"/>
                    <a:gd name="connsiteX3" fmla="*/ 126682 w 351431"/>
                    <a:gd name="connsiteY3" fmla="*/ 2029 h 1061208"/>
                    <a:gd name="connsiteX4" fmla="*/ 206693 w 351431"/>
                    <a:gd name="connsiteY4" fmla="*/ 6791 h 1061208"/>
                    <a:gd name="connsiteX5" fmla="*/ 252413 w 351431"/>
                    <a:gd name="connsiteY5" fmla="*/ 28699 h 1061208"/>
                    <a:gd name="connsiteX6" fmla="*/ 293370 w 351431"/>
                    <a:gd name="connsiteY6" fmla="*/ 67751 h 1061208"/>
                    <a:gd name="connsiteX7" fmla="*/ 343853 w 351431"/>
                    <a:gd name="connsiteY7" fmla="*/ 182051 h 1061208"/>
                    <a:gd name="connsiteX8" fmla="*/ 338138 w 351431"/>
                    <a:gd name="connsiteY8" fmla="*/ 323974 h 1061208"/>
                    <a:gd name="connsiteX9" fmla="*/ 300990 w 351431"/>
                    <a:gd name="connsiteY9" fmla="*/ 390649 h 1061208"/>
                    <a:gd name="connsiteX10" fmla="*/ 249555 w 351431"/>
                    <a:gd name="connsiteY10" fmla="*/ 445894 h 1061208"/>
                    <a:gd name="connsiteX11" fmla="*/ 138113 w 351431"/>
                    <a:gd name="connsiteY11" fmla="*/ 542096 h 1061208"/>
                    <a:gd name="connsiteX12" fmla="*/ 95250 w 351431"/>
                    <a:gd name="connsiteY12" fmla="*/ 594484 h 1061208"/>
                    <a:gd name="connsiteX13" fmla="*/ 80963 w 351431"/>
                    <a:gd name="connsiteY13" fmla="*/ 654491 h 1061208"/>
                    <a:gd name="connsiteX14" fmla="*/ 86678 w 351431"/>
                    <a:gd name="connsiteY14" fmla="*/ 685924 h 1061208"/>
                    <a:gd name="connsiteX15" fmla="*/ 87630 w 351431"/>
                    <a:gd name="connsiteY15" fmla="*/ 689734 h 1061208"/>
                    <a:gd name="connsiteX16" fmla="*/ 89535 w 351431"/>
                    <a:gd name="connsiteY16" fmla="*/ 693544 h 1061208"/>
                    <a:gd name="connsiteX17" fmla="*/ 92393 w 351431"/>
                    <a:gd name="connsiteY17" fmla="*/ 702116 h 1061208"/>
                    <a:gd name="connsiteX18" fmla="*/ 99060 w 351431"/>
                    <a:gd name="connsiteY18" fmla="*/ 716404 h 1061208"/>
                    <a:gd name="connsiteX19" fmla="*/ 137160 w 351431"/>
                    <a:gd name="connsiteY19" fmla="*/ 768791 h 1061208"/>
                    <a:gd name="connsiteX20" fmla="*/ 187643 w 351431"/>
                    <a:gd name="connsiteY20" fmla="*/ 811654 h 1061208"/>
                    <a:gd name="connsiteX21" fmla="*/ 235268 w 351431"/>
                    <a:gd name="connsiteY21" fmla="*/ 864041 h 1061208"/>
                    <a:gd name="connsiteX22" fmla="*/ 248603 w 351431"/>
                    <a:gd name="connsiteY22" fmla="*/ 896426 h 1061208"/>
                    <a:gd name="connsiteX23" fmla="*/ 250508 w 351431"/>
                    <a:gd name="connsiteY23" fmla="*/ 904999 h 1061208"/>
                    <a:gd name="connsiteX24" fmla="*/ 251460 w 351431"/>
                    <a:gd name="connsiteY24" fmla="*/ 907856 h 1061208"/>
                    <a:gd name="connsiteX25" fmla="*/ 251460 w 351431"/>
                    <a:gd name="connsiteY25" fmla="*/ 909761 h 1061208"/>
                    <a:gd name="connsiteX26" fmla="*/ 251460 w 351431"/>
                    <a:gd name="connsiteY26" fmla="*/ 913572 h 1061208"/>
                    <a:gd name="connsiteX27" fmla="*/ 252413 w 351431"/>
                    <a:gd name="connsiteY27" fmla="*/ 930716 h 1061208"/>
                    <a:gd name="connsiteX28" fmla="*/ 247650 w 351431"/>
                    <a:gd name="connsiteY28" fmla="*/ 963101 h 1061208"/>
                    <a:gd name="connsiteX29" fmla="*/ 234315 w 351431"/>
                    <a:gd name="connsiteY29" fmla="*/ 991676 h 1061208"/>
                    <a:gd name="connsiteX30" fmla="*/ 193358 w 351431"/>
                    <a:gd name="connsiteY30" fmla="*/ 1031681 h 1061208"/>
                    <a:gd name="connsiteX31" fmla="*/ 147638 w 351431"/>
                    <a:gd name="connsiteY31" fmla="*/ 1051684 h 1061208"/>
                    <a:gd name="connsiteX32" fmla="*/ 68580 w 351431"/>
                    <a:gd name="connsiteY32" fmla="*/ 1061209 h 1061208"/>
                    <a:gd name="connsiteX33" fmla="*/ 18098 w 351431"/>
                    <a:gd name="connsiteY33" fmla="*/ 1054541 h 1061208"/>
                    <a:gd name="connsiteX34" fmla="*/ 4763 w 351431"/>
                    <a:gd name="connsiteY34" fmla="*/ 1051684 h 1061208"/>
                    <a:gd name="connsiteX35" fmla="*/ 0 w 351431"/>
                    <a:gd name="connsiteY35" fmla="*/ 1050732 h 1061208"/>
                    <a:gd name="connsiteX36" fmla="*/ 4763 w 351431"/>
                    <a:gd name="connsiteY36" fmla="*/ 1051684 h 1061208"/>
                    <a:gd name="connsiteX37" fmla="*/ 18098 w 351431"/>
                    <a:gd name="connsiteY37" fmla="*/ 1053589 h 1061208"/>
                    <a:gd name="connsiteX38" fmla="*/ 67628 w 351431"/>
                    <a:gd name="connsiteY38" fmla="*/ 1054541 h 1061208"/>
                    <a:gd name="connsiteX39" fmla="*/ 141923 w 351431"/>
                    <a:gd name="connsiteY39" fmla="*/ 1039301 h 1061208"/>
                    <a:gd name="connsiteX40" fmla="*/ 181928 w 351431"/>
                    <a:gd name="connsiteY40" fmla="*/ 1017394 h 1061208"/>
                    <a:gd name="connsiteX41" fmla="*/ 214313 w 351431"/>
                    <a:gd name="connsiteY41" fmla="*/ 981199 h 1061208"/>
                    <a:gd name="connsiteX42" fmla="*/ 222885 w 351431"/>
                    <a:gd name="connsiteY42" fmla="*/ 957386 h 1061208"/>
                    <a:gd name="connsiteX43" fmla="*/ 224790 w 351431"/>
                    <a:gd name="connsiteY43" fmla="*/ 931669 h 1061208"/>
                    <a:gd name="connsiteX44" fmla="*/ 208597 w 351431"/>
                    <a:gd name="connsiteY44" fmla="*/ 879281 h 1061208"/>
                    <a:gd name="connsiteX45" fmla="*/ 110490 w 351431"/>
                    <a:gd name="connsiteY45" fmla="*/ 793556 h 1061208"/>
                    <a:gd name="connsiteX46" fmla="*/ 63818 w 351431"/>
                    <a:gd name="connsiteY46" fmla="*/ 733549 h 1061208"/>
                    <a:gd name="connsiteX47" fmla="*/ 55245 w 351431"/>
                    <a:gd name="connsiteY47" fmla="*/ 715451 h 1061208"/>
                    <a:gd name="connsiteX48" fmla="*/ 51435 w 351431"/>
                    <a:gd name="connsiteY48" fmla="*/ 706879 h 1061208"/>
                    <a:gd name="connsiteX49" fmla="*/ 49530 w 351431"/>
                    <a:gd name="connsiteY49" fmla="*/ 703069 h 1061208"/>
                    <a:gd name="connsiteX50" fmla="*/ 47625 w 351431"/>
                    <a:gd name="connsiteY50" fmla="*/ 698306 h 1061208"/>
                    <a:gd name="connsiteX51" fmla="*/ 39053 w 351431"/>
                    <a:gd name="connsiteY51" fmla="*/ 658301 h 1061208"/>
                    <a:gd name="connsiteX52" fmla="*/ 56198 w 351431"/>
                    <a:gd name="connsiteY52" fmla="*/ 576386 h 1061208"/>
                    <a:gd name="connsiteX53" fmla="*/ 105728 w 351431"/>
                    <a:gd name="connsiteY53" fmla="*/ 513521 h 1061208"/>
                    <a:gd name="connsiteX54" fmla="*/ 218122 w 351431"/>
                    <a:gd name="connsiteY54" fmla="*/ 417319 h 1061208"/>
                    <a:gd name="connsiteX55" fmla="*/ 298133 w 351431"/>
                    <a:gd name="connsiteY55" fmla="*/ 310639 h 1061208"/>
                    <a:gd name="connsiteX56" fmla="*/ 311468 w 351431"/>
                    <a:gd name="connsiteY56" fmla="*/ 249679 h 1061208"/>
                    <a:gd name="connsiteX57" fmla="*/ 310515 w 351431"/>
                    <a:gd name="connsiteY57" fmla="*/ 219199 h 1061208"/>
                    <a:gd name="connsiteX58" fmla="*/ 306705 w 351431"/>
                    <a:gd name="connsiteY58" fmla="*/ 188719 h 1061208"/>
                    <a:gd name="connsiteX59" fmla="*/ 266700 w 351431"/>
                    <a:gd name="connsiteY59" fmla="*/ 82039 h 1061208"/>
                    <a:gd name="connsiteX60" fmla="*/ 195263 w 351431"/>
                    <a:gd name="connsiteY60" fmla="*/ 22031 h 1061208"/>
                    <a:gd name="connsiteX61" fmla="*/ 120968 w 351431"/>
                    <a:gd name="connsiteY61" fmla="*/ 9649 h 1061208"/>
                    <a:gd name="connsiteX62" fmla="*/ 71438 w 351431"/>
                    <a:gd name="connsiteY62" fmla="*/ 13459 h 1061208"/>
                    <a:gd name="connsiteX63" fmla="*/ 58103 w 351431"/>
                    <a:gd name="connsiteY63" fmla="*/ 14411 h 1061208"/>
                    <a:gd name="connsiteX64" fmla="*/ 54293 w 351431"/>
                    <a:gd name="connsiteY64" fmla="*/ 14411 h 1061208"/>
                    <a:gd name="connsiteX65" fmla="*/ 59055 w 351431"/>
                    <a:gd name="connsiteY65" fmla="*/ 15364 h 1061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351431" h="1061208">
                      <a:moveTo>
                        <a:pt x="59055" y="15364"/>
                      </a:moveTo>
                      <a:cubicBezTo>
                        <a:pt x="59055" y="15364"/>
                        <a:pt x="60007" y="16316"/>
                        <a:pt x="63818" y="15364"/>
                      </a:cubicBezTo>
                      <a:cubicBezTo>
                        <a:pt x="66675" y="15364"/>
                        <a:pt x="71438" y="14411"/>
                        <a:pt x="77153" y="12506"/>
                      </a:cubicBezTo>
                      <a:cubicBezTo>
                        <a:pt x="88582" y="9649"/>
                        <a:pt x="104775" y="4886"/>
                        <a:pt x="126682" y="2029"/>
                      </a:cubicBezTo>
                      <a:cubicBezTo>
                        <a:pt x="148590" y="-829"/>
                        <a:pt x="176213" y="-1781"/>
                        <a:pt x="206693" y="6791"/>
                      </a:cubicBezTo>
                      <a:cubicBezTo>
                        <a:pt x="221933" y="11554"/>
                        <a:pt x="238125" y="18221"/>
                        <a:pt x="252413" y="28699"/>
                      </a:cubicBezTo>
                      <a:cubicBezTo>
                        <a:pt x="267653" y="39176"/>
                        <a:pt x="280988" y="52511"/>
                        <a:pt x="293370" y="67751"/>
                      </a:cubicBezTo>
                      <a:cubicBezTo>
                        <a:pt x="318135" y="99184"/>
                        <a:pt x="333375" y="139189"/>
                        <a:pt x="343853" y="182051"/>
                      </a:cubicBezTo>
                      <a:cubicBezTo>
                        <a:pt x="354330" y="224914"/>
                        <a:pt x="355283" y="276349"/>
                        <a:pt x="338138" y="323974"/>
                      </a:cubicBezTo>
                      <a:cubicBezTo>
                        <a:pt x="329565" y="347786"/>
                        <a:pt x="317183" y="370646"/>
                        <a:pt x="300990" y="390649"/>
                      </a:cubicBezTo>
                      <a:cubicBezTo>
                        <a:pt x="285750" y="410651"/>
                        <a:pt x="267653" y="428749"/>
                        <a:pt x="249555" y="445894"/>
                      </a:cubicBezTo>
                      <a:cubicBezTo>
                        <a:pt x="212408" y="480184"/>
                        <a:pt x="172403" y="509711"/>
                        <a:pt x="138113" y="542096"/>
                      </a:cubicBezTo>
                      <a:cubicBezTo>
                        <a:pt x="120968" y="558289"/>
                        <a:pt x="105728" y="575434"/>
                        <a:pt x="95250" y="594484"/>
                      </a:cubicBezTo>
                      <a:cubicBezTo>
                        <a:pt x="84773" y="613534"/>
                        <a:pt x="80010" y="633536"/>
                        <a:pt x="80963" y="654491"/>
                      </a:cubicBezTo>
                      <a:cubicBezTo>
                        <a:pt x="81915" y="664969"/>
                        <a:pt x="83820" y="675446"/>
                        <a:pt x="86678" y="685924"/>
                      </a:cubicBezTo>
                      <a:lnTo>
                        <a:pt x="87630" y="689734"/>
                      </a:lnTo>
                      <a:lnTo>
                        <a:pt x="89535" y="693544"/>
                      </a:lnTo>
                      <a:cubicBezTo>
                        <a:pt x="90488" y="696401"/>
                        <a:pt x="91440" y="699259"/>
                        <a:pt x="92393" y="702116"/>
                      </a:cubicBezTo>
                      <a:cubicBezTo>
                        <a:pt x="94298" y="706879"/>
                        <a:pt x="96203" y="711641"/>
                        <a:pt x="99060" y="716404"/>
                      </a:cubicBezTo>
                      <a:cubicBezTo>
                        <a:pt x="108585" y="736406"/>
                        <a:pt x="121920" y="753551"/>
                        <a:pt x="137160" y="768791"/>
                      </a:cubicBezTo>
                      <a:cubicBezTo>
                        <a:pt x="152400" y="784031"/>
                        <a:pt x="170498" y="797366"/>
                        <a:pt x="187643" y="811654"/>
                      </a:cubicBezTo>
                      <a:cubicBezTo>
                        <a:pt x="205740" y="825941"/>
                        <a:pt x="223838" y="842134"/>
                        <a:pt x="235268" y="864041"/>
                      </a:cubicBezTo>
                      <a:cubicBezTo>
                        <a:pt x="240983" y="874519"/>
                        <a:pt x="245745" y="885949"/>
                        <a:pt x="248603" y="896426"/>
                      </a:cubicBezTo>
                      <a:lnTo>
                        <a:pt x="250508" y="904999"/>
                      </a:lnTo>
                      <a:lnTo>
                        <a:pt x="251460" y="907856"/>
                      </a:lnTo>
                      <a:lnTo>
                        <a:pt x="251460" y="909761"/>
                      </a:lnTo>
                      <a:lnTo>
                        <a:pt x="251460" y="913572"/>
                      </a:lnTo>
                      <a:cubicBezTo>
                        <a:pt x="252413" y="918334"/>
                        <a:pt x="252413" y="925001"/>
                        <a:pt x="252413" y="930716"/>
                      </a:cubicBezTo>
                      <a:cubicBezTo>
                        <a:pt x="252413" y="942147"/>
                        <a:pt x="250508" y="952624"/>
                        <a:pt x="247650" y="963101"/>
                      </a:cubicBezTo>
                      <a:cubicBezTo>
                        <a:pt x="244793" y="973579"/>
                        <a:pt x="240030" y="983104"/>
                        <a:pt x="234315" y="991676"/>
                      </a:cubicBezTo>
                      <a:cubicBezTo>
                        <a:pt x="223838" y="1008822"/>
                        <a:pt x="208597" y="1022156"/>
                        <a:pt x="193358" y="1031681"/>
                      </a:cubicBezTo>
                      <a:cubicBezTo>
                        <a:pt x="178118" y="1041206"/>
                        <a:pt x="161925" y="1047874"/>
                        <a:pt x="147638" y="1051684"/>
                      </a:cubicBezTo>
                      <a:cubicBezTo>
                        <a:pt x="117157" y="1060257"/>
                        <a:pt x="90488" y="1061209"/>
                        <a:pt x="68580" y="1061209"/>
                      </a:cubicBezTo>
                      <a:cubicBezTo>
                        <a:pt x="46673" y="1060257"/>
                        <a:pt x="29528" y="1057399"/>
                        <a:pt x="18098" y="1054541"/>
                      </a:cubicBezTo>
                      <a:cubicBezTo>
                        <a:pt x="12382" y="1053589"/>
                        <a:pt x="7620" y="1051684"/>
                        <a:pt x="4763" y="1051684"/>
                      </a:cubicBezTo>
                      <a:cubicBezTo>
                        <a:pt x="1905" y="1050732"/>
                        <a:pt x="0" y="1050732"/>
                        <a:pt x="0" y="1050732"/>
                      </a:cubicBezTo>
                      <a:cubicBezTo>
                        <a:pt x="0" y="1050732"/>
                        <a:pt x="1905" y="1050732"/>
                        <a:pt x="4763" y="1051684"/>
                      </a:cubicBezTo>
                      <a:cubicBezTo>
                        <a:pt x="7620" y="1051684"/>
                        <a:pt x="12382" y="1052636"/>
                        <a:pt x="18098" y="1053589"/>
                      </a:cubicBezTo>
                      <a:cubicBezTo>
                        <a:pt x="29528" y="1054541"/>
                        <a:pt x="46673" y="1056447"/>
                        <a:pt x="67628" y="1054541"/>
                      </a:cubicBezTo>
                      <a:cubicBezTo>
                        <a:pt x="88582" y="1053589"/>
                        <a:pt x="115253" y="1049779"/>
                        <a:pt x="141923" y="1039301"/>
                      </a:cubicBezTo>
                      <a:cubicBezTo>
                        <a:pt x="155258" y="1034539"/>
                        <a:pt x="169545" y="1026919"/>
                        <a:pt x="181928" y="1017394"/>
                      </a:cubicBezTo>
                      <a:cubicBezTo>
                        <a:pt x="194310" y="1007869"/>
                        <a:pt x="206693" y="995486"/>
                        <a:pt x="214313" y="981199"/>
                      </a:cubicBezTo>
                      <a:cubicBezTo>
                        <a:pt x="218122" y="973579"/>
                        <a:pt x="220980" y="965959"/>
                        <a:pt x="222885" y="957386"/>
                      </a:cubicBezTo>
                      <a:cubicBezTo>
                        <a:pt x="224790" y="948814"/>
                        <a:pt x="225743" y="940241"/>
                        <a:pt x="224790" y="931669"/>
                      </a:cubicBezTo>
                      <a:cubicBezTo>
                        <a:pt x="223838" y="913572"/>
                        <a:pt x="218122" y="895474"/>
                        <a:pt x="208597" y="879281"/>
                      </a:cubicBezTo>
                      <a:cubicBezTo>
                        <a:pt x="188595" y="846897"/>
                        <a:pt x="146685" y="827847"/>
                        <a:pt x="110490" y="793556"/>
                      </a:cubicBezTo>
                      <a:cubicBezTo>
                        <a:pt x="92393" y="776411"/>
                        <a:pt x="76200" y="756409"/>
                        <a:pt x="63818" y="733549"/>
                      </a:cubicBezTo>
                      <a:cubicBezTo>
                        <a:pt x="60960" y="727834"/>
                        <a:pt x="58103" y="722119"/>
                        <a:pt x="55245" y="715451"/>
                      </a:cubicBezTo>
                      <a:cubicBezTo>
                        <a:pt x="53340" y="712594"/>
                        <a:pt x="53340" y="709736"/>
                        <a:pt x="51435" y="706879"/>
                      </a:cubicBezTo>
                      <a:lnTo>
                        <a:pt x="49530" y="703069"/>
                      </a:lnTo>
                      <a:lnTo>
                        <a:pt x="47625" y="698306"/>
                      </a:lnTo>
                      <a:cubicBezTo>
                        <a:pt x="43815" y="685924"/>
                        <a:pt x="40005" y="672589"/>
                        <a:pt x="39053" y="658301"/>
                      </a:cubicBezTo>
                      <a:cubicBezTo>
                        <a:pt x="36195" y="630679"/>
                        <a:pt x="42863" y="601151"/>
                        <a:pt x="56198" y="576386"/>
                      </a:cubicBezTo>
                      <a:cubicBezTo>
                        <a:pt x="69532" y="551621"/>
                        <a:pt x="87630" y="531619"/>
                        <a:pt x="105728" y="513521"/>
                      </a:cubicBezTo>
                      <a:cubicBezTo>
                        <a:pt x="142875" y="477326"/>
                        <a:pt x="183833" y="448751"/>
                        <a:pt x="218122" y="417319"/>
                      </a:cubicBezTo>
                      <a:cubicBezTo>
                        <a:pt x="253365" y="385886"/>
                        <a:pt x="282893" y="350644"/>
                        <a:pt x="298133" y="310639"/>
                      </a:cubicBezTo>
                      <a:cubicBezTo>
                        <a:pt x="305753" y="290636"/>
                        <a:pt x="310515" y="270634"/>
                        <a:pt x="311468" y="249679"/>
                      </a:cubicBezTo>
                      <a:cubicBezTo>
                        <a:pt x="312420" y="239201"/>
                        <a:pt x="311468" y="228724"/>
                        <a:pt x="310515" y="219199"/>
                      </a:cubicBezTo>
                      <a:cubicBezTo>
                        <a:pt x="309563" y="208721"/>
                        <a:pt x="308610" y="200149"/>
                        <a:pt x="306705" y="188719"/>
                      </a:cubicBezTo>
                      <a:cubicBezTo>
                        <a:pt x="299085" y="148714"/>
                        <a:pt x="285750" y="111566"/>
                        <a:pt x="266700" y="82039"/>
                      </a:cubicBezTo>
                      <a:cubicBezTo>
                        <a:pt x="247650" y="52511"/>
                        <a:pt x="221933" y="32509"/>
                        <a:pt x="195263" y="22031"/>
                      </a:cubicBezTo>
                      <a:cubicBezTo>
                        <a:pt x="168593" y="11554"/>
                        <a:pt x="141923" y="9649"/>
                        <a:pt x="120968" y="9649"/>
                      </a:cubicBezTo>
                      <a:cubicBezTo>
                        <a:pt x="100013" y="9649"/>
                        <a:pt x="82868" y="12506"/>
                        <a:pt x="71438" y="13459"/>
                      </a:cubicBezTo>
                      <a:cubicBezTo>
                        <a:pt x="65723" y="14411"/>
                        <a:pt x="60960" y="14411"/>
                        <a:pt x="58103" y="14411"/>
                      </a:cubicBezTo>
                      <a:cubicBezTo>
                        <a:pt x="56198" y="14411"/>
                        <a:pt x="55245" y="14411"/>
                        <a:pt x="54293" y="14411"/>
                      </a:cubicBezTo>
                      <a:cubicBezTo>
                        <a:pt x="60007" y="15364"/>
                        <a:pt x="59055" y="15364"/>
                        <a:pt x="59055" y="153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F331787-0A0B-40DF-AD61-12814165AE7A}"/>
                </a:ext>
              </a:extLst>
            </p:cNvPr>
            <p:cNvSpPr/>
            <p:nvPr/>
          </p:nvSpPr>
          <p:spPr>
            <a:xfrm>
              <a:off x="2786050" y="1604962"/>
              <a:ext cx="1212898" cy="1790148"/>
            </a:xfrm>
            <a:custGeom>
              <a:avLst/>
              <a:gdLst>
                <a:gd name="connsiteX0" fmla="*/ 316241 w 1212898"/>
                <a:gd name="connsiteY0" fmla="*/ 44768 h 1790148"/>
                <a:gd name="connsiteX1" fmla="*/ 1206829 w 1212898"/>
                <a:gd name="connsiteY1" fmla="*/ 316230 h 1790148"/>
                <a:gd name="connsiteX2" fmla="*/ 615326 w 1212898"/>
                <a:gd name="connsiteY2" fmla="*/ 966788 h 1790148"/>
                <a:gd name="connsiteX3" fmla="*/ 399109 w 1212898"/>
                <a:gd name="connsiteY3" fmla="*/ 1780223 h 1790148"/>
                <a:gd name="connsiteX4" fmla="*/ 316241 w 1212898"/>
                <a:gd name="connsiteY4" fmla="*/ 44768 h 17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898" h="1790148">
                  <a:moveTo>
                    <a:pt x="316241" y="44768"/>
                  </a:moveTo>
                  <a:cubicBezTo>
                    <a:pt x="316241" y="44768"/>
                    <a:pt x="1128724" y="-162877"/>
                    <a:pt x="1206829" y="316230"/>
                  </a:cubicBezTo>
                  <a:cubicBezTo>
                    <a:pt x="1284934" y="795338"/>
                    <a:pt x="582941" y="641033"/>
                    <a:pt x="615326" y="966788"/>
                  </a:cubicBezTo>
                  <a:cubicBezTo>
                    <a:pt x="647711" y="1292543"/>
                    <a:pt x="1092529" y="1621155"/>
                    <a:pt x="399109" y="1780223"/>
                  </a:cubicBezTo>
                  <a:cubicBezTo>
                    <a:pt x="-295264" y="1939290"/>
                    <a:pt x="78116" y="135255"/>
                    <a:pt x="316241" y="44768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95B5D4F-9C96-460C-87BD-059737AE6D18}"/>
                </a:ext>
              </a:extLst>
            </p:cNvPr>
            <p:cNvSpPr/>
            <p:nvPr/>
          </p:nvSpPr>
          <p:spPr>
            <a:xfrm>
              <a:off x="3672463" y="2372874"/>
              <a:ext cx="240653" cy="231598"/>
            </a:xfrm>
            <a:custGeom>
              <a:avLst/>
              <a:gdLst>
                <a:gd name="connsiteX0" fmla="*/ 172778 w 240653"/>
                <a:gd name="connsiteY0" fmla="*/ 221735 h 231598"/>
                <a:gd name="connsiteX1" fmla="*/ 5138 w 240653"/>
                <a:gd name="connsiteY1" fmla="*/ 90290 h 231598"/>
                <a:gd name="connsiteX2" fmla="*/ 198496 w 240653"/>
                <a:gd name="connsiteY2" fmla="*/ 26473 h 231598"/>
                <a:gd name="connsiteX3" fmla="*/ 172778 w 240653"/>
                <a:gd name="connsiteY3" fmla="*/ 221735 h 23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53" h="231598">
                  <a:moveTo>
                    <a:pt x="172778" y="221735"/>
                  </a:moveTo>
                  <a:cubicBezTo>
                    <a:pt x="86101" y="250310"/>
                    <a:pt x="-25342" y="219830"/>
                    <a:pt x="5138" y="90290"/>
                  </a:cubicBezTo>
                  <a:cubicBezTo>
                    <a:pt x="32761" y="-27820"/>
                    <a:pt x="162301" y="-7817"/>
                    <a:pt x="198496" y="26473"/>
                  </a:cubicBezTo>
                  <a:cubicBezTo>
                    <a:pt x="257551" y="82670"/>
                    <a:pt x="259456" y="193160"/>
                    <a:pt x="172778" y="221735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01ADFAC-305C-4CC9-9483-9107600312BD}"/>
                </a:ext>
              </a:extLst>
            </p:cNvPr>
            <p:cNvSpPr/>
            <p:nvPr/>
          </p:nvSpPr>
          <p:spPr>
            <a:xfrm>
              <a:off x="3618024" y="1879491"/>
              <a:ext cx="234403" cy="237362"/>
            </a:xfrm>
            <a:custGeom>
              <a:avLst/>
              <a:gdLst>
                <a:gd name="connsiteX0" fmla="*/ 172925 w 234403"/>
                <a:gd name="connsiteY0" fmla="*/ 228391 h 237362"/>
                <a:gd name="connsiteX1" fmla="*/ 6238 w 234403"/>
                <a:gd name="connsiteY1" fmla="*/ 91231 h 237362"/>
                <a:gd name="connsiteX2" fmla="*/ 198643 w 234403"/>
                <a:gd name="connsiteY2" fmla="*/ 33128 h 237362"/>
                <a:gd name="connsiteX3" fmla="*/ 172925 w 234403"/>
                <a:gd name="connsiteY3" fmla="*/ 228391 h 2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403" h="237362">
                  <a:moveTo>
                    <a:pt x="172925" y="228391"/>
                  </a:moveTo>
                  <a:cubicBezTo>
                    <a:pt x="86248" y="256966"/>
                    <a:pt x="-28052" y="218866"/>
                    <a:pt x="6238" y="91231"/>
                  </a:cubicBezTo>
                  <a:cubicBezTo>
                    <a:pt x="41480" y="-36404"/>
                    <a:pt x="159590" y="-4019"/>
                    <a:pt x="198643" y="33128"/>
                  </a:cubicBezTo>
                  <a:cubicBezTo>
                    <a:pt x="241505" y="74086"/>
                    <a:pt x="259603" y="199816"/>
                    <a:pt x="172925" y="228391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F9361F3-0EE8-4123-B8FD-945C72A350A1}"/>
                </a:ext>
              </a:extLst>
            </p:cNvPr>
            <p:cNvSpPr/>
            <p:nvPr/>
          </p:nvSpPr>
          <p:spPr>
            <a:xfrm>
              <a:off x="3687011" y="2992369"/>
              <a:ext cx="116920" cy="115023"/>
            </a:xfrm>
            <a:custGeom>
              <a:avLst/>
              <a:gdLst>
                <a:gd name="connsiteX0" fmla="*/ 81078 w 116920"/>
                <a:gd name="connsiteY0" fmla="*/ 110876 h 115023"/>
                <a:gd name="connsiteX1" fmla="*/ 2973 w 116920"/>
                <a:gd name="connsiteY1" fmla="*/ 46106 h 115023"/>
                <a:gd name="connsiteX2" fmla="*/ 96318 w 116920"/>
                <a:gd name="connsiteY2" fmla="*/ 11816 h 115023"/>
                <a:gd name="connsiteX3" fmla="*/ 81078 w 116920"/>
                <a:gd name="connsiteY3" fmla="*/ 110876 h 11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20" h="115023">
                  <a:moveTo>
                    <a:pt x="81078" y="110876"/>
                  </a:moveTo>
                  <a:cubicBezTo>
                    <a:pt x="40120" y="124211"/>
                    <a:pt x="-13220" y="106113"/>
                    <a:pt x="2973" y="46106"/>
                  </a:cubicBezTo>
                  <a:cubicBezTo>
                    <a:pt x="19165" y="-13902"/>
                    <a:pt x="77268" y="-3424"/>
                    <a:pt x="96318" y="11816"/>
                  </a:cubicBezTo>
                  <a:cubicBezTo>
                    <a:pt x="129655" y="39438"/>
                    <a:pt x="121083" y="97541"/>
                    <a:pt x="81078" y="110876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7101E3E-6A06-466C-9D5E-CE03B95D65B5}"/>
                </a:ext>
              </a:extLst>
            </p:cNvPr>
            <p:cNvSpPr/>
            <p:nvPr/>
          </p:nvSpPr>
          <p:spPr>
            <a:xfrm>
              <a:off x="3361848" y="3088005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5003AA0-73C8-4C36-BFE2-55315BC08F82}"/>
              </a:ext>
            </a:extLst>
          </p:cNvPr>
          <p:cNvGrpSpPr/>
          <p:nvPr userDrawn="1"/>
        </p:nvGrpSpPr>
        <p:grpSpPr>
          <a:xfrm rot="21052042">
            <a:off x="853512" y="759857"/>
            <a:ext cx="691764" cy="603145"/>
            <a:chOff x="5415518" y="3658815"/>
            <a:chExt cx="691764" cy="603145"/>
          </a:xfrm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1686469-0535-40E6-97CD-66BCF725787A}"/>
                </a:ext>
              </a:extLst>
            </p:cNvPr>
            <p:cNvSpPr/>
            <p:nvPr/>
          </p:nvSpPr>
          <p:spPr>
            <a:xfrm>
              <a:off x="5415518" y="3658815"/>
              <a:ext cx="691764" cy="598914"/>
            </a:xfrm>
            <a:custGeom>
              <a:avLst/>
              <a:gdLst>
                <a:gd name="connsiteX0" fmla="*/ 683338 w 691764"/>
                <a:gd name="connsiteY0" fmla="*/ 246434 h 598914"/>
                <a:gd name="connsiteX1" fmla="*/ 549988 w 691764"/>
                <a:gd name="connsiteY1" fmla="*/ 42600 h 598914"/>
                <a:gd name="connsiteX2" fmla="*/ 300433 w 691764"/>
                <a:gd name="connsiteY2" fmla="*/ 3547 h 598914"/>
                <a:gd name="connsiteX3" fmla="*/ 32781 w 691764"/>
                <a:gd name="connsiteY3" fmla="*/ 173092 h 598914"/>
                <a:gd name="connsiteX4" fmla="*/ 92788 w 691764"/>
                <a:gd name="connsiteY4" fmla="*/ 585525 h 598914"/>
                <a:gd name="connsiteX5" fmla="*/ 235663 w 691764"/>
                <a:gd name="connsiteY5" fmla="*/ 582667 h 598914"/>
                <a:gd name="connsiteX6" fmla="*/ 422353 w 691764"/>
                <a:gd name="connsiteY6" fmla="*/ 508372 h 598914"/>
                <a:gd name="connsiteX7" fmla="*/ 536653 w 691764"/>
                <a:gd name="connsiteY7" fmla="*/ 480750 h 598914"/>
                <a:gd name="connsiteX8" fmla="*/ 636666 w 691764"/>
                <a:gd name="connsiteY8" fmla="*/ 456937 h 598914"/>
                <a:gd name="connsiteX9" fmla="*/ 683338 w 691764"/>
                <a:gd name="connsiteY9" fmla="*/ 246434 h 598914"/>
                <a:gd name="connsiteX10" fmla="*/ 401398 w 691764"/>
                <a:gd name="connsiteY10" fmla="*/ 334065 h 598914"/>
                <a:gd name="connsiteX11" fmla="*/ 286146 w 691764"/>
                <a:gd name="connsiteY11" fmla="*/ 381690 h 598914"/>
                <a:gd name="connsiteX12" fmla="*/ 174703 w 691764"/>
                <a:gd name="connsiteY12" fmla="*/ 402644 h 598914"/>
                <a:gd name="connsiteX13" fmla="*/ 354725 w 691764"/>
                <a:gd name="connsiteY13" fmla="*/ 228337 h 598914"/>
                <a:gd name="connsiteX14" fmla="*/ 401398 w 691764"/>
                <a:gd name="connsiteY14" fmla="*/ 334065 h 59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64" h="598914">
                  <a:moveTo>
                    <a:pt x="683338" y="246434"/>
                  </a:moveTo>
                  <a:cubicBezTo>
                    <a:pt x="670003" y="163567"/>
                    <a:pt x="627141" y="87367"/>
                    <a:pt x="549988" y="42600"/>
                  </a:cubicBezTo>
                  <a:cubicBezTo>
                    <a:pt x="476646" y="-263"/>
                    <a:pt x="384253" y="-5025"/>
                    <a:pt x="300433" y="3547"/>
                  </a:cubicBezTo>
                  <a:cubicBezTo>
                    <a:pt x="184228" y="15929"/>
                    <a:pt x="73738" y="62602"/>
                    <a:pt x="32781" y="173092"/>
                  </a:cubicBezTo>
                  <a:cubicBezTo>
                    <a:pt x="-1509" y="287392"/>
                    <a:pt x="-39609" y="522659"/>
                    <a:pt x="92788" y="585525"/>
                  </a:cubicBezTo>
                  <a:cubicBezTo>
                    <a:pt x="137556" y="606479"/>
                    <a:pt x="187086" y="600765"/>
                    <a:pt x="235663" y="582667"/>
                  </a:cubicBezTo>
                  <a:cubicBezTo>
                    <a:pt x="298528" y="559807"/>
                    <a:pt x="359488" y="528375"/>
                    <a:pt x="422353" y="508372"/>
                  </a:cubicBezTo>
                  <a:cubicBezTo>
                    <a:pt x="459500" y="496942"/>
                    <a:pt x="498553" y="486465"/>
                    <a:pt x="536653" y="480750"/>
                  </a:cubicBezTo>
                  <a:cubicBezTo>
                    <a:pt x="569991" y="475034"/>
                    <a:pt x="607138" y="473129"/>
                    <a:pt x="636666" y="456937"/>
                  </a:cubicBezTo>
                  <a:cubicBezTo>
                    <a:pt x="707150" y="416932"/>
                    <a:pt x="693816" y="311204"/>
                    <a:pt x="683338" y="246434"/>
                  </a:cubicBezTo>
                  <a:close/>
                  <a:moveTo>
                    <a:pt x="401398" y="334065"/>
                  </a:moveTo>
                  <a:cubicBezTo>
                    <a:pt x="370918" y="365497"/>
                    <a:pt x="325198" y="362640"/>
                    <a:pt x="286146" y="381690"/>
                  </a:cubicBezTo>
                  <a:cubicBezTo>
                    <a:pt x="256618" y="396929"/>
                    <a:pt x="201373" y="452175"/>
                    <a:pt x="174703" y="402644"/>
                  </a:cubicBezTo>
                  <a:cubicBezTo>
                    <a:pt x="124221" y="308347"/>
                    <a:pt x="258523" y="200715"/>
                    <a:pt x="354725" y="228337"/>
                  </a:cubicBezTo>
                  <a:cubicBezTo>
                    <a:pt x="402350" y="240719"/>
                    <a:pt x="437593" y="296917"/>
                    <a:pt x="401398" y="334065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" name="Graphic 6">
              <a:extLst>
                <a:ext uri="{FF2B5EF4-FFF2-40B4-BE49-F238E27FC236}">
                  <a16:creationId xmlns:a16="http://schemas.microsoft.com/office/drawing/2014/main" id="{983D7842-8B1B-4624-845B-D7C5850A580B}"/>
                </a:ext>
              </a:extLst>
            </p:cNvPr>
            <p:cNvGrpSpPr/>
            <p:nvPr/>
          </p:nvGrpSpPr>
          <p:grpSpPr>
            <a:xfrm>
              <a:off x="5655554" y="3666888"/>
              <a:ext cx="342756" cy="595072"/>
              <a:chOff x="5655554" y="3666888"/>
              <a:chExt cx="342756" cy="595072"/>
            </a:xfrm>
            <a:solidFill>
              <a:srgbClr val="273570"/>
            </a:solidFill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801BB62-2A68-4B3C-9D93-A5790D9EA37D}"/>
                  </a:ext>
                </a:extLst>
              </p:cNvPr>
              <p:cNvSpPr/>
              <p:nvPr/>
            </p:nvSpPr>
            <p:spPr>
              <a:xfrm>
                <a:off x="5856532" y="3914538"/>
                <a:ext cx="141778" cy="128347"/>
              </a:xfrm>
              <a:custGeom>
                <a:avLst/>
                <a:gdLst>
                  <a:gd name="connsiteX0" fmla="*/ 108022 w 141778"/>
                  <a:gd name="connsiteY0" fmla="*/ 10714 h 128347"/>
                  <a:gd name="connsiteX1" fmla="*/ 8010 w 141778"/>
                  <a:gd name="connsiteY1" fmla="*/ 21192 h 128347"/>
                  <a:gd name="connsiteX2" fmla="*/ 26107 w 141778"/>
                  <a:gd name="connsiteY2" fmla="*/ 109774 h 128347"/>
                  <a:gd name="connsiteX3" fmla="*/ 122310 w 141778"/>
                  <a:gd name="connsiteY3" fmla="*/ 103107 h 128347"/>
                  <a:gd name="connsiteX4" fmla="*/ 108022 w 141778"/>
                  <a:gd name="connsiteY4" fmla="*/ 10714 h 12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778" h="128347">
                    <a:moveTo>
                      <a:pt x="108022" y="10714"/>
                    </a:moveTo>
                    <a:cubicBezTo>
                      <a:pt x="69922" y="-7383"/>
                      <a:pt x="24202" y="-1668"/>
                      <a:pt x="8010" y="21192"/>
                    </a:cubicBezTo>
                    <a:cubicBezTo>
                      <a:pt x="-8183" y="44052"/>
                      <a:pt x="1342" y="83104"/>
                      <a:pt x="26107" y="109774"/>
                    </a:cubicBezTo>
                    <a:cubicBezTo>
                      <a:pt x="50872" y="136444"/>
                      <a:pt x="92782" y="134539"/>
                      <a:pt x="122310" y="103107"/>
                    </a:cubicBezTo>
                    <a:cubicBezTo>
                      <a:pt x="152789" y="71674"/>
                      <a:pt x="147074" y="28812"/>
                      <a:pt x="108022" y="10714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5ED20E8-DD43-4D3F-90A3-0DBB8E30252F}"/>
                  </a:ext>
                </a:extLst>
              </p:cNvPr>
              <p:cNvSpPr/>
              <p:nvPr/>
            </p:nvSpPr>
            <p:spPr>
              <a:xfrm>
                <a:off x="5655554" y="4133613"/>
                <a:ext cx="141079" cy="128347"/>
              </a:xfrm>
              <a:custGeom>
                <a:avLst/>
                <a:gdLst>
                  <a:gd name="connsiteX0" fmla="*/ 108022 w 141079"/>
                  <a:gd name="connsiteY0" fmla="*/ 10714 h 128347"/>
                  <a:gd name="connsiteX1" fmla="*/ 8010 w 141079"/>
                  <a:gd name="connsiteY1" fmla="*/ 21192 h 128347"/>
                  <a:gd name="connsiteX2" fmla="*/ 26107 w 141079"/>
                  <a:gd name="connsiteY2" fmla="*/ 109774 h 128347"/>
                  <a:gd name="connsiteX3" fmla="*/ 122310 w 141079"/>
                  <a:gd name="connsiteY3" fmla="*/ 103107 h 128347"/>
                  <a:gd name="connsiteX4" fmla="*/ 108022 w 141079"/>
                  <a:gd name="connsiteY4" fmla="*/ 10714 h 12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79" h="128347">
                    <a:moveTo>
                      <a:pt x="108022" y="10714"/>
                    </a:moveTo>
                    <a:cubicBezTo>
                      <a:pt x="69922" y="-7383"/>
                      <a:pt x="24202" y="-1668"/>
                      <a:pt x="8010" y="21192"/>
                    </a:cubicBezTo>
                    <a:cubicBezTo>
                      <a:pt x="-8183" y="44052"/>
                      <a:pt x="1342" y="83104"/>
                      <a:pt x="26107" y="109774"/>
                    </a:cubicBezTo>
                    <a:cubicBezTo>
                      <a:pt x="50872" y="136444"/>
                      <a:pt x="92782" y="134539"/>
                      <a:pt x="122310" y="103107"/>
                    </a:cubicBezTo>
                    <a:cubicBezTo>
                      <a:pt x="151837" y="72627"/>
                      <a:pt x="146122" y="29764"/>
                      <a:pt x="108022" y="10714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A953797A-2EED-4E22-898B-6D88F0C665EC}"/>
                  </a:ext>
                </a:extLst>
              </p:cNvPr>
              <p:cNvSpPr/>
              <p:nvPr/>
            </p:nvSpPr>
            <p:spPr>
              <a:xfrm>
                <a:off x="5766997" y="3666888"/>
                <a:ext cx="141079" cy="128347"/>
              </a:xfrm>
              <a:custGeom>
                <a:avLst/>
                <a:gdLst>
                  <a:gd name="connsiteX0" fmla="*/ 108022 w 141079"/>
                  <a:gd name="connsiteY0" fmla="*/ 10714 h 128347"/>
                  <a:gd name="connsiteX1" fmla="*/ 8009 w 141079"/>
                  <a:gd name="connsiteY1" fmla="*/ 21192 h 128347"/>
                  <a:gd name="connsiteX2" fmla="*/ 26107 w 141079"/>
                  <a:gd name="connsiteY2" fmla="*/ 109774 h 128347"/>
                  <a:gd name="connsiteX3" fmla="*/ 122309 w 141079"/>
                  <a:gd name="connsiteY3" fmla="*/ 103107 h 128347"/>
                  <a:gd name="connsiteX4" fmla="*/ 108022 w 141079"/>
                  <a:gd name="connsiteY4" fmla="*/ 10714 h 12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79" h="128347">
                    <a:moveTo>
                      <a:pt x="108022" y="10714"/>
                    </a:moveTo>
                    <a:cubicBezTo>
                      <a:pt x="69922" y="-7383"/>
                      <a:pt x="24202" y="-1668"/>
                      <a:pt x="8009" y="21192"/>
                    </a:cubicBezTo>
                    <a:cubicBezTo>
                      <a:pt x="-8183" y="44052"/>
                      <a:pt x="1342" y="83104"/>
                      <a:pt x="26107" y="109774"/>
                    </a:cubicBezTo>
                    <a:cubicBezTo>
                      <a:pt x="50872" y="136444"/>
                      <a:pt x="92782" y="134539"/>
                      <a:pt x="122309" y="103107"/>
                    </a:cubicBezTo>
                    <a:cubicBezTo>
                      <a:pt x="151837" y="71674"/>
                      <a:pt x="146122" y="28812"/>
                      <a:pt x="108022" y="10714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DE8DD5C-789B-47CA-8FE5-99DCAD9E07B4}"/>
              </a:ext>
            </a:extLst>
          </p:cNvPr>
          <p:cNvGrpSpPr/>
          <p:nvPr userDrawn="1"/>
        </p:nvGrpSpPr>
        <p:grpSpPr>
          <a:xfrm rot="6463947" flipH="1">
            <a:off x="120024" y="3435702"/>
            <a:ext cx="1332262" cy="2188851"/>
            <a:chOff x="115080" y="2215167"/>
            <a:chExt cx="853517" cy="1402294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4D190D2-EB2C-4023-A98A-8BDE57633AA7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2A3D8A0-8294-4D8C-8BA9-7246360435A5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09E39EC-12DE-4164-AEC9-EE384A84C258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C3138C4-DF08-41E9-B5B3-CED62D4FEDF5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9" name="Graphic 6">
            <a:extLst>
              <a:ext uri="{FF2B5EF4-FFF2-40B4-BE49-F238E27FC236}">
                <a16:creationId xmlns:a16="http://schemas.microsoft.com/office/drawing/2014/main" id="{4D539C7D-1A3D-4D55-90B2-4D488F144702}"/>
              </a:ext>
            </a:extLst>
          </p:cNvPr>
          <p:cNvGrpSpPr/>
          <p:nvPr userDrawn="1"/>
        </p:nvGrpSpPr>
        <p:grpSpPr>
          <a:xfrm rot="5937691" flipH="1">
            <a:off x="-116026" y="-315251"/>
            <a:ext cx="1764824" cy="1746743"/>
            <a:chOff x="5129037" y="2270110"/>
            <a:chExt cx="1249197" cy="1236399"/>
          </a:xfrm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5225200-B136-4FFF-92E6-397A8A322888}"/>
                </a:ext>
              </a:extLst>
            </p:cNvPr>
            <p:cNvSpPr/>
            <p:nvPr/>
          </p:nvSpPr>
          <p:spPr>
            <a:xfrm>
              <a:off x="5129037" y="2270110"/>
              <a:ext cx="1249197" cy="1236399"/>
            </a:xfrm>
            <a:custGeom>
              <a:avLst/>
              <a:gdLst>
                <a:gd name="connsiteX0" fmla="*/ 597392 w 1249197"/>
                <a:gd name="connsiteY0" fmla="*/ 956007 h 1236399"/>
                <a:gd name="connsiteX1" fmla="*/ 623109 w 1249197"/>
                <a:gd name="connsiteY1" fmla="*/ 828372 h 1236399"/>
                <a:gd name="connsiteX2" fmla="*/ 843137 w 1249197"/>
                <a:gd name="connsiteY2" fmla="*/ 820752 h 1236399"/>
                <a:gd name="connsiteX3" fmla="*/ 1067927 w 1249197"/>
                <a:gd name="connsiteY3" fmla="*/ 745505 h 1236399"/>
                <a:gd name="connsiteX4" fmla="*/ 1232709 w 1249197"/>
                <a:gd name="connsiteY4" fmla="*/ 336882 h 1236399"/>
                <a:gd name="connsiteX5" fmla="*/ 806942 w 1249197"/>
                <a:gd name="connsiteY5" fmla="*/ 25415 h 1236399"/>
                <a:gd name="connsiteX6" fmla="*/ 293544 w 1249197"/>
                <a:gd name="connsiteY6" fmla="*/ 605487 h 1236399"/>
                <a:gd name="connsiteX7" fmla="*/ 7794 w 1249197"/>
                <a:gd name="connsiteY7" fmla="*/ 1009347 h 1236399"/>
                <a:gd name="connsiteX8" fmla="*/ 597392 w 1249197"/>
                <a:gd name="connsiteY8" fmla="*/ 956007 h 123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197" h="1236399">
                  <a:moveTo>
                    <a:pt x="597392" y="956007"/>
                  </a:moveTo>
                  <a:cubicBezTo>
                    <a:pt x="588819" y="914097"/>
                    <a:pt x="579294" y="852185"/>
                    <a:pt x="623109" y="828372"/>
                  </a:cubicBezTo>
                  <a:cubicBezTo>
                    <a:pt x="681212" y="796940"/>
                    <a:pt x="779319" y="825515"/>
                    <a:pt x="843137" y="820752"/>
                  </a:cubicBezTo>
                  <a:cubicBezTo>
                    <a:pt x="926004" y="814085"/>
                    <a:pt x="1000299" y="790272"/>
                    <a:pt x="1067927" y="745505"/>
                  </a:cubicBezTo>
                  <a:cubicBezTo>
                    <a:pt x="1207944" y="651207"/>
                    <a:pt x="1285097" y="494045"/>
                    <a:pt x="1232709" y="336882"/>
                  </a:cubicBezTo>
                  <a:cubicBezTo>
                    <a:pt x="1174607" y="162575"/>
                    <a:pt x="958389" y="-79360"/>
                    <a:pt x="806942" y="25415"/>
                  </a:cubicBezTo>
                  <a:cubicBezTo>
                    <a:pt x="601202" y="166385"/>
                    <a:pt x="968867" y="443562"/>
                    <a:pt x="293544" y="605487"/>
                  </a:cubicBezTo>
                  <a:cubicBezTo>
                    <a:pt x="147812" y="640730"/>
                    <a:pt x="-40783" y="855995"/>
                    <a:pt x="7794" y="1009347"/>
                  </a:cubicBezTo>
                  <a:cubicBezTo>
                    <a:pt x="118284" y="1350342"/>
                    <a:pt x="667877" y="1286525"/>
                    <a:pt x="597392" y="956007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7642ADD-588A-4C8A-9D4E-E4880A770ABD}"/>
                </a:ext>
              </a:extLst>
            </p:cNvPr>
            <p:cNvSpPr/>
            <p:nvPr/>
          </p:nvSpPr>
          <p:spPr>
            <a:xfrm>
              <a:off x="5267142" y="3126453"/>
              <a:ext cx="384515" cy="224441"/>
            </a:xfrm>
            <a:custGeom>
              <a:avLst/>
              <a:gdLst>
                <a:gd name="connsiteX0" fmla="*/ 2087 w 384515"/>
                <a:gd name="connsiteY0" fmla="*/ 28227 h 224441"/>
                <a:gd name="connsiteX1" fmla="*/ 108767 w 384515"/>
                <a:gd name="connsiteY1" fmla="*/ 170150 h 224441"/>
                <a:gd name="connsiteX2" fmla="*/ 260214 w 384515"/>
                <a:gd name="connsiteY2" fmla="*/ 219679 h 224441"/>
                <a:gd name="connsiteX3" fmla="*/ 365942 w 384515"/>
                <a:gd name="connsiteY3" fmla="*/ 224442 h 224441"/>
                <a:gd name="connsiteX4" fmla="*/ 365942 w 384515"/>
                <a:gd name="connsiteY4" fmla="*/ 186342 h 224441"/>
                <a:gd name="connsiteX5" fmla="*/ 200207 w 384515"/>
                <a:gd name="connsiteY5" fmla="*/ 171102 h 224441"/>
                <a:gd name="connsiteX6" fmla="*/ 84954 w 384515"/>
                <a:gd name="connsiteY6" fmla="*/ 96807 h 224441"/>
                <a:gd name="connsiteX7" fmla="*/ 34472 w 384515"/>
                <a:gd name="connsiteY7" fmla="*/ 9177 h 224441"/>
                <a:gd name="connsiteX8" fmla="*/ 8754 w 384515"/>
                <a:gd name="connsiteY8" fmla="*/ 2509 h 224441"/>
                <a:gd name="connsiteX9" fmla="*/ 2087 w 384515"/>
                <a:gd name="connsiteY9" fmla="*/ 28227 h 224441"/>
                <a:gd name="connsiteX10" fmla="*/ 2087 w 384515"/>
                <a:gd name="connsiteY10" fmla="*/ 28227 h 22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5" h="224441">
                  <a:moveTo>
                    <a:pt x="2087" y="28227"/>
                  </a:moveTo>
                  <a:cubicBezTo>
                    <a:pt x="25900" y="83472"/>
                    <a:pt x="59237" y="134907"/>
                    <a:pt x="108767" y="170150"/>
                  </a:cubicBezTo>
                  <a:cubicBezTo>
                    <a:pt x="153535" y="201582"/>
                    <a:pt x="206875" y="213965"/>
                    <a:pt x="260214" y="219679"/>
                  </a:cubicBezTo>
                  <a:cubicBezTo>
                    <a:pt x="295457" y="223490"/>
                    <a:pt x="330700" y="224442"/>
                    <a:pt x="365942" y="224442"/>
                  </a:cubicBezTo>
                  <a:cubicBezTo>
                    <a:pt x="390707" y="224442"/>
                    <a:pt x="390707" y="186342"/>
                    <a:pt x="365942" y="186342"/>
                  </a:cubicBezTo>
                  <a:cubicBezTo>
                    <a:pt x="310697" y="186342"/>
                    <a:pt x="254500" y="185390"/>
                    <a:pt x="200207" y="171102"/>
                  </a:cubicBezTo>
                  <a:cubicBezTo>
                    <a:pt x="154487" y="158719"/>
                    <a:pt x="115435" y="133954"/>
                    <a:pt x="84954" y="96807"/>
                  </a:cubicBezTo>
                  <a:cubicBezTo>
                    <a:pt x="64000" y="71090"/>
                    <a:pt x="47807" y="40609"/>
                    <a:pt x="34472" y="9177"/>
                  </a:cubicBezTo>
                  <a:cubicBezTo>
                    <a:pt x="30662" y="-348"/>
                    <a:pt x="16375" y="-2253"/>
                    <a:pt x="8754" y="2509"/>
                  </a:cubicBezTo>
                  <a:cubicBezTo>
                    <a:pt x="-771" y="8225"/>
                    <a:pt x="-1723" y="18702"/>
                    <a:pt x="2087" y="28227"/>
                  </a:cubicBezTo>
                  <a:lnTo>
                    <a:pt x="2087" y="2822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09B414C-E143-40B5-90BA-20F80FB02D98}"/>
                </a:ext>
              </a:extLst>
            </p:cNvPr>
            <p:cNvSpPr/>
            <p:nvPr/>
          </p:nvSpPr>
          <p:spPr>
            <a:xfrm>
              <a:off x="5386886" y="3012976"/>
              <a:ext cx="125290" cy="138537"/>
            </a:xfrm>
            <a:custGeom>
              <a:avLst/>
              <a:gdLst>
                <a:gd name="connsiteX0" fmla="*/ 3310 w 125290"/>
                <a:gd name="connsiteY0" fmla="*/ 14068 h 138537"/>
                <a:gd name="connsiteX1" fmla="*/ 23313 w 125290"/>
                <a:gd name="connsiteY1" fmla="*/ 104555 h 138537"/>
                <a:gd name="connsiteX2" fmla="*/ 106180 w 125290"/>
                <a:gd name="connsiteY2" fmla="*/ 137893 h 138537"/>
                <a:gd name="connsiteX3" fmla="*/ 125230 w 125290"/>
                <a:gd name="connsiteY3" fmla="*/ 118843 h 138537"/>
                <a:gd name="connsiteX4" fmla="*/ 106180 w 125290"/>
                <a:gd name="connsiteY4" fmla="*/ 99793 h 138537"/>
                <a:gd name="connsiteX5" fmla="*/ 95703 w 125290"/>
                <a:gd name="connsiteY5" fmla="*/ 100746 h 138537"/>
                <a:gd name="connsiteX6" fmla="*/ 89988 w 125290"/>
                <a:gd name="connsiteY6" fmla="*/ 100746 h 138537"/>
                <a:gd name="connsiteX7" fmla="*/ 89988 w 125290"/>
                <a:gd name="connsiteY7" fmla="*/ 100746 h 138537"/>
                <a:gd name="connsiteX8" fmla="*/ 80463 w 125290"/>
                <a:gd name="connsiteY8" fmla="*/ 98841 h 138537"/>
                <a:gd name="connsiteX9" fmla="*/ 71890 w 125290"/>
                <a:gd name="connsiteY9" fmla="*/ 95983 h 138537"/>
                <a:gd name="connsiteX10" fmla="*/ 73795 w 125290"/>
                <a:gd name="connsiteY10" fmla="*/ 96936 h 138537"/>
                <a:gd name="connsiteX11" fmla="*/ 71890 w 125290"/>
                <a:gd name="connsiteY11" fmla="*/ 95983 h 138537"/>
                <a:gd name="connsiteX12" fmla="*/ 68080 w 125290"/>
                <a:gd name="connsiteY12" fmla="*/ 94078 h 138537"/>
                <a:gd name="connsiteX13" fmla="*/ 61413 w 125290"/>
                <a:gd name="connsiteY13" fmla="*/ 89316 h 138537"/>
                <a:gd name="connsiteX14" fmla="*/ 62365 w 125290"/>
                <a:gd name="connsiteY14" fmla="*/ 90268 h 138537"/>
                <a:gd name="connsiteX15" fmla="*/ 60460 w 125290"/>
                <a:gd name="connsiteY15" fmla="*/ 88363 h 138537"/>
                <a:gd name="connsiteX16" fmla="*/ 57603 w 125290"/>
                <a:gd name="connsiteY16" fmla="*/ 85505 h 138537"/>
                <a:gd name="connsiteX17" fmla="*/ 51888 w 125290"/>
                <a:gd name="connsiteY17" fmla="*/ 78838 h 138537"/>
                <a:gd name="connsiteX18" fmla="*/ 49982 w 125290"/>
                <a:gd name="connsiteY18" fmla="*/ 76933 h 138537"/>
                <a:gd name="connsiteX19" fmla="*/ 50935 w 125290"/>
                <a:gd name="connsiteY19" fmla="*/ 78838 h 138537"/>
                <a:gd name="connsiteX20" fmla="*/ 48078 w 125290"/>
                <a:gd name="connsiteY20" fmla="*/ 75028 h 138537"/>
                <a:gd name="connsiteX21" fmla="*/ 44268 w 125290"/>
                <a:gd name="connsiteY21" fmla="*/ 67408 h 138537"/>
                <a:gd name="connsiteX22" fmla="*/ 42363 w 125290"/>
                <a:gd name="connsiteY22" fmla="*/ 63598 h 138537"/>
                <a:gd name="connsiteX23" fmla="*/ 42363 w 125290"/>
                <a:gd name="connsiteY23" fmla="*/ 64551 h 138537"/>
                <a:gd name="connsiteX24" fmla="*/ 42363 w 125290"/>
                <a:gd name="connsiteY24" fmla="*/ 63598 h 138537"/>
                <a:gd name="connsiteX25" fmla="*/ 39505 w 125290"/>
                <a:gd name="connsiteY25" fmla="*/ 55026 h 138537"/>
                <a:gd name="connsiteX26" fmla="*/ 38553 w 125290"/>
                <a:gd name="connsiteY26" fmla="*/ 50263 h 138537"/>
                <a:gd name="connsiteX27" fmla="*/ 38553 w 125290"/>
                <a:gd name="connsiteY27" fmla="*/ 49311 h 138537"/>
                <a:gd name="connsiteX28" fmla="*/ 38553 w 125290"/>
                <a:gd name="connsiteY28" fmla="*/ 50263 h 138537"/>
                <a:gd name="connsiteX29" fmla="*/ 37600 w 125290"/>
                <a:gd name="connsiteY29" fmla="*/ 40738 h 138537"/>
                <a:gd name="connsiteX30" fmla="*/ 38553 w 125290"/>
                <a:gd name="connsiteY30" fmla="*/ 31213 h 138537"/>
                <a:gd name="connsiteX31" fmla="*/ 38553 w 125290"/>
                <a:gd name="connsiteY31" fmla="*/ 33118 h 138537"/>
                <a:gd name="connsiteX32" fmla="*/ 39505 w 125290"/>
                <a:gd name="connsiteY32" fmla="*/ 30261 h 138537"/>
                <a:gd name="connsiteX33" fmla="*/ 40457 w 125290"/>
                <a:gd name="connsiteY33" fmla="*/ 24546 h 138537"/>
                <a:gd name="connsiteX34" fmla="*/ 27123 w 125290"/>
                <a:gd name="connsiteY34" fmla="*/ 733 h 138537"/>
                <a:gd name="connsiteX35" fmla="*/ 3310 w 125290"/>
                <a:gd name="connsiteY35" fmla="*/ 14068 h 138537"/>
                <a:gd name="connsiteX36" fmla="*/ 3310 w 125290"/>
                <a:gd name="connsiteY36" fmla="*/ 14068 h 13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5290" h="138537">
                  <a:moveTo>
                    <a:pt x="3310" y="14068"/>
                  </a:moveTo>
                  <a:cubicBezTo>
                    <a:pt x="-5262" y="46453"/>
                    <a:pt x="3310" y="78838"/>
                    <a:pt x="23313" y="104555"/>
                  </a:cubicBezTo>
                  <a:cubicBezTo>
                    <a:pt x="43315" y="128368"/>
                    <a:pt x="75700" y="141703"/>
                    <a:pt x="106180" y="137893"/>
                  </a:cubicBezTo>
                  <a:cubicBezTo>
                    <a:pt x="115705" y="136941"/>
                    <a:pt x="126183" y="130273"/>
                    <a:pt x="125230" y="118843"/>
                  </a:cubicBezTo>
                  <a:cubicBezTo>
                    <a:pt x="125230" y="109318"/>
                    <a:pt x="116658" y="98841"/>
                    <a:pt x="106180" y="99793"/>
                  </a:cubicBezTo>
                  <a:cubicBezTo>
                    <a:pt x="103323" y="99793"/>
                    <a:pt x="99513" y="100746"/>
                    <a:pt x="95703" y="100746"/>
                  </a:cubicBezTo>
                  <a:cubicBezTo>
                    <a:pt x="93798" y="100746"/>
                    <a:pt x="91893" y="100746"/>
                    <a:pt x="89988" y="100746"/>
                  </a:cubicBezTo>
                  <a:cubicBezTo>
                    <a:pt x="88083" y="100746"/>
                    <a:pt x="85225" y="101698"/>
                    <a:pt x="89988" y="100746"/>
                  </a:cubicBezTo>
                  <a:cubicBezTo>
                    <a:pt x="87130" y="100746"/>
                    <a:pt x="83320" y="99793"/>
                    <a:pt x="80463" y="98841"/>
                  </a:cubicBezTo>
                  <a:cubicBezTo>
                    <a:pt x="77605" y="97888"/>
                    <a:pt x="73795" y="97888"/>
                    <a:pt x="71890" y="95983"/>
                  </a:cubicBezTo>
                  <a:cubicBezTo>
                    <a:pt x="72843" y="95983"/>
                    <a:pt x="73795" y="96936"/>
                    <a:pt x="73795" y="96936"/>
                  </a:cubicBezTo>
                  <a:cubicBezTo>
                    <a:pt x="72843" y="96936"/>
                    <a:pt x="71890" y="95983"/>
                    <a:pt x="71890" y="95983"/>
                  </a:cubicBezTo>
                  <a:cubicBezTo>
                    <a:pt x="70938" y="95030"/>
                    <a:pt x="69033" y="95030"/>
                    <a:pt x="68080" y="94078"/>
                  </a:cubicBezTo>
                  <a:cubicBezTo>
                    <a:pt x="65223" y="93126"/>
                    <a:pt x="63318" y="91221"/>
                    <a:pt x="61413" y="89316"/>
                  </a:cubicBezTo>
                  <a:cubicBezTo>
                    <a:pt x="59507" y="88363"/>
                    <a:pt x="60460" y="88363"/>
                    <a:pt x="62365" y="90268"/>
                  </a:cubicBezTo>
                  <a:cubicBezTo>
                    <a:pt x="61413" y="89316"/>
                    <a:pt x="61413" y="89316"/>
                    <a:pt x="60460" y="88363"/>
                  </a:cubicBezTo>
                  <a:cubicBezTo>
                    <a:pt x="59507" y="87411"/>
                    <a:pt x="58555" y="86458"/>
                    <a:pt x="57603" y="85505"/>
                  </a:cubicBezTo>
                  <a:cubicBezTo>
                    <a:pt x="55698" y="83601"/>
                    <a:pt x="53793" y="81696"/>
                    <a:pt x="51888" y="78838"/>
                  </a:cubicBezTo>
                  <a:cubicBezTo>
                    <a:pt x="50935" y="77886"/>
                    <a:pt x="50935" y="77886"/>
                    <a:pt x="49982" y="76933"/>
                  </a:cubicBezTo>
                  <a:cubicBezTo>
                    <a:pt x="49982" y="77886"/>
                    <a:pt x="50935" y="77886"/>
                    <a:pt x="50935" y="78838"/>
                  </a:cubicBezTo>
                  <a:cubicBezTo>
                    <a:pt x="49982" y="78838"/>
                    <a:pt x="49030" y="75980"/>
                    <a:pt x="48078" y="75028"/>
                  </a:cubicBezTo>
                  <a:cubicBezTo>
                    <a:pt x="46173" y="73123"/>
                    <a:pt x="45220" y="70266"/>
                    <a:pt x="44268" y="67408"/>
                  </a:cubicBezTo>
                  <a:cubicBezTo>
                    <a:pt x="44268" y="66455"/>
                    <a:pt x="42363" y="64551"/>
                    <a:pt x="42363" y="63598"/>
                  </a:cubicBezTo>
                  <a:cubicBezTo>
                    <a:pt x="43315" y="66455"/>
                    <a:pt x="43315" y="66455"/>
                    <a:pt x="42363" y="64551"/>
                  </a:cubicBezTo>
                  <a:cubicBezTo>
                    <a:pt x="42363" y="64551"/>
                    <a:pt x="42363" y="63598"/>
                    <a:pt x="42363" y="63598"/>
                  </a:cubicBezTo>
                  <a:cubicBezTo>
                    <a:pt x="41410" y="60741"/>
                    <a:pt x="40457" y="57883"/>
                    <a:pt x="39505" y="55026"/>
                  </a:cubicBezTo>
                  <a:cubicBezTo>
                    <a:pt x="39505" y="53121"/>
                    <a:pt x="38553" y="51216"/>
                    <a:pt x="38553" y="50263"/>
                  </a:cubicBezTo>
                  <a:cubicBezTo>
                    <a:pt x="38553" y="50263"/>
                    <a:pt x="38553" y="49311"/>
                    <a:pt x="38553" y="49311"/>
                  </a:cubicBezTo>
                  <a:cubicBezTo>
                    <a:pt x="38553" y="47405"/>
                    <a:pt x="38553" y="47405"/>
                    <a:pt x="38553" y="50263"/>
                  </a:cubicBezTo>
                  <a:cubicBezTo>
                    <a:pt x="37600" y="49311"/>
                    <a:pt x="37600" y="42643"/>
                    <a:pt x="37600" y="40738"/>
                  </a:cubicBezTo>
                  <a:cubicBezTo>
                    <a:pt x="37600" y="37880"/>
                    <a:pt x="37600" y="34071"/>
                    <a:pt x="38553" y="31213"/>
                  </a:cubicBezTo>
                  <a:cubicBezTo>
                    <a:pt x="38553" y="32166"/>
                    <a:pt x="38553" y="33118"/>
                    <a:pt x="38553" y="33118"/>
                  </a:cubicBezTo>
                  <a:cubicBezTo>
                    <a:pt x="38553" y="32166"/>
                    <a:pt x="38553" y="31213"/>
                    <a:pt x="39505" y="30261"/>
                  </a:cubicBezTo>
                  <a:cubicBezTo>
                    <a:pt x="39505" y="28355"/>
                    <a:pt x="40457" y="26451"/>
                    <a:pt x="40457" y="24546"/>
                  </a:cubicBezTo>
                  <a:cubicBezTo>
                    <a:pt x="43315" y="15021"/>
                    <a:pt x="37600" y="3591"/>
                    <a:pt x="27123" y="733"/>
                  </a:cubicBezTo>
                  <a:cubicBezTo>
                    <a:pt x="16645" y="-2124"/>
                    <a:pt x="5215" y="3591"/>
                    <a:pt x="3310" y="14068"/>
                  </a:cubicBezTo>
                  <a:lnTo>
                    <a:pt x="3310" y="1406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FB7C9E7-D552-428E-8A03-471CE85F59A0}"/>
                </a:ext>
              </a:extLst>
            </p:cNvPr>
            <p:cNvSpPr/>
            <p:nvPr/>
          </p:nvSpPr>
          <p:spPr>
            <a:xfrm>
              <a:off x="5614034" y="2934051"/>
              <a:ext cx="165734" cy="116866"/>
            </a:xfrm>
            <a:custGeom>
              <a:avLst/>
              <a:gdLst>
                <a:gd name="connsiteX0" fmla="*/ 5715 w 165734"/>
                <a:gd name="connsiteY0" fmla="*/ 31081 h 116866"/>
                <a:gd name="connsiteX1" fmla="*/ 65722 w 165734"/>
                <a:gd name="connsiteY1" fmla="*/ 84421 h 116866"/>
                <a:gd name="connsiteX2" fmla="*/ 146685 w 165734"/>
                <a:gd name="connsiteY2" fmla="*/ 116806 h 116866"/>
                <a:gd name="connsiteX3" fmla="*/ 165735 w 165734"/>
                <a:gd name="connsiteY3" fmla="*/ 97756 h 116866"/>
                <a:gd name="connsiteX4" fmla="*/ 146685 w 165734"/>
                <a:gd name="connsiteY4" fmla="*/ 78706 h 116866"/>
                <a:gd name="connsiteX5" fmla="*/ 144780 w 165734"/>
                <a:gd name="connsiteY5" fmla="*/ 78706 h 116866"/>
                <a:gd name="connsiteX6" fmla="*/ 140017 w 165734"/>
                <a:gd name="connsiteY6" fmla="*/ 77754 h 116866"/>
                <a:gd name="connsiteX7" fmla="*/ 130492 w 165734"/>
                <a:gd name="connsiteY7" fmla="*/ 74896 h 116866"/>
                <a:gd name="connsiteX8" fmla="*/ 120967 w 165734"/>
                <a:gd name="connsiteY8" fmla="*/ 72039 h 116866"/>
                <a:gd name="connsiteX9" fmla="*/ 117158 w 165734"/>
                <a:gd name="connsiteY9" fmla="*/ 71086 h 116866"/>
                <a:gd name="connsiteX10" fmla="*/ 114300 w 165734"/>
                <a:gd name="connsiteY10" fmla="*/ 70134 h 116866"/>
                <a:gd name="connsiteX11" fmla="*/ 82867 w 165734"/>
                <a:gd name="connsiteY11" fmla="*/ 51084 h 116866"/>
                <a:gd name="connsiteX12" fmla="*/ 81915 w 165734"/>
                <a:gd name="connsiteY12" fmla="*/ 50131 h 116866"/>
                <a:gd name="connsiteX13" fmla="*/ 79058 w 165734"/>
                <a:gd name="connsiteY13" fmla="*/ 48226 h 116866"/>
                <a:gd name="connsiteX14" fmla="*/ 72390 w 165734"/>
                <a:gd name="connsiteY14" fmla="*/ 42511 h 116866"/>
                <a:gd name="connsiteX15" fmla="*/ 59055 w 165734"/>
                <a:gd name="connsiteY15" fmla="*/ 30129 h 116866"/>
                <a:gd name="connsiteX16" fmla="*/ 32385 w 165734"/>
                <a:gd name="connsiteY16" fmla="*/ 5364 h 116866"/>
                <a:gd name="connsiteX17" fmla="*/ 5715 w 165734"/>
                <a:gd name="connsiteY17" fmla="*/ 5364 h 116866"/>
                <a:gd name="connsiteX18" fmla="*/ 5715 w 165734"/>
                <a:gd name="connsiteY18" fmla="*/ 31081 h 116866"/>
                <a:gd name="connsiteX19" fmla="*/ 5715 w 165734"/>
                <a:gd name="connsiteY19" fmla="*/ 31081 h 11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734" h="116866">
                  <a:moveTo>
                    <a:pt x="5715" y="31081"/>
                  </a:moveTo>
                  <a:cubicBezTo>
                    <a:pt x="25717" y="49179"/>
                    <a:pt x="43815" y="68229"/>
                    <a:pt x="65722" y="84421"/>
                  </a:cubicBezTo>
                  <a:cubicBezTo>
                    <a:pt x="89535" y="101566"/>
                    <a:pt x="117158" y="112996"/>
                    <a:pt x="146685" y="116806"/>
                  </a:cubicBezTo>
                  <a:cubicBezTo>
                    <a:pt x="156210" y="117759"/>
                    <a:pt x="165735" y="107281"/>
                    <a:pt x="165735" y="97756"/>
                  </a:cubicBezTo>
                  <a:cubicBezTo>
                    <a:pt x="164783" y="86326"/>
                    <a:pt x="157162" y="79659"/>
                    <a:pt x="146685" y="78706"/>
                  </a:cubicBezTo>
                  <a:cubicBezTo>
                    <a:pt x="149542" y="78706"/>
                    <a:pt x="144780" y="78706"/>
                    <a:pt x="144780" y="78706"/>
                  </a:cubicBezTo>
                  <a:cubicBezTo>
                    <a:pt x="142875" y="78706"/>
                    <a:pt x="141922" y="77754"/>
                    <a:pt x="140017" y="77754"/>
                  </a:cubicBezTo>
                  <a:cubicBezTo>
                    <a:pt x="137160" y="76801"/>
                    <a:pt x="133350" y="75849"/>
                    <a:pt x="130492" y="74896"/>
                  </a:cubicBezTo>
                  <a:cubicBezTo>
                    <a:pt x="127635" y="73944"/>
                    <a:pt x="124777" y="72991"/>
                    <a:pt x="120967" y="72039"/>
                  </a:cubicBezTo>
                  <a:cubicBezTo>
                    <a:pt x="120015" y="72039"/>
                    <a:pt x="118110" y="71086"/>
                    <a:pt x="117158" y="71086"/>
                  </a:cubicBezTo>
                  <a:cubicBezTo>
                    <a:pt x="120015" y="72039"/>
                    <a:pt x="115252" y="70134"/>
                    <a:pt x="114300" y="70134"/>
                  </a:cubicBezTo>
                  <a:cubicBezTo>
                    <a:pt x="102870" y="65371"/>
                    <a:pt x="93345" y="58704"/>
                    <a:pt x="82867" y="51084"/>
                  </a:cubicBezTo>
                  <a:cubicBezTo>
                    <a:pt x="82867" y="51084"/>
                    <a:pt x="79058" y="48226"/>
                    <a:pt x="81915" y="50131"/>
                  </a:cubicBezTo>
                  <a:cubicBezTo>
                    <a:pt x="80962" y="49179"/>
                    <a:pt x="80010" y="48226"/>
                    <a:pt x="79058" y="48226"/>
                  </a:cubicBezTo>
                  <a:cubicBezTo>
                    <a:pt x="76200" y="46321"/>
                    <a:pt x="74295" y="44416"/>
                    <a:pt x="72390" y="42511"/>
                  </a:cubicBezTo>
                  <a:cubicBezTo>
                    <a:pt x="67627" y="38701"/>
                    <a:pt x="62865" y="33939"/>
                    <a:pt x="59055" y="30129"/>
                  </a:cubicBezTo>
                  <a:cubicBezTo>
                    <a:pt x="50483" y="21556"/>
                    <a:pt x="41910" y="12984"/>
                    <a:pt x="32385" y="5364"/>
                  </a:cubicBezTo>
                  <a:cubicBezTo>
                    <a:pt x="24765" y="-1304"/>
                    <a:pt x="13335" y="-2256"/>
                    <a:pt x="5715" y="5364"/>
                  </a:cubicBezTo>
                  <a:cubicBezTo>
                    <a:pt x="-1905" y="11079"/>
                    <a:pt x="-1905" y="24414"/>
                    <a:pt x="5715" y="31081"/>
                  </a:cubicBezTo>
                  <a:lnTo>
                    <a:pt x="5715" y="31081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FE73214-41F9-4ABC-9795-51C78D8AC4D0}"/>
                </a:ext>
              </a:extLst>
            </p:cNvPr>
            <p:cNvSpPr/>
            <p:nvPr/>
          </p:nvSpPr>
          <p:spPr>
            <a:xfrm>
              <a:off x="5853978" y="2493883"/>
              <a:ext cx="116307" cy="349945"/>
            </a:xfrm>
            <a:custGeom>
              <a:avLst/>
              <a:gdLst>
                <a:gd name="connsiteX0" fmla="*/ 79143 w 116307"/>
                <a:gd name="connsiteY0" fmla="*/ 17859 h 349945"/>
                <a:gd name="connsiteX1" fmla="*/ 69618 w 116307"/>
                <a:gd name="connsiteY1" fmla="*/ 176927 h 349945"/>
                <a:gd name="connsiteX2" fmla="*/ 2943 w 116307"/>
                <a:gd name="connsiteY2" fmla="*/ 321707 h 349945"/>
                <a:gd name="connsiteX3" fmla="*/ 9611 w 116307"/>
                <a:gd name="connsiteY3" fmla="*/ 347424 h 349945"/>
                <a:gd name="connsiteX4" fmla="*/ 35328 w 116307"/>
                <a:gd name="connsiteY4" fmla="*/ 340757 h 349945"/>
                <a:gd name="connsiteX5" fmla="*/ 105813 w 116307"/>
                <a:gd name="connsiteY5" fmla="*/ 187404 h 349945"/>
                <a:gd name="connsiteX6" fmla="*/ 116290 w 116307"/>
                <a:gd name="connsiteY6" fmla="*/ 17859 h 349945"/>
                <a:gd name="connsiteX7" fmla="*/ 79143 w 116307"/>
                <a:gd name="connsiteY7" fmla="*/ 17859 h 349945"/>
                <a:gd name="connsiteX8" fmla="*/ 79143 w 116307"/>
                <a:gd name="connsiteY8" fmla="*/ 17859 h 34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07" h="349945">
                  <a:moveTo>
                    <a:pt x="79143" y="17859"/>
                  </a:moveTo>
                  <a:cubicBezTo>
                    <a:pt x="79143" y="71199"/>
                    <a:pt x="80096" y="124539"/>
                    <a:pt x="69618" y="176927"/>
                  </a:cubicBezTo>
                  <a:cubicBezTo>
                    <a:pt x="59140" y="230267"/>
                    <a:pt x="36280" y="278844"/>
                    <a:pt x="2943" y="321707"/>
                  </a:cubicBezTo>
                  <a:cubicBezTo>
                    <a:pt x="-3724" y="330279"/>
                    <a:pt x="1990" y="342662"/>
                    <a:pt x="9611" y="347424"/>
                  </a:cubicBezTo>
                  <a:cubicBezTo>
                    <a:pt x="19136" y="353139"/>
                    <a:pt x="29613" y="348377"/>
                    <a:pt x="35328" y="340757"/>
                  </a:cubicBezTo>
                  <a:cubicBezTo>
                    <a:pt x="70571" y="295037"/>
                    <a:pt x="94383" y="243602"/>
                    <a:pt x="105813" y="187404"/>
                  </a:cubicBezTo>
                  <a:cubicBezTo>
                    <a:pt x="116290" y="132160"/>
                    <a:pt x="116290" y="75009"/>
                    <a:pt x="116290" y="17859"/>
                  </a:cubicBezTo>
                  <a:cubicBezTo>
                    <a:pt x="117243" y="-5953"/>
                    <a:pt x="79143" y="-5953"/>
                    <a:pt x="79143" y="17859"/>
                  </a:cubicBezTo>
                  <a:lnTo>
                    <a:pt x="79143" y="17859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E01BD2E-7785-4A83-A60C-854FDBDC7527}"/>
                </a:ext>
              </a:extLst>
            </p:cNvPr>
            <p:cNvSpPr/>
            <p:nvPr/>
          </p:nvSpPr>
          <p:spPr>
            <a:xfrm>
              <a:off x="5939926" y="2806875"/>
              <a:ext cx="151914" cy="217023"/>
            </a:xfrm>
            <a:custGeom>
              <a:avLst/>
              <a:gdLst>
                <a:gd name="connsiteX0" fmla="*/ 122735 w 151914"/>
                <a:gd name="connsiteY0" fmla="*/ 2047 h 217023"/>
                <a:gd name="connsiteX1" fmla="*/ 38915 w 151914"/>
                <a:gd name="connsiteY1" fmla="*/ 83010 h 217023"/>
                <a:gd name="connsiteX2" fmla="*/ 815 w 151914"/>
                <a:gd name="connsiteY2" fmla="*/ 193500 h 217023"/>
                <a:gd name="connsiteX3" fmla="*/ 37963 w 151914"/>
                <a:gd name="connsiteY3" fmla="*/ 203977 h 217023"/>
                <a:gd name="connsiteX4" fmla="*/ 71300 w 151914"/>
                <a:gd name="connsiteY4" fmla="*/ 104918 h 217023"/>
                <a:gd name="connsiteX5" fmla="*/ 142738 w 151914"/>
                <a:gd name="connsiteY5" fmla="*/ 35385 h 217023"/>
                <a:gd name="connsiteX6" fmla="*/ 149405 w 151914"/>
                <a:gd name="connsiteY6" fmla="*/ 9668 h 217023"/>
                <a:gd name="connsiteX7" fmla="*/ 122735 w 151914"/>
                <a:gd name="connsiteY7" fmla="*/ 2047 h 217023"/>
                <a:gd name="connsiteX8" fmla="*/ 122735 w 151914"/>
                <a:gd name="connsiteY8" fmla="*/ 2047 h 2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914" h="217023">
                  <a:moveTo>
                    <a:pt x="122735" y="2047"/>
                  </a:moveTo>
                  <a:cubicBezTo>
                    <a:pt x="85588" y="18240"/>
                    <a:pt x="57013" y="46815"/>
                    <a:pt x="38915" y="83010"/>
                  </a:cubicBezTo>
                  <a:cubicBezTo>
                    <a:pt x="20818" y="118252"/>
                    <a:pt x="12245" y="156352"/>
                    <a:pt x="815" y="193500"/>
                  </a:cubicBezTo>
                  <a:cubicBezTo>
                    <a:pt x="-5852" y="217312"/>
                    <a:pt x="30343" y="226837"/>
                    <a:pt x="37963" y="203977"/>
                  </a:cubicBezTo>
                  <a:cubicBezTo>
                    <a:pt x="47488" y="170640"/>
                    <a:pt x="56060" y="135397"/>
                    <a:pt x="71300" y="104918"/>
                  </a:cubicBezTo>
                  <a:cubicBezTo>
                    <a:pt x="87493" y="73485"/>
                    <a:pt x="110353" y="49672"/>
                    <a:pt x="142738" y="35385"/>
                  </a:cubicBezTo>
                  <a:cubicBezTo>
                    <a:pt x="152263" y="31575"/>
                    <a:pt x="154168" y="17287"/>
                    <a:pt x="149405" y="9668"/>
                  </a:cubicBezTo>
                  <a:cubicBezTo>
                    <a:pt x="142738" y="-810"/>
                    <a:pt x="132260" y="-1763"/>
                    <a:pt x="122735" y="2047"/>
                  </a:cubicBezTo>
                  <a:lnTo>
                    <a:pt x="122735" y="204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20E40FD6-7C4C-4B32-B448-9CAA06182636}"/>
              </a:ext>
            </a:extLst>
          </p:cNvPr>
          <p:cNvSpPr/>
          <p:nvPr userDrawn="1"/>
        </p:nvSpPr>
        <p:spPr>
          <a:xfrm rot="17139227">
            <a:off x="1306419" y="4628107"/>
            <a:ext cx="640658" cy="629054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94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F491467C-E0D6-4F47-91D6-219CDDBEC1E2}"/>
              </a:ext>
            </a:extLst>
          </p:cNvPr>
          <p:cNvGrpSpPr/>
          <p:nvPr userDrawn="1"/>
        </p:nvGrpSpPr>
        <p:grpSpPr>
          <a:xfrm rot="20947202">
            <a:off x="3740854" y="2237206"/>
            <a:ext cx="1847864" cy="1611141"/>
            <a:chOff x="5415518" y="3658815"/>
            <a:chExt cx="691764" cy="603145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690B6F-5C55-4A7E-B542-9130C47F51D2}"/>
                </a:ext>
              </a:extLst>
            </p:cNvPr>
            <p:cNvSpPr/>
            <p:nvPr/>
          </p:nvSpPr>
          <p:spPr>
            <a:xfrm>
              <a:off x="5415518" y="3658815"/>
              <a:ext cx="691764" cy="598914"/>
            </a:xfrm>
            <a:custGeom>
              <a:avLst/>
              <a:gdLst>
                <a:gd name="connsiteX0" fmla="*/ 683338 w 691764"/>
                <a:gd name="connsiteY0" fmla="*/ 246434 h 598914"/>
                <a:gd name="connsiteX1" fmla="*/ 549988 w 691764"/>
                <a:gd name="connsiteY1" fmla="*/ 42600 h 598914"/>
                <a:gd name="connsiteX2" fmla="*/ 300433 w 691764"/>
                <a:gd name="connsiteY2" fmla="*/ 3547 h 598914"/>
                <a:gd name="connsiteX3" fmla="*/ 32781 w 691764"/>
                <a:gd name="connsiteY3" fmla="*/ 173092 h 598914"/>
                <a:gd name="connsiteX4" fmla="*/ 92788 w 691764"/>
                <a:gd name="connsiteY4" fmla="*/ 585525 h 598914"/>
                <a:gd name="connsiteX5" fmla="*/ 235663 w 691764"/>
                <a:gd name="connsiteY5" fmla="*/ 582667 h 598914"/>
                <a:gd name="connsiteX6" fmla="*/ 422353 w 691764"/>
                <a:gd name="connsiteY6" fmla="*/ 508372 h 598914"/>
                <a:gd name="connsiteX7" fmla="*/ 536653 w 691764"/>
                <a:gd name="connsiteY7" fmla="*/ 480750 h 598914"/>
                <a:gd name="connsiteX8" fmla="*/ 636666 w 691764"/>
                <a:gd name="connsiteY8" fmla="*/ 456937 h 598914"/>
                <a:gd name="connsiteX9" fmla="*/ 683338 w 691764"/>
                <a:gd name="connsiteY9" fmla="*/ 246434 h 598914"/>
                <a:gd name="connsiteX10" fmla="*/ 401398 w 691764"/>
                <a:gd name="connsiteY10" fmla="*/ 334065 h 598914"/>
                <a:gd name="connsiteX11" fmla="*/ 286146 w 691764"/>
                <a:gd name="connsiteY11" fmla="*/ 381690 h 598914"/>
                <a:gd name="connsiteX12" fmla="*/ 174703 w 691764"/>
                <a:gd name="connsiteY12" fmla="*/ 402644 h 598914"/>
                <a:gd name="connsiteX13" fmla="*/ 354725 w 691764"/>
                <a:gd name="connsiteY13" fmla="*/ 228337 h 598914"/>
                <a:gd name="connsiteX14" fmla="*/ 401398 w 691764"/>
                <a:gd name="connsiteY14" fmla="*/ 334065 h 59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64" h="598914">
                  <a:moveTo>
                    <a:pt x="683338" y="246434"/>
                  </a:moveTo>
                  <a:cubicBezTo>
                    <a:pt x="670003" y="163567"/>
                    <a:pt x="627141" y="87367"/>
                    <a:pt x="549988" y="42600"/>
                  </a:cubicBezTo>
                  <a:cubicBezTo>
                    <a:pt x="476646" y="-263"/>
                    <a:pt x="384253" y="-5025"/>
                    <a:pt x="300433" y="3547"/>
                  </a:cubicBezTo>
                  <a:cubicBezTo>
                    <a:pt x="184228" y="15929"/>
                    <a:pt x="73738" y="62602"/>
                    <a:pt x="32781" y="173092"/>
                  </a:cubicBezTo>
                  <a:cubicBezTo>
                    <a:pt x="-1509" y="287392"/>
                    <a:pt x="-39609" y="522659"/>
                    <a:pt x="92788" y="585525"/>
                  </a:cubicBezTo>
                  <a:cubicBezTo>
                    <a:pt x="137556" y="606479"/>
                    <a:pt x="187086" y="600765"/>
                    <a:pt x="235663" y="582667"/>
                  </a:cubicBezTo>
                  <a:cubicBezTo>
                    <a:pt x="298528" y="559807"/>
                    <a:pt x="359488" y="528375"/>
                    <a:pt x="422353" y="508372"/>
                  </a:cubicBezTo>
                  <a:cubicBezTo>
                    <a:pt x="459500" y="496942"/>
                    <a:pt x="498553" y="486465"/>
                    <a:pt x="536653" y="480750"/>
                  </a:cubicBezTo>
                  <a:cubicBezTo>
                    <a:pt x="569991" y="475034"/>
                    <a:pt x="607138" y="473129"/>
                    <a:pt x="636666" y="456937"/>
                  </a:cubicBezTo>
                  <a:cubicBezTo>
                    <a:pt x="707150" y="416932"/>
                    <a:pt x="693816" y="311204"/>
                    <a:pt x="683338" y="246434"/>
                  </a:cubicBezTo>
                  <a:close/>
                  <a:moveTo>
                    <a:pt x="401398" y="334065"/>
                  </a:moveTo>
                  <a:cubicBezTo>
                    <a:pt x="370918" y="365497"/>
                    <a:pt x="325198" y="362640"/>
                    <a:pt x="286146" y="381690"/>
                  </a:cubicBezTo>
                  <a:cubicBezTo>
                    <a:pt x="256618" y="396929"/>
                    <a:pt x="201373" y="452175"/>
                    <a:pt x="174703" y="402644"/>
                  </a:cubicBezTo>
                  <a:cubicBezTo>
                    <a:pt x="124221" y="308347"/>
                    <a:pt x="258523" y="200715"/>
                    <a:pt x="354725" y="228337"/>
                  </a:cubicBezTo>
                  <a:cubicBezTo>
                    <a:pt x="402350" y="240719"/>
                    <a:pt x="437593" y="296917"/>
                    <a:pt x="401398" y="334065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6">
              <a:extLst>
                <a:ext uri="{FF2B5EF4-FFF2-40B4-BE49-F238E27FC236}">
                  <a16:creationId xmlns:a16="http://schemas.microsoft.com/office/drawing/2014/main" id="{4B3D57A7-4E5A-4D57-9C4B-3A1D3A8CA5EB}"/>
                </a:ext>
              </a:extLst>
            </p:cNvPr>
            <p:cNvGrpSpPr/>
            <p:nvPr/>
          </p:nvGrpSpPr>
          <p:grpSpPr>
            <a:xfrm>
              <a:off x="5655554" y="3666888"/>
              <a:ext cx="342756" cy="595072"/>
              <a:chOff x="5655554" y="3666888"/>
              <a:chExt cx="342756" cy="595072"/>
            </a:xfrm>
            <a:solidFill>
              <a:srgbClr val="273570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0185243-C1E0-41C1-80FC-CE7DEA5379D5}"/>
                  </a:ext>
                </a:extLst>
              </p:cNvPr>
              <p:cNvSpPr/>
              <p:nvPr/>
            </p:nvSpPr>
            <p:spPr>
              <a:xfrm>
                <a:off x="5856532" y="3914538"/>
                <a:ext cx="141778" cy="128347"/>
              </a:xfrm>
              <a:custGeom>
                <a:avLst/>
                <a:gdLst>
                  <a:gd name="connsiteX0" fmla="*/ 108022 w 141778"/>
                  <a:gd name="connsiteY0" fmla="*/ 10714 h 128347"/>
                  <a:gd name="connsiteX1" fmla="*/ 8010 w 141778"/>
                  <a:gd name="connsiteY1" fmla="*/ 21192 h 128347"/>
                  <a:gd name="connsiteX2" fmla="*/ 26107 w 141778"/>
                  <a:gd name="connsiteY2" fmla="*/ 109774 h 128347"/>
                  <a:gd name="connsiteX3" fmla="*/ 122310 w 141778"/>
                  <a:gd name="connsiteY3" fmla="*/ 103107 h 128347"/>
                  <a:gd name="connsiteX4" fmla="*/ 108022 w 141778"/>
                  <a:gd name="connsiteY4" fmla="*/ 10714 h 12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778" h="128347">
                    <a:moveTo>
                      <a:pt x="108022" y="10714"/>
                    </a:moveTo>
                    <a:cubicBezTo>
                      <a:pt x="69922" y="-7383"/>
                      <a:pt x="24202" y="-1668"/>
                      <a:pt x="8010" y="21192"/>
                    </a:cubicBezTo>
                    <a:cubicBezTo>
                      <a:pt x="-8183" y="44052"/>
                      <a:pt x="1342" y="83104"/>
                      <a:pt x="26107" y="109774"/>
                    </a:cubicBezTo>
                    <a:cubicBezTo>
                      <a:pt x="50872" y="136444"/>
                      <a:pt x="92782" y="134539"/>
                      <a:pt x="122310" y="103107"/>
                    </a:cubicBezTo>
                    <a:cubicBezTo>
                      <a:pt x="152789" y="71674"/>
                      <a:pt x="147074" y="28812"/>
                      <a:pt x="108022" y="10714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1664033-022F-445D-9EDD-11F45937CFDC}"/>
                  </a:ext>
                </a:extLst>
              </p:cNvPr>
              <p:cNvSpPr/>
              <p:nvPr/>
            </p:nvSpPr>
            <p:spPr>
              <a:xfrm>
                <a:off x="5655554" y="4133613"/>
                <a:ext cx="141079" cy="128347"/>
              </a:xfrm>
              <a:custGeom>
                <a:avLst/>
                <a:gdLst>
                  <a:gd name="connsiteX0" fmla="*/ 108022 w 141079"/>
                  <a:gd name="connsiteY0" fmla="*/ 10714 h 128347"/>
                  <a:gd name="connsiteX1" fmla="*/ 8010 w 141079"/>
                  <a:gd name="connsiteY1" fmla="*/ 21192 h 128347"/>
                  <a:gd name="connsiteX2" fmla="*/ 26107 w 141079"/>
                  <a:gd name="connsiteY2" fmla="*/ 109774 h 128347"/>
                  <a:gd name="connsiteX3" fmla="*/ 122310 w 141079"/>
                  <a:gd name="connsiteY3" fmla="*/ 103107 h 128347"/>
                  <a:gd name="connsiteX4" fmla="*/ 108022 w 141079"/>
                  <a:gd name="connsiteY4" fmla="*/ 10714 h 12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79" h="128347">
                    <a:moveTo>
                      <a:pt x="108022" y="10714"/>
                    </a:moveTo>
                    <a:cubicBezTo>
                      <a:pt x="69922" y="-7383"/>
                      <a:pt x="24202" y="-1668"/>
                      <a:pt x="8010" y="21192"/>
                    </a:cubicBezTo>
                    <a:cubicBezTo>
                      <a:pt x="-8183" y="44052"/>
                      <a:pt x="1342" y="83104"/>
                      <a:pt x="26107" y="109774"/>
                    </a:cubicBezTo>
                    <a:cubicBezTo>
                      <a:pt x="50872" y="136444"/>
                      <a:pt x="92782" y="134539"/>
                      <a:pt x="122310" y="103107"/>
                    </a:cubicBezTo>
                    <a:cubicBezTo>
                      <a:pt x="151837" y="72627"/>
                      <a:pt x="146122" y="29764"/>
                      <a:pt x="108022" y="10714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2908199-6353-4F71-ADB0-E53A87E14053}"/>
                  </a:ext>
                </a:extLst>
              </p:cNvPr>
              <p:cNvSpPr/>
              <p:nvPr/>
            </p:nvSpPr>
            <p:spPr>
              <a:xfrm>
                <a:off x="5766997" y="3666888"/>
                <a:ext cx="141079" cy="128347"/>
              </a:xfrm>
              <a:custGeom>
                <a:avLst/>
                <a:gdLst>
                  <a:gd name="connsiteX0" fmla="*/ 108022 w 141079"/>
                  <a:gd name="connsiteY0" fmla="*/ 10714 h 128347"/>
                  <a:gd name="connsiteX1" fmla="*/ 8009 w 141079"/>
                  <a:gd name="connsiteY1" fmla="*/ 21192 h 128347"/>
                  <a:gd name="connsiteX2" fmla="*/ 26107 w 141079"/>
                  <a:gd name="connsiteY2" fmla="*/ 109774 h 128347"/>
                  <a:gd name="connsiteX3" fmla="*/ 122309 w 141079"/>
                  <a:gd name="connsiteY3" fmla="*/ 103107 h 128347"/>
                  <a:gd name="connsiteX4" fmla="*/ 108022 w 141079"/>
                  <a:gd name="connsiteY4" fmla="*/ 10714 h 12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079" h="128347">
                    <a:moveTo>
                      <a:pt x="108022" y="10714"/>
                    </a:moveTo>
                    <a:cubicBezTo>
                      <a:pt x="69922" y="-7383"/>
                      <a:pt x="24202" y="-1668"/>
                      <a:pt x="8009" y="21192"/>
                    </a:cubicBezTo>
                    <a:cubicBezTo>
                      <a:pt x="-8183" y="44052"/>
                      <a:pt x="1342" y="83104"/>
                      <a:pt x="26107" y="109774"/>
                    </a:cubicBezTo>
                    <a:cubicBezTo>
                      <a:pt x="50872" y="136444"/>
                      <a:pt x="92782" y="134539"/>
                      <a:pt x="122309" y="103107"/>
                    </a:cubicBezTo>
                    <a:cubicBezTo>
                      <a:pt x="151837" y="71674"/>
                      <a:pt x="146122" y="28812"/>
                      <a:pt x="108022" y="10714"/>
                    </a:cubicBez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60EA65-FB70-4CF5-B847-D5EFAE91F387}"/>
              </a:ext>
            </a:extLst>
          </p:cNvPr>
          <p:cNvGrpSpPr/>
          <p:nvPr userDrawn="1"/>
        </p:nvGrpSpPr>
        <p:grpSpPr>
          <a:xfrm>
            <a:off x="-582216" y="-839993"/>
            <a:ext cx="2228906" cy="2158837"/>
            <a:chOff x="2817494" y="171383"/>
            <a:chExt cx="1220647" cy="118227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EB748-B865-425B-A048-960F27E799DE}"/>
                </a:ext>
              </a:extLst>
            </p:cNvPr>
            <p:cNvSpPr/>
            <p:nvPr/>
          </p:nvSpPr>
          <p:spPr>
            <a:xfrm>
              <a:off x="2817494" y="171383"/>
              <a:ext cx="1220647" cy="1182274"/>
            </a:xfrm>
            <a:custGeom>
              <a:avLst/>
              <a:gdLst>
                <a:gd name="connsiteX0" fmla="*/ 1165860 w 1220647"/>
                <a:gd name="connsiteY0" fmla="*/ 121034 h 1182274"/>
                <a:gd name="connsiteX1" fmla="*/ 932498 w 1220647"/>
                <a:gd name="connsiteY1" fmla="*/ 711584 h 1182274"/>
                <a:gd name="connsiteX2" fmla="*/ 368618 w 1220647"/>
                <a:gd name="connsiteY2" fmla="*/ 1168784 h 1182274"/>
                <a:gd name="connsiteX3" fmla="*/ 0 w 1220647"/>
                <a:gd name="connsiteY3" fmla="*/ 12449 h 1182274"/>
                <a:gd name="connsiteX4" fmla="*/ 1165860 w 1220647"/>
                <a:gd name="connsiteY4" fmla="*/ 121034 h 118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647" h="1182274">
                  <a:moveTo>
                    <a:pt x="1165860" y="121034"/>
                  </a:moveTo>
                  <a:cubicBezTo>
                    <a:pt x="1165860" y="121034"/>
                    <a:pt x="1389698" y="606809"/>
                    <a:pt x="932498" y="711584"/>
                  </a:cubicBezTo>
                  <a:cubicBezTo>
                    <a:pt x="476250" y="816359"/>
                    <a:pt x="698183" y="1008764"/>
                    <a:pt x="368618" y="1168784"/>
                  </a:cubicBezTo>
                  <a:cubicBezTo>
                    <a:pt x="38100" y="1328804"/>
                    <a:pt x="0" y="12449"/>
                    <a:pt x="0" y="12449"/>
                  </a:cubicBezTo>
                  <a:cubicBezTo>
                    <a:pt x="0" y="12449"/>
                    <a:pt x="943928" y="-54226"/>
                    <a:pt x="1165860" y="12103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aphic 6">
              <a:extLst>
                <a:ext uri="{FF2B5EF4-FFF2-40B4-BE49-F238E27FC236}">
                  <a16:creationId xmlns:a16="http://schemas.microsoft.com/office/drawing/2014/main" id="{9CDD2176-2C27-4C79-9DF8-4C1780B1217C}"/>
                </a:ext>
              </a:extLst>
            </p:cNvPr>
            <p:cNvGrpSpPr/>
            <p:nvPr/>
          </p:nvGrpSpPr>
          <p:grpSpPr>
            <a:xfrm>
              <a:off x="3108959" y="633888"/>
              <a:ext cx="795148" cy="446501"/>
              <a:chOff x="3108959" y="633888"/>
              <a:chExt cx="795148" cy="446501"/>
            </a:xfrm>
            <a:solidFill>
              <a:srgbClr val="FFFFFF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03D891A-B0ED-43BE-A6B7-BD3A78A68527}"/>
                  </a:ext>
                </a:extLst>
              </p:cNvPr>
              <p:cNvSpPr/>
              <p:nvPr/>
            </p:nvSpPr>
            <p:spPr>
              <a:xfrm>
                <a:off x="3108959" y="954760"/>
                <a:ext cx="234332" cy="125630"/>
              </a:xfrm>
              <a:custGeom>
                <a:avLst/>
                <a:gdLst>
                  <a:gd name="connsiteX0" fmla="*/ 0 w 234332"/>
                  <a:gd name="connsiteY0" fmla="*/ 18695 h 125630"/>
                  <a:gd name="connsiteX1" fmla="*/ 10477 w 234332"/>
                  <a:gd name="connsiteY1" fmla="*/ 81560 h 125630"/>
                  <a:gd name="connsiteX2" fmla="*/ 57150 w 234332"/>
                  <a:gd name="connsiteY2" fmla="*/ 116802 h 125630"/>
                  <a:gd name="connsiteX3" fmla="*/ 195263 w 234332"/>
                  <a:gd name="connsiteY3" fmla="*/ 104420 h 125630"/>
                  <a:gd name="connsiteX4" fmla="*/ 234315 w 234332"/>
                  <a:gd name="connsiteY4" fmla="*/ 33935 h 125630"/>
                  <a:gd name="connsiteX5" fmla="*/ 196215 w 234332"/>
                  <a:gd name="connsiteY5" fmla="*/ 33935 h 125630"/>
                  <a:gd name="connsiteX6" fmla="*/ 164783 w 234332"/>
                  <a:gd name="connsiteY6" fmla="*/ 77750 h 125630"/>
                  <a:gd name="connsiteX7" fmla="*/ 100013 w 234332"/>
                  <a:gd name="connsiteY7" fmla="*/ 86322 h 125630"/>
                  <a:gd name="connsiteX8" fmla="*/ 65722 w 234332"/>
                  <a:gd name="connsiteY8" fmla="*/ 79655 h 125630"/>
                  <a:gd name="connsiteX9" fmla="*/ 54292 w 234332"/>
                  <a:gd name="connsiteY9" fmla="*/ 73940 h 125630"/>
                  <a:gd name="connsiteX10" fmla="*/ 51435 w 234332"/>
                  <a:gd name="connsiteY10" fmla="*/ 72035 h 125630"/>
                  <a:gd name="connsiteX11" fmla="*/ 51435 w 234332"/>
                  <a:gd name="connsiteY11" fmla="*/ 72035 h 125630"/>
                  <a:gd name="connsiteX12" fmla="*/ 47625 w 234332"/>
                  <a:gd name="connsiteY12" fmla="*/ 68225 h 125630"/>
                  <a:gd name="connsiteX13" fmla="*/ 48577 w 234332"/>
                  <a:gd name="connsiteY13" fmla="*/ 69177 h 125630"/>
                  <a:gd name="connsiteX14" fmla="*/ 46672 w 234332"/>
                  <a:gd name="connsiteY14" fmla="*/ 66320 h 125630"/>
                  <a:gd name="connsiteX15" fmla="*/ 44767 w 234332"/>
                  <a:gd name="connsiteY15" fmla="*/ 63462 h 125630"/>
                  <a:gd name="connsiteX16" fmla="*/ 40957 w 234332"/>
                  <a:gd name="connsiteY16" fmla="*/ 50127 h 125630"/>
                  <a:gd name="connsiteX17" fmla="*/ 40005 w 234332"/>
                  <a:gd name="connsiteY17" fmla="*/ 36792 h 125630"/>
                  <a:gd name="connsiteX18" fmla="*/ 40005 w 234332"/>
                  <a:gd name="connsiteY18" fmla="*/ 17742 h 125630"/>
                  <a:gd name="connsiteX19" fmla="*/ 0 w 234332"/>
                  <a:gd name="connsiteY19" fmla="*/ 18695 h 125630"/>
                  <a:gd name="connsiteX20" fmla="*/ 0 w 234332"/>
                  <a:gd name="connsiteY20" fmla="*/ 18695 h 12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4332" h="125630">
                    <a:moveTo>
                      <a:pt x="0" y="18695"/>
                    </a:moveTo>
                    <a:cubicBezTo>
                      <a:pt x="0" y="39650"/>
                      <a:pt x="952" y="62510"/>
                      <a:pt x="10477" y="81560"/>
                    </a:cubicBezTo>
                    <a:cubicBezTo>
                      <a:pt x="19050" y="100610"/>
                      <a:pt x="37147" y="111087"/>
                      <a:pt x="57150" y="116802"/>
                    </a:cubicBezTo>
                    <a:cubicBezTo>
                      <a:pt x="100013" y="130137"/>
                      <a:pt x="157163" y="130137"/>
                      <a:pt x="195263" y="104420"/>
                    </a:cubicBezTo>
                    <a:cubicBezTo>
                      <a:pt x="220027" y="88227"/>
                      <a:pt x="232410" y="63462"/>
                      <a:pt x="234315" y="33935"/>
                    </a:cubicBezTo>
                    <a:cubicBezTo>
                      <a:pt x="235267" y="9170"/>
                      <a:pt x="197167" y="9170"/>
                      <a:pt x="196215" y="33935"/>
                    </a:cubicBezTo>
                    <a:cubicBezTo>
                      <a:pt x="195263" y="54890"/>
                      <a:pt x="183833" y="69177"/>
                      <a:pt x="164783" y="77750"/>
                    </a:cubicBezTo>
                    <a:cubicBezTo>
                      <a:pt x="145733" y="86322"/>
                      <a:pt x="121920" y="88227"/>
                      <a:pt x="100013" y="86322"/>
                    </a:cubicBezTo>
                    <a:cubicBezTo>
                      <a:pt x="88582" y="85370"/>
                      <a:pt x="76200" y="83465"/>
                      <a:pt x="65722" y="79655"/>
                    </a:cubicBezTo>
                    <a:cubicBezTo>
                      <a:pt x="61913" y="78702"/>
                      <a:pt x="60007" y="76797"/>
                      <a:pt x="54292" y="73940"/>
                    </a:cubicBezTo>
                    <a:cubicBezTo>
                      <a:pt x="53340" y="72987"/>
                      <a:pt x="52388" y="72987"/>
                      <a:pt x="51435" y="72035"/>
                    </a:cubicBezTo>
                    <a:cubicBezTo>
                      <a:pt x="53340" y="72987"/>
                      <a:pt x="53340" y="72987"/>
                      <a:pt x="51435" y="72035"/>
                    </a:cubicBezTo>
                    <a:cubicBezTo>
                      <a:pt x="50482" y="71082"/>
                      <a:pt x="48577" y="69177"/>
                      <a:pt x="47625" y="68225"/>
                    </a:cubicBezTo>
                    <a:cubicBezTo>
                      <a:pt x="46672" y="67272"/>
                      <a:pt x="46672" y="67272"/>
                      <a:pt x="48577" y="69177"/>
                    </a:cubicBezTo>
                    <a:cubicBezTo>
                      <a:pt x="47625" y="68225"/>
                      <a:pt x="47625" y="67272"/>
                      <a:pt x="46672" y="66320"/>
                    </a:cubicBezTo>
                    <a:cubicBezTo>
                      <a:pt x="46672" y="65367"/>
                      <a:pt x="42863" y="59652"/>
                      <a:pt x="44767" y="63462"/>
                    </a:cubicBezTo>
                    <a:cubicBezTo>
                      <a:pt x="42863" y="59652"/>
                      <a:pt x="41910" y="54890"/>
                      <a:pt x="40957" y="50127"/>
                    </a:cubicBezTo>
                    <a:cubicBezTo>
                      <a:pt x="40005" y="46317"/>
                      <a:pt x="40005" y="43460"/>
                      <a:pt x="40005" y="36792"/>
                    </a:cubicBezTo>
                    <a:cubicBezTo>
                      <a:pt x="40005" y="30125"/>
                      <a:pt x="40005" y="24410"/>
                      <a:pt x="40005" y="17742"/>
                    </a:cubicBezTo>
                    <a:cubicBezTo>
                      <a:pt x="38100" y="-6070"/>
                      <a:pt x="0" y="-6070"/>
                      <a:pt x="0" y="18695"/>
                    </a:cubicBezTo>
                    <a:lnTo>
                      <a:pt x="0" y="186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0405BB6-4B9C-4F6F-89C8-60E4FBA2E2A0}"/>
                  </a:ext>
                </a:extLst>
              </p:cNvPr>
              <p:cNvSpPr/>
              <p:nvPr/>
            </p:nvSpPr>
            <p:spPr>
              <a:xfrm>
                <a:off x="3133823" y="770572"/>
                <a:ext cx="196176" cy="121793"/>
              </a:xfrm>
              <a:custGeom>
                <a:avLst/>
                <a:gdLst>
                  <a:gd name="connsiteX0" fmla="*/ 1806 w 196176"/>
                  <a:gd name="connsiteY0" fmla="*/ 16192 h 121793"/>
                  <a:gd name="connsiteX1" fmla="*/ 58004 w 196176"/>
                  <a:gd name="connsiteY1" fmla="*/ 113348 h 121793"/>
                  <a:gd name="connsiteX2" fmla="*/ 117059 w 196176"/>
                  <a:gd name="connsiteY2" fmla="*/ 118110 h 121793"/>
                  <a:gd name="connsiteX3" fmla="*/ 167541 w 196176"/>
                  <a:gd name="connsiteY3" fmla="*/ 81915 h 121793"/>
                  <a:gd name="connsiteX4" fmla="*/ 196116 w 196176"/>
                  <a:gd name="connsiteY4" fmla="*/ 19050 h 121793"/>
                  <a:gd name="connsiteX5" fmla="*/ 177066 w 196176"/>
                  <a:gd name="connsiteY5" fmla="*/ 0 h 121793"/>
                  <a:gd name="connsiteX6" fmla="*/ 158016 w 196176"/>
                  <a:gd name="connsiteY6" fmla="*/ 19050 h 121793"/>
                  <a:gd name="connsiteX7" fmla="*/ 151349 w 196176"/>
                  <a:gd name="connsiteY7" fmla="*/ 40005 h 121793"/>
                  <a:gd name="connsiteX8" fmla="*/ 136109 w 196176"/>
                  <a:gd name="connsiteY8" fmla="*/ 60960 h 121793"/>
                  <a:gd name="connsiteX9" fmla="*/ 115154 w 196176"/>
                  <a:gd name="connsiteY9" fmla="*/ 78105 h 121793"/>
                  <a:gd name="connsiteX10" fmla="*/ 105629 w 196176"/>
                  <a:gd name="connsiteY10" fmla="*/ 81915 h 121793"/>
                  <a:gd name="connsiteX11" fmla="*/ 98961 w 196176"/>
                  <a:gd name="connsiteY11" fmla="*/ 83820 h 121793"/>
                  <a:gd name="connsiteX12" fmla="*/ 98961 w 196176"/>
                  <a:gd name="connsiteY12" fmla="*/ 83820 h 121793"/>
                  <a:gd name="connsiteX13" fmla="*/ 95151 w 196176"/>
                  <a:gd name="connsiteY13" fmla="*/ 83820 h 121793"/>
                  <a:gd name="connsiteX14" fmla="*/ 53241 w 196176"/>
                  <a:gd name="connsiteY14" fmla="*/ 63817 h 121793"/>
                  <a:gd name="connsiteX15" fmla="*/ 46574 w 196176"/>
                  <a:gd name="connsiteY15" fmla="*/ 56198 h 121793"/>
                  <a:gd name="connsiteX16" fmla="*/ 42764 w 196176"/>
                  <a:gd name="connsiteY16" fmla="*/ 49530 h 121793"/>
                  <a:gd name="connsiteX17" fmla="*/ 40859 w 196176"/>
                  <a:gd name="connsiteY17" fmla="*/ 46673 h 121793"/>
                  <a:gd name="connsiteX18" fmla="*/ 38954 w 196176"/>
                  <a:gd name="connsiteY18" fmla="*/ 40005 h 121793"/>
                  <a:gd name="connsiteX19" fmla="*/ 38001 w 196176"/>
                  <a:gd name="connsiteY19" fmla="*/ 36195 h 121793"/>
                  <a:gd name="connsiteX20" fmla="*/ 38001 w 196176"/>
                  <a:gd name="connsiteY20" fmla="*/ 30480 h 121793"/>
                  <a:gd name="connsiteX21" fmla="*/ 38001 w 196176"/>
                  <a:gd name="connsiteY21" fmla="*/ 29527 h 121793"/>
                  <a:gd name="connsiteX22" fmla="*/ 38954 w 196176"/>
                  <a:gd name="connsiteY22" fmla="*/ 25717 h 121793"/>
                  <a:gd name="connsiteX23" fmla="*/ 25619 w 196176"/>
                  <a:gd name="connsiteY23" fmla="*/ 1905 h 121793"/>
                  <a:gd name="connsiteX24" fmla="*/ 1806 w 196176"/>
                  <a:gd name="connsiteY24" fmla="*/ 16192 h 121793"/>
                  <a:gd name="connsiteX25" fmla="*/ 1806 w 196176"/>
                  <a:gd name="connsiteY25" fmla="*/ 16192 h 12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6176" h="121793">
                    <a:moveTo>
                      <a:pt x="1806" y="16192"/>
                    </a:moveTo>
                    <a:cubicBezTo>
                      <a:pt x="-7719" y="57150"/>
                      <a:pt x="21809" y="97155"/>
                      <a:pt x="58004" y="113348"/>
                    </a:cubicBezTo>
                    <a:cubicBezTo>
                      <a:pt x="77054" y="121920"/>
                      <a:pt x="98009" y="124777"/>
                      <a:pt x="117059" y="118110"/>
                    </a:cubicBezTo>
                    <a:cubicBezTo>
                      <a:pt x="137061" y="111442"/>
                      <a:pt x="154206" y="98107"/>
                      <a:pt x="167541" y="81915"/>
                    </a:cubicBezTo>
                    <a:cubicBezTo>
                      <a:pt x="182781" y="63817"/>
                      <a:pt x="194211" y="42863"/>
                      <a:pt x="196116" y="19050"/>
                    </a:cubicBezTo>
                    <a:cubicBezTo>
                      <a:pt x="197069" y="8572"/>
                      <a:pt x="186591" y="0"/>
                      <a:pt x="177066" y="0"/>
                    </a:cubicBezTo>
                    <a:cubicBezTo>
                      <a:pt x="165636" y="0"/>
                      <a:pt x="158969" y="8572"/>
                      <a:pt x="158016" y="19050"/>
                    </a:cubicBezTo>
                    <a:cubicBezTo>
                      <a:pt x="158016" y="22860"/>
                      <a:pt x="154206" y="34290"/>
                      <a:pt x="151349" y="40005"/>
                    </a:cubicBezTo>
                    <a:cubicBezTo>
                      <a:pt x="146586" y="48577"/>
                      <a:pt x="142776" y="54292"/>
                      <a:pt x="136109" y="60960"/>
                    </a:cubicBezTo>
                    <a:cubicBezTo>
                      <a:pt x="129441" y="68580"/>
                      <a:pt x="123726" y="72390"/>
                      <a:pt x="115154" y="78105"/>
                    </a:cubicBezTo>
                    <a:cubicBezTo>
                      <a:pt x="110391" y="80963"/>
                      <a:pt x="110391" y="80963"/>
                      <a:pt x="105629" y="81915"/>
                    </a:cubicBezTo>
                    <a:cubicBezTo>
                      <a:pt x="103724" y="82867"/>
                      <a:pt x="100866" y="82867"/>
                      <a:pt x="98961" y="83820"/>
                    </a:cubicBezTo>
                    <a:cubicBezTo>
                      <a:pt x="98009" y="83820"/>
                      <a:pt x="98009" y="83820"/>
                      <a:pt x="98961" y="83820"/>
                    </a:cubicBezTo>
                    <a:cubicBezTo>
                      <a:pt x="98009" y="83820"/>
                      <a:pt x="96104" y="83820"/>
                      <a:pt x="95151" y="83820"/>
                    </a:cubicBezTo>
                    <a:cubicBezTo>
                      <a:pt x="80864" y="83820"/>
                      <a:pt x="64671" y="76200"/>
                      <a:pt x="53241" y="63817"/>
                    </a:cubicBezTo>
                    <a:cubicBezTo>
                      <a:pt x="50384" y="60960"/>
                      <a:pt x="48479" y="58102"/>
                      <a:pt x="46574" y="56198"/>
                    </a:cubicBezTo>
                    <a:cubicBezTo>
                      <a:pt x="44669" y="54292"/>
                      <a:pt x="43716" y="51435"/>
                      <a:pt x="42764" y="49530"/>
                    </a:cubicBezTo>
                    <a:cubicBezTo>
                      <a:pt x="42764" y="49530"/>
                      <a:pt x="39906" y="43815"/>
                      <a:pt x="40859" y="46673"/>
                    </a:cubicBezTo>
                    <a:cubicBezTo>
                      <a:pt x="39906" y="44767"/>
                      <a:pt x="38954" y="41910"/>
                      <a:pt x="38954" y="40005"/>
                    </a:cubicBezTo>
                    <a:cubicBezTo>
                      <a:pt x="38954" y="39052"/>
                      <a:pt x="38001" y="33338"/>
                      <a:pt x="38001" y="36195"/>
                    </a:cubicBezTo>
                    <a:cubicBezTo>
                      <a:pt x="38001" y="34290"/>
                      <a:pt x="38001" y="32385"/>
                      <a:pt x="38001" y="30480"/>
                    </a:cubicBezTo>
                    <a:cubicBezTo>
                      <a:pt x="38001" y="28575"/>
                      <a:pt x="38001" y="27623"/>
                      <a:pt x="38001" y="29527"/>
                    </a:cubicBezTo>
                    <a:cubicBezTo>
                      <a:pt x="38001" y="28575"/>
                      <a:pt x="38001" y="26670"/>
                      <a:pt x="38954" y="25717"/>
                    </a:cubicBezTo>
                    <a:cubicBezTo>
                      <a:pt x="40859" y="15240"/>
                      <a:pt x="36096" y="4763"/>
                      <a:pt x="25619" y="1905"/>
                    </a:cubicBezTo>
                    <a:cubicBezTo>
                      <a:pt x="16094" y="0"/>
                      <a:pt x="4664" y="5715"/>
                      <a:pt x="1806" y="16192"/>
                    </a:cubicBezTo>
                    <a:lnTo>
                      <a:pt x="1806" y="161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437E1B3-E021-4DE5-B2D6-51835A2FBB85}"/>
                  </a:ext>
                </a:extLst>
              </p:cNvPr>
              <p:cNvSpPr/>
              <p:nvPr/>
            </p:nvSpPr>
            <p:spPr>
              <a:xfrm>
                <a:off x="3400809" y="633888"/>
                <a:ext cx="210117" cy="169854"/>
              </a:xfrm>
              <a:custGeom>
                <a:avLst/>
                <a:gdLst>
                  <a:gd name="connsiteX0" fmla="*/ 568 w 210117"/>
                  <a:gd name="connsiteY0" fmla="*/ 80486 h 169854"/>
                  <a:gd name="connsiteX1" fmla="*/ 92008 w 210117"/>
                  <a:gd name="connsiteY1" fmla="*/ 169069 h 169854"/>
                  <a:gd name="connsiteX2" fmla="*/ 159636 w 210117"/>
                  <a:gd name="connsiteY2" fmla="*/ 151924 h 169854"/>
                  <a:gd name="connsiteX3" fmla="*/ 199641 w 210117"/>
                  <a:gd name="connsiteY3" fmla="*/ 92869 h 169854"/>
                  <a:gd name="connsiteX4" fmla="*/ 210118 w 210117"/>
                  <a:gd name="connsiteY4" fmla="*/ 18574 h 169854"/>
                  <a:gd name="connsiteX5" fmla="*/ 172018 w 210117"/>
                  <a:gd name="connsiteY5" fmla="*/ 18574 h 169854"/>
                  <a:gd name="connsiteX6" fmla="*/ 171066 w 210117"/>
                  <a:gd name="connsiteY6" fmla="*/ 44291 h 169854"/>
                  <a:gd name="connsiteX7" fmla="*/ 167255 w 210117"/>
                  <a:gd name="connsiteY7" fmla="*/ 68104 h 169854"/>
                  <a:gd name="connsiteX8" fmla="*/ 163445 w 210117"/>
                  <a:gd name="connsiteY8" fmla="*/ 81439 h 169854"/>
                  <a:gd name="connsiteX9" fmla="*/ 159636 w 210117"/>
                  <a:gd name="connsiteY9" fmla="*/ 91916 h 169854"/>
                  <a:gd name="connsiteX10" fmla="*/ 152968 w 210117"/>
                  <a:gd name="connsiteY10" fmla="*/ 103346 h 169854"/>
                  <a:gd name="connsiteX11" fmla="*/ 146301 w 210117"/>
                  <a:gd name="connsiteY11" fmla="*/ 111919 h 169854"/>
                  <a:gd name="connsiteX12" fmla="*/ 127251 w 210117"/>
                  <a:gd name="connsiteY12" fmla="*/ 126206 h 169854"/>
                  <a:gd name="connsiteX13" fmla="*/ 116773 w 210117"/>
                  <a:gd name="connsiteY13" fmla="*/ 129064 h 169854"/>
                  <a:gd name="connsiteX14" fmla="*/ 116773 w 210117"/>
                  <a:gd name="connsiteY14" fmla="*/ 129064 h 169854"/>
                  <a:gd name="connsiteX15" fmla="*/ 112963 w 210117"/>
                  <a:gd name="connsiteY15" fmla="*/ 129064 h 169854"/>
                  <a:gd name="connsiteX16" fmla="*/ 106295 w 210117"/>
                  <a:gd name="connsiteY16" fmla="*/ 129064 h 169854"/>
                  <a:gd name="connsiteX17" fmla="*/ 59623 w 210117"/>
                  <a:gd name="connsiteY17" fmla="*/ 115729 h 169854"/>
                  <a:gd name="connsiteX18" fmla="*/ 55813 w 210117"/>
                  <a:gd name="connsiteY18" fmla="*/ 113824 h 169854"/>
                  <a:gd name="connsiteX19" fmla="*/ 50098 w 210117"/>
                  <a:gd name="connsiteY19" fmla="*/ 109061 h 169854"/>
                  <a:gd name="connsiteX20" fmla="*/ 43430 w 210117"/>
                  <a:gd name="connsiteY20" fmla="*/ 100489 h 169854"/>
                  <a:gd name="connsiteX21" fmla="*/ 41526 w 210117"/>
                  <a:gd name="connsiteY21" fmla="*/ 97631 h 169854"/>
                  <a:gd name="connsiteX22" fmla="*/ 39620 w 210117"/>
                  <a:gd name="connsiteY22" fmla="*/ 90964 h 169854"/>
                  <a:gd name="connsiteX23" fmla="*/ 39620 w 210117"/>
                  <a:gd name="connsiteY23" fmla="*/ 90011 h 169854"/>
                  <a:gd name="connsiteX24" fmla="*/ 39620 w 210117"/>
                  <a:gd name="connsiteY24" fmla="*/ 87154 h 169854"/>
                  <a:gd name="connsiteX25" fmla="*/ 40573 w 210117"/>
                  <a:gd name="connsiteY25" fmla="*/ 79534 h 169854"/>
                  <a:gd name="connsiteX26" fmla="*/ 21523 w 210117"/>
                  <a:gd name="connsiteY26" fmla="*/ 60484 h 169854"/>
                  <a:gd name="connsiteX27" fmla="*/ 568 w 210117"/>
                  <a:gd name="connsiteY27" fmla="*/ 80486 h 169854"/>
                  <a:gd name="connsiteX28" fmla="*/ 568 w 210117"/>
                  <a:gd name="connsiteY28" fmla="*/ 80486 h 169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0117" h="169854">
                    <a:moveTo>
                      <a:pt x="568" y="80486"/>
                    </a:moveTo>
                    <a:cubicBezTo>
                      <a:pt x="-6099" y="132874"/>
                      <a:pt x="47240" y="164306"/>
                      <a:pt x="92008" y="169069"/>
                    </a:cubicBezTo>
                    <a:cubicBezTo>
                      <a:pt x="115820" y="171926"/>
                      <a:pt x="139633" y="167164"/>
                      <a:pt x="159636" y="151924"/>
                    </a:cubicBezTo>
                    <a:cubicBezTo>
                      <a:pt x="179638" y="136684"/>
                      <a:pt x="192020" y="115729"/>
                      <a:pt x="199641" y="92869"/>
                    </a:cubicBezTo>
                    <a:cubicBezTo>
                      <a:pt x="207261" y="69056"/>
                      <a:pt x="210118" y="43339"/>
                      <a:pt x="210118" y="18574"/>
                    </a:cubicBezTo>
                    <a:cubicBezTo>
                      <a:pt x="210118" y="-6191"/>
                      <a:pt x="172018" y="-6191"/>
                      <a:pt x="172018" y="18574"/>
                    </a:cubicBezTo>
                    <a:cubicBezTo>
                      <a:pt x="172018" y="27146"/>
                      <a:pt x="172018" y="35719"/>
                      <a:pt x="171066" y="44291"/>
                    </a:cubicBezTo>
                    <a:cubicBezTo>
                      <a:pt x="170113" y="52864"/>
                      <a:pt x="169161" y="58579"/>
                      <a:pt x="167255" y="68104"/>
                    </a:cubicBezTo>
                    <a:cubicBezTo>
                      <a:pt x="166303" y="72866"/>
                      <a:pt x="165351" y="76676"/>
                      <a:pt x="163445" y="81439"/>
                    </a:cubicBezTo>
                    <a:cubicBezTo>
                      <a:pt x="161541" y="86201"/>
                      <a:pt x="160588" y="90011"/>
                      <a:pt x="159636" y="91916"/>
                    </a:cubicBezTo>
                    <a:cubicBezTo>
                      <a:pt x="157730" y="95726"/>
                      <a:pt x="155826" y="99536"/>
                      <a:pt x="152968" y="103346"/>
                    </a:cubicBezTo>
                    <a:cubicBezTo>
                      <a:pt x="150111" y="108109"/>
                      <a:pt x="150111" y="108109"/>
                      <a:pt x="146301" y="111919"/>
                    </a:cubicBezTo>
                    <a:cubicBezTo>
                      <a:pt x="140586" y="118586"/>
                      <a:pt x="135823" y="122396"/>
                      <a:pt x="127251" y="126206"/>
                    </a:cubicBezTo>
                    <a:cubicBezTo>
                      <a:pt x="124393" y="127159"/>
                      <a:pt x="120583" y="129064"/>
                      <a:pt x="116773" y="129064"/>
                    </a:cubicBezTo>
                    <a:cubicBezTo>
                      <a:pt x="114868" y="129064"/>
                      <a:pt x="116773" y="129064"/>
                      <a:pt x="116773" y="129064"/>
                    </a:cubicBezTo>
                    <a:cubicBezTo>
                      <a:pt x="115820" y="129064"/>
                      <a:pt x="113915" y="129064"/>
                      <a:pt x="112963" y="129064"/>
                    </a:cubicBezTo>
                    <a:cubicBezTo>
                      <a:pt x="111058" y="129064"/>
                      <a:pt x="108201" y="129064"/>
                      <a:pt x="106295" y="129064"/>
                    </a:cubicBezTo>
                    <a:cubicBezTo>
                      <a:pt x="90103" y="129064"/>
                      <a:pt x="72958" y="124301"/>
                      <a:pt x="59623" y="115729"/>
                    </a:cubicBezTo>
                    <a:cubicBezTo>
                      <a:pt x="58670" y="115729"/>
                      <a:pt x="54861" y="111919"/>
                      <a:pt x="55813" y="113824"/>
                    </a:cubicBezTo>
                    <a:cubicBezTo>
                      <a:pt x="53908" y="111919"/>
                      <a:pt x="52003" y="110966"/>
                      <a:pt x="50098" y="109061"/>
                    </a:cubicBezTo>
                    <a:cubicBezTo>
                      <a:pt x="45336" y="104299"/>
                      <a:pt x="45336" y="104299"/>
                      <a:pt x="43430" y="100489"/>
                    </a:cubicBezTo>
                    <a:cubicBezTo>
                      <a:pt x="42478" y="99536"/>
                      <a:pt x="40573" y="94774"/>
                      <a:pt x="41526" y="97631"/>
                    </a:cubicBezTo>
                    <a:cubicBezTo>
                      <a:pt x="40573" y="95726"/>
                      <a:pt x="39620" y="92869"/>
                      <a:pt x="39620" y="90964"/>
                    </a:cubicBezTo>
                    <a:cubicBezTo>
                      <a:pt x="39620" y="90964"/>
                      <a:pt x="38668" y="88106"/>
                      <a:pt x="39620" y="90011"/>
                    </a:cubicBezTo>
                    <a:cubicBezTo>
                      <a:pt x="39620" y="91916"/>
                      <a:pt x="39620" y="87154"/>
                      <a:pt x="39620" y="87154"/>
                    </a:cubicBezTo>
                    <a:cubicBezTo>
                      <a:pt x="39620" y="84296"/>
                      <a:pt x="39620" y="81439"/>
                      <a:pt x="40573" y="79534"/>
                    </a:cubicBezTo>
                    <a:cubicBezTo>
                      <a:pt x="41526" y="69056"/>
                      <a:pt x="31048" y="60484"/>
                      <a:pt x="21523" y="60484"/>
                    </a:cubicBezTo>
                    <a:cubicBezTo>
                      <a:pt x="8188" y="61436"/>
                      <a:pt x="1520" y="70961"/>
                      <a:pt x="568" y="80486"/>
                    </a:cubicBezTo>
                    <a:lnTo>
                      <a:pt x="568" y="804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08DED7B-6B8A-4EC9-A1B9-1B4895140BAE}"/>
                  </a:ext>
                </a:extLst>
              </p:cNvPr>
              <p:cNvSpPr/>
              <p:nvPr/>
            </p:nvSpPr>
            <p:spPr>
              <a:xfrm>
                <a:off x="3417905" y="800534"/>
                <a:ext cx="262786" cy="120293"/>
              </a:xfrm>
              <a:custGeom>
                <a:avLst/>
                <a:gdLst>
                  <a:gd name="connsiteX0" fmla="*/ 2522 w 262786"/>
                  <a:gd name="connsiteY0" fmla="*/ 73861 h 120293"/>
                  <a:gd name="connsiteX1" fmla="*/ 259697 w 262786"/>
                  <a:gd name="connsiteY1" fmla="*/ 28141 h 120293"/>
                  <a:gd name="connsiteX2" fmla="*/ 226359 w 262786"/>
                  <a:gd name="connsiteY2" fmla="*/ 9091 h 120293"/>
                  <a:gd name="connsiteX3" fmla="*/ 34907 w 262786"/>
                  <a:gd name="connsiteY3" fmla="*/ 54811 h 120293"/>
                  <a:gd name="connsiteX4" fmla="*/ 9189 w 262786"/>
                  <a:gd name="connsiteY4" fmla="*/ 48143 h 120293"/>
                  <a:gd name="connsiteX5" fmla="*/ 2522 w 262786"/>
                  <a:gd name="connsiteY5" fmla="*/ 73861 h 120293"/>
                  <a:gd name="connsiteX6" fmla="*/ 2522 w 262786"/>
                  <a:gd name="connsiteY6" fmla="*/ 73861 h 12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786" h="120293">
                    <a:moveTo>
                      <a:pt x="2522" y="73861"/>
                    </a:moveTo>
                    <a:cubicBezTo>
                      <a:pt x="68244" y="164348"/>
                      <a:pt x="209214" y="108151"/>
                      <a:pt x="259697" y="28141"/>
                    </a:cubicBezTo>
                    <a:cubicBezTo>
                      <a:pt x="273032" y="7186"/>
                      <a:pt x="239694" y="-11864"/>
                      <a:pt x="226359" y="9091"/>
                    </a:cubicBezTo>
                    <a:cubicBezTo>
                      <a:pt x="193974" y="60526"/>
                      <a:pt x="82532" y="120533"/>
                      <a:pt x="34907" y="54811"/>
                    </a:cubicBezTo>
                    <a:cubicBezTo>
                      <a:pt x="29192" y="46238"/>
                      <a:pt x="18714" y="42428"/>
                      <a:pt x="9189" y="48143"/>
                    </a:cubicBezTo>
                    <a:cubicBezTo>
                      <a:pt x="1569" y="51953"/>
                      <a:pt x="-3193" y="65288"/>
                      <a:pt x="2522" y="73861"/>
                    </a:cubicBezTo>
                    <a:lnTo>
                      <a:pt x="2522" y="73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BAA1DD3-20DD-4B82-BBDD-AC57B2C4B5A7}"/>
                  </a:ext>
                </a:extLst>
              </p:cNvPr>
              <p:cNvSpPr/>
              <p:nvPr/>
            </p:nvSpPr>
            <p:spPr>
              <a:xfrm>
                <a:off x="3693177" y="662176"/>
                <a:ext cx="210930" cy="79150"/>
              </a:xfrm>
              <a:custGeom>
                <a:avLst/>
                <a:gdLst>
                  <a:gd name="connsiteX0" fmla="*/ 2522 w 210930"/>
                  <a:gd name="connsiteY0" fmla="*/ 30291 h 79150"/>
                  <a:gd name="connsiteX1" fmla="*/ 103486 w 210930"/>
                  <a:gd name="connsiteY1" fmla="*/ 78869 h 79150"/>
                  <a:gd name="connsiteX2" fmla="*/ 205404 w 210930"/>
                  <a:gd name="connsiteY2" fmla="*/ 32196 h 79150"/>
                  <a:gd name="connsiteX3" fmla="*/ 178734 w 210930"/>
                  <a:gd name="connsiteY3" fmla="*/ 5526 h 79150"/>
                  <a:gd name="connsiteX4" fmla="*/ 34907 w 210930"/>
                  <a:gd name="connsiteY4" fmla="*/ 11241 h 79150"/>
                  <a:gd name="connsiteX5" fmla="*/ 9189 w 210930"/>
                  <a:gd name="connsiteY5" fmla="*/ 4574 h 79150"/>
                  <a:gd name="connsiteX6" fmla="*/ 2522 w 210930"/>
                  <a:gd name="connsiteY6" fmla="*/ 30291 h 79150"/>
                  <a:gd name="connsiteX7" fmla="*/ 2522 w 210930"/>
                  <a:gd name="connsiteY7" fmla="*/ 30291 h 7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930" h="79150">
                    <a:moveTo>
                      <a:pt x="2522" y="30291"/>
                    </a:moveTo>
                    <a:cubicBezTo>
                      <a:pt x="26334" y="62676"/>
                      <a:pt x="62529" y="81726"/>
                      <a:pt x="103486" y="78869"/>
                    </a:cubicBezTo>
                    <a:cubicBezTo>
                      <a:pt x="141586" y="76011"/>
                      <a:pt x="178734" y="58866"/>
                      <a:pt x="205404" y="32196"/>
                    </a:cubicBezTo>
                    <a:cubicBezTo>
                      <a:pt x="222549" y="15051"/>
                      <a:pt x="195879" y="-11619"/>
                      <a:pt x="178734" y="5526"/>
                    </a:cubicBezTo>
                    <a:cubicBezTo>
                      <a:pt x="140634" y="42674"/>
                      <a:pt x="70149" y="60771"/>
                      <a:pt x="34907" y="11241"/>
                    </a:cubicBezTo>
                    <a:cubicBezTo>
                      <a:pt x="29192" y="2669"/>
                      <a:pt x="18714" y="-1141"/>
                      <a:pt x="9189" y="4574"/>
                    </a:cubicBezTo>
                    <a:cubicBezTo>
                      <a:pt x="1569" y="9336"/>
                      <a:pt x="-3193" y="21719"/>
                      <a:pt x="2522" y="30291"/>
                    </a:cubicBezTo>
                    <a:lnTo>
                      <a:pt x="2522" y="302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" name="ตัวแทนข้อความ 6">
            <a:extLst>
              <a:ext uri="{FF2B5EF4-FFF2-40B4-BE49-F238E27FC236}">
                <a16:creationId xmlns:a16="http://schemas.microsoft.com/office/drawing/2014/main" id="{C23E3B65-B174-4AF1-9BEF-0739F593F1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428" y="1385121"/>
            <a:ext cx="3451742" cy="602215"/>
          </a:xfrm>
        </p:spPr>
        <p:txBody>
          <a:bodyPr>
            <a:noAutofit/>
          </a:bodyPr>
          <a:lstStyle>
            <a:lvl1pPr marL="0" indent="0">
              <a:buNone/>
              <a:defRPr sz="50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12" name="ตัวแทนข้อความ 6">
            <a:extLst>
              <a:ext uri="{FF2B5EF4-FFF2-40B4-BE49-F238E27FC236}">
                <a16:creationId xmlns:a16="http://schemas.microsoft.com/office/drawing/2014/main" id="{2EE03A48-472E-4E55-9925-FEAE243D17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429" y="794765"/>
            <a:ext cx="4147175" cy="447949"/>
          </a:xfrm>
        </p:spPr>
        <p:txBody>
          <a:bodyPr>
            <a:noAutofit/>
          </a:bodyPr>
          <a:lstStyle>
            <a:lvl1pPr marL="0" indent="0">
              <a:buNone/>
              <a:defRPr sz="37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13" name="ตัวแทนข้อความ 6">
            <a:extLst>
              <a:ext uri="{FF2B5EF4-FFF2-40B4-BE49-F238E27FC236}">
                <a16:creationId xmlns:a16="http://schemas.microsoft.com/office/drawing/2014/main" id="{FD4730A0-4258-412A-9E21-B1A5554702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6793" y="3887704"/>
            <a:ext cx="2810296" cy="687281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2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4" name="ตัวแทนข้อความ 6">
            <a:extLst>
              <a:ext uri="{FF2B5EF4-FFF2-40B4-BE49-F238E27FC236}">
                <a16:creationId xmlns:a16="http://schemas.microsoft.com/office/drawing/2014/main" id="{54FBCD7B-D9E1-4294-9C0E-08441F9DDE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794" y="3154976"/>
            <a:ext cx="1928671" cy="602215"/>
          </a:xfrm>
        </p:spPr>
        <p:txBody>
          <a:bodyPr>
            <a:noAutofit/>
          </a:bodyPr>
          <a:lstStyle>
            <a:lvl1pPr marL="0" indent="0" algn="ctr">
              <a:buNone/>
              <a:defRPr sz="55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55%</a:t>
            </a:r>
          </a:p>
        </p:txBody>
      </p:sp>
      <p:sp>
        <p:nvSpPr>
          <p:cNvPr id="15" name="ตัวแทนข้อความ 6">
            <a:extLst>
              <a:ext uri="{FF2B5EF4-FFF2-40B4-BE49-F238E27FC236}">
                <a16:creationId xmlns:a16="http://schemas.microsoft.com/office/drawing/2014/main" id="{9A3087E9-558A-45A8-808D-0CCBA9248B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38275" y="3917003"/>
            <a:ext cx="2810296" cy="687281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2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6" name="ตัวแทนข้อความ 6">
            <a:extLst>
              <a:ext uri="{FF2B5EF4-FFF2-40B4-BE49-F238E27FC236}">
                <a16:creationId xmlns:a16="http://schemas.microsoft.com/office/drawing/2014/main" id="{F6FB0F16-C623-4325-9334-2261C0C2D7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6276" y="3143815"/>
            <a:ext cx="1928671" cy="602215"/>
          </a:xfrm>
        </p:spPr>
        <p:txBody>
          <a:bodyPr>
            <a:noAutofit/>
          </a:bodyPr>
          <a:lstStyle>
            <a:lvl1pPr marL="0" indent="0" algn="ctr">
              <a:buNone/>
              <a:defRPr sz="55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70%</a:t>
            </a:r>
          </a:p>
        </p:txBody>
      </p:sp>
      <p:sp>
        <p:nvSpPr>
          <p:cNvPr id="17" name="ตัวแทนข้อความ 6">
            <a:extLst>
              <a:ext uri="{FF2B5EF4-FFF2-40B4-BE49-F238E27FC236}">
                <a16:creationId xmlns:a16="http://schemas.microsoft.com/office/drawing/2014/main" id="{0B108F23-32C4-481D-811D-8A69740048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38275" y="1584343"/>
            <a:ext cx="2810296" cy="687281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2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18" name="ตัวแทนข้อความ 6">
            <a:extLst>
              <a:ext uri="{FF2B5EF4-FFF2-40B4-BE49-F238E27FC236}">
                <a16:creationId xmlns:a16="http://schemas.microsoft.com/office/drawing/2014/main" id="{178F9951-2D1F-4C87-BA7F-EA2E5FFE95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6276" y="799259"/>
            <a:ext cx="1928671" cy="602215"/>
          </a:xfrm>
        </p:spPr>
        <p:txBody>
          <a:bodyPr>
            <a:noAutofit/>
          </a:bodyPr>
          <a:lstStyle>
            <a:lvl1pPr marL="0" indent="0" algn="ctr">
              <a:buNone/>
              <a:defRPr sz="55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32%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8750E2B-76F8-48E2-A3DA-8F0C43001727}"/>
              </a:ext>
            </a:extLst>
          </p:cNvPr>
          <p:cNvSpPr/>
          <p:nvPr userDrawn="1"/>
        </p:nvSpPr>
        <p:spPr>
          <a:xfrm>
            <a:off x="5321975" y="1678089"/>
            <a:ext cx="336958" cy="399663"/>
          </a:xfrm>
          <a:custGeom>
            <a:avLst/>
            <a:gdLst>
              <a:gd name="connsiteX0" fmla="*/ 113671 w 178434"/>
              <a:gd name="connsiteY0" fmla="*/ 3012 h 211639"/>
              <a:gd name="connsiteX1" fmla="*/ 16516 w 178434"/>
              <a:gd name="connsiteY1" fmla="*/ 39207 h 211639"/>
              <a:gd name="connsiteX2" fmla="*/ 10801 w 178434"/>
              <a:gd name="connsiteY2" fmla="*/ 151602 h 211639"/>
              <a:gd name="connsiteX3" fmla="*/ 47948 w 178434"/>
              <a:gd name="connsiteY3" fmla="*/ 197322 h 211639"/>
              <a:gd name="connsiteX4" fmla="*/ 94621 w 178434"/>
              <a:gd name="connsiteY4" fmla="*/ 211610 h 211639"/>
              <a:gd name="connsiteX5" fmla="*/ 175583 w 178434"/>
              <a:gd name="connsiteY5" fmla="*/ 154460 h 211639"/>
              <a:gd name="connsiteX6" fmla="*/ 170821 w 178434"/>
              <a:gd name="connsiteY6" fmla="*/ 104930 h 211639"/>
              <a:gd name="connsiteX7" fmla="*/ 122243 w 178434"/>
              <a:gd name="connsiteY7" fmla="*/ 83022 h 211639"/>
              <a:gd name="connsiteX8" fmla="*/ 103193 w 178434"/>
              <a:gd name="connsiteY8" fmla="*/ 102072 h 211639"/>
              <a:gd name="connsiteX9" fmla="*/ 122243 w 178434"/>
              <a:gd name="connsiteY9" fmla="*/ 121122 h 211639"/>
              <a:gd name="connsiteX10" fmla="*/ 131768 w 178434"/>
              <a:gd name="connsiteY10" fmla="*/ 121122 h 211639"/>
              <a:gd name="connsiteX11" fmla="*/ 131768 w 178434"/>
              <a:gd name="connsiteY11" fmla="*/ 121122 h 211639"/>
              <a:gd name="connsiteX12" fmla="*/ 136530 w 178434"/>
              <a:gd name="connsiteY12" fmla="*/ 122074 h 211639"/>
              <a:gd name="connsiteX13" fmla="*/ 138436 w 178434"/>
              <a:gd name="connsiteY13" fmla="*/ 123027 h 211639"/>
              <a:gd name="connsiteX14" fmla="*/ 138436 w 178434"/>
              <a:gd name="connsiteY14" fmla="*/ 123980 h 211639"/>
              <a:gd name="connsiteX15" fmla="*/ 139388 w 178434"/>
              <a:gd name="connsiteY15" fmla="*/ 124932 h 211639"/>
              <a:gd name="connsiteX16" fmla="*/ 138436 w 178434"/>
              <a:gd name="connsiteY16" fmla="*/ 123980 h 211639"/>
              <a:gd name="connsiteX17" fmla="*/ 139388 w 178434"/>
              <a:gd name="connsiteY17" fmla="*/ 126837 h 211639"/>
              <a:gd name="connsiteX18" fmla="*/ 139388 w 178434"/>
              <a:gd name="connsiteY18" fmla="*/ 126837 h 211639"/>
              <a:gd name="connsiteX19" fmla="*/ 140341 w 178434"/>
              <a:gd name="connsiteY19" fmla="*/ 129695 h 211639"/>
              <a:gd name="connsiteX20" fmla="*/ 140341 w 178434"/>
              <a:gd name="connsiteY20" fmla="*/ 137314 h 211639"/>
              <a:gd name="connsiteX21" fmla="*/ 140341 w 178434"/>
              <a:gd name="connsiteY21" fmla="*/ 140172 h 211639"/>
              <a:gd name="connsiteX22" fmla="*/ 140341 w 178434"/>
              <a:gd name="connsiteY22" fmla="*/ 141124 h 211639"/>
              <a:gd name="connsiteX23" fmla="*/ 138436 w 178434"/>
              <a:gd name="connsiteY23" fmla="*/ 148745 h 211639"/>
              <a:gd name="connsiteX24" fmla="*/ 136530 w 178434"/>
              <a:gd name="connsiteY24" fmla="*/ 152555 h 211639"/>
              <a:gd name="connsiteX25" fmla="*/ 132721 w 178434"/>
              <a:gd name="connsiteY25" fmla="*/ 159222 h 211639"/>
              <a:gd name="connsiteX26" fmla="*/ 131768 w 178434"/>
              <a:gd name="connsiteY26" fmla="*/ 160174 h 211639"/>
              <a:gd name="connsiteX27" fmla="*/ 126053 w 178434"/>
              <a:gd name="connsiteY27" fmla="*/ 164937 h 211639"/>
              <a:gd name="connsiteX28" fmla="*/ 121291 w 178434"/>
              <a:gd name="connsiteY28" fmla="*/ 167795 h 211639"/>
              <a:gd name="connsiteX29" fmla="*/ 115576 w 178434"/>
              <a:gd name="connsiteY29" fmla="*/ 170652 h 211639"/>
              <a:gd name="connsiteX30" fmla="*/ 114623 w 178434"/>
              <a:gd name="connsiteY30" fmla="*/ 170652 h 211639"/>
              <a:gd name="connsiteX31" fmla="*/ 105098 w 178434"/>
              <a:gd name="connsiteY31" fmla="*/ 173510 h 211639"/>
              <a:gd name="connsiteX32" fmla="*/ 104146 w 178434"/>
              <a:gd name="connsiteY32" fmla="*/ 173510 h 211639"/>
              <a:gd name="connsiteX33" fmla="*/ 98430 w 178434"/>
              <a:gd name="connsiteY33" fmla="*/ 173510 h 211639"/>
              <a:gd name="connsiteX34" fmla="*/ 88905 w 178434"/>
              <a:gd name="connsiteY34" fmla="*/ 173510 h 211639"/>
              <a:gd name="connsiteX35" fmla="*/ 84143 w 178434"/>
              <a:gd name="connsiteY35" fmla="*/ 172557 h 211639"/>
              <a:gd name="connsiteX36" fmla="*/ 76523 w 178434"/>
              <a:gd name="connsiteY36" fmla="*/ 170652 h 211639"/>
              <a:gd name="connsiteX37" fmla="*/ 75571 w 178434"/>
              <a:gd name="connsiteY37" fmla="*/ 170652 h 211639"/>
              <a:gd name="connsiteX38" fmla="*/ 70808 w 178434"/>
              <a:gd name="connsiteY38" fmla="*/ 167795 h 211639"/>
              <a:gd name="connsiteX39" fmla="*/ 66998 w 178434"/>
              <a:gd name="connsiteY39" fmla="*/ 165889 h 211639"/>
              <a:gd name="connsiteX40" fmla="*/ 66998 w 178434"/>
              <a:gd name="connsiteY40" fmla="*/ 165889 h 211639"/>
              <a:gd name="connsiteX41" fmla="*/ 59378 w 178434"/>
              <a:gd name="connsiteY41" fmla="*/ 158270 h 211639"/>
              <a:gd name="connsiteX42" fmla="*/ 46996 w 178434"/>
              <a:gd name="connsiteY42" fmla="*/ 140172 h 211639"/>
              <a:gd name="connsiteX43" fmla="*/ 38423 w 178434"/>
              <a:gd name="connsiteY43" fmla="*/ 104930 h 211639"/>
              <a:gd name="connsiteX44" fmla="*/ 39376 w 178434"/>
              <a:gd name="connsiteY44" fmla="*/ 85880 h 211639"/>
              <a:gd name="connsiteX45" fmla="*/ 41280 w 178434"/>
              <a:gd name="connsiteY45" fmla="*/ 76355 h 211639"/>
              <a:gd name="connsiteX46" fmla="*/ 44138 w 178434"/>
              <a:gd name="connsiteY46" fmla="*/ 68735 h 211639"/>
              <a:gd name="connsiteX47" fmla="*/ 48901 w 178434"/>
              <a:gd name="connsiteY47" fmla="*/ 60162 h 211639"/>
              <a:gd name="connsiteX48" fmla="*/ 50805 w 178434"/>
              <a:gd name="connsiteY48" fmla="*/ 58257 h 211639"/>
              <a:gd name="connsiteX49" fmla="*/ 54616 w 178434"/>
              <a:gd name="connsiteY49" fmla="*/ 54447 h 211639"/>
              <a:gd name="connsiteX50" fmla="*/ 68903 w 178434"/>
              <a:gd name="connsiteY50" fmla="*/ 44922 h 211639"/>
              <a:gd name="connsiteX51" fmla="*/ 69855 w 178434"/>
              <a:gd name="connsiteY51" fmla="*/ 44922 h 211639"/>
              <a:gd name="connsiteX52" fmla="*/ 75571 w 178434"/>
              <a:gd name="connsiteY52" fmla="*/ 43017 h 211639"/>
              <a:gd name="connsiteX53" fmla="*/ 80333 w 178434"/>
              <a:gd name="connsiteY53" fmla="*/ 42064 h 211639"/>
              <a:gd name="connsiteX54" fmla="*/ 83191 w 178434"/>
              <a:gd name="connsiteY54" fmla="*/ 41112 h 211639"/>
              <a:gd name="connsiteX55" fmla="*/ 83191 w 178434"/>
              <a:gd name="connsiteY55" fmla="*/ 41112 h 211639"/>
              <a:gd name="connsiteX56" fmla="*/ 104146 w 178434"/>
              <a:gd name="connsiteY56" fmla="*/ 43017 h 211639"/>
              <a:gd name="connsiteX57" fmla="*/ 113671 w 178434"/>
              <a:gd name="connsiteY57" fmla="*/ 3012 h 211639"/>
              <a:gd name="connsiteX58" fmla="*/ 113671 w 178434"/>
              <a:gd name="connsiteY58" fmla="*/ 3012 h 21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78434" h="211639">
                <a:moveTo>
                  <a:pt x="113671" y="3012"/>
                </a:moveTo>
                <a:cubicBezTo>
                  <a:pt x="76523" y="-6513"/>
                  <a:pt x="38423" y="6822"/>
                  <a:pt x="16516" y="39207"/>
                </a:cubicBezTo>
                <a:cubicBezTo>
                  <a:pt x="-4439" y="70639"/>
                  <a:pt x="-4439" y="117312"/>
                  <a:pt x="10801" y="151602"/>
                </a:cubicBezTo>
                <a:cubicBezTo>
                  <a:pt x="18420" y="168747"/>
                  <a:pt x="31755" y="186845"/>
                  <a:pt x="47948" y="197322"/>
                </a:cubicBezTo>
                <a:cubicBezTo>
                  <a:pt x="61283" y="206847"/>
                  <a:pt x="78428" y="210657"/>
                  <a:pt x="94621" y="211610"/>
                </a:cubicBezTo>
                <a:cubicBezTo>
                  <a:pt x="130816" y="212562"/>
                  <a:pt x="165105" y="190655"/>
                  <a:pt x="175583" y="154460"/>
                </a:cubicBezTo>
                <a:cubicBezTo>
                  <a:pt x="180346" y="138267"/>
                  <a:pt x="179393" y="120170"/>
                  <a:pt x="170821" y="104930"/>
                </a:cubicBezTo>
                <a:cubicBezTo>
                  <a:pt x="160343" y="87785"/>
                  <a:pt x="141293" y="80164"/>
                  <a:pt x="122243" y="83022"/>
                </a:cubicBezTo>
                <a:cubicBezTo>
                  <a:pt x="111766" y="83974"/>
                  <a:pt x="103193" y="90642"/>
                  <a:pt x="103193" y="102072"/>
                </a:cubicBezTo>
                <a:cubicBezTo>
                  <a:pt x="103193" y="111597"/>
                  <a:pt x="111766" y="122074"/>
                  <a:pt x="122243" y="121122"/>
                </a:cubicBezTo>
                <a:cubicBezTo>
                  <a:pt x="125101" y="121122"/>
                  <a:pt x="127958" y="121122"/>
                  <a:pt x="131768" y="121122"/>
                </a:cubicBezTo>
                <a:cubicBezTo>
                  <a:pt x="135578" y="121122"/>
                  <a:pt x="132721" y="121122"/>
                  <a:pt x="131768" y="121122"/>
                </a:cubicBezTo>
                <a:cubicBezTo>
                  <a:pt x="133673" y="121122"/>
                  <a:pt x="134626" y="122074"/>
                  <a:pt x="136530" y="122074"/>
                </a:cubicBezTo>
                <a:cubicBezTo>
                  <a:pt x="132721" y="121122"/>
                  <a:pt x="136530" y="122074"/>
                  <a:pt x="138436" y="123027"/>
                </a:cubicBezTo>
                <a:cubicBezTo>
                  <a:pt x="134626" y="120170"/>
                  <a:pt x="137483" y="123027"/>
                  <a:pt x="138436" y="123980"/>
                </a:cubicBezTo>
                <a:cubicBezTo>
                  <a:pt x="138436" y="123980"/>
                  <a:pt x="139388" y="124932"/>
                  <a:pt x="139388" y="124932"/>
                </a:cubicBezTo>
                <a:cubicBezTo>
                  <a:pt x="137483" y="123027"/>
                  <a:pt x="137483" y="123027"/>
                  <a:pt x="138436" y="123980"/>
                </a:cubicBezTo>
                <a:cubicBezTo>
                  <a:pt x="138436" y="123980"/>
                  <a:pt x="139388" y="126837"/>
                  <a:pt x="139388" y="126837"/>
                </a:cubicBezTo>
                <a:cubicBezTo>
                  <a:pt x="137483" y="123027"/>
                  <a:pt x="138436" y="124932"/>
                  <a:pt x="139388" y="126837"/>
                </a:cubicBezTo>
                <a:cubicBezTo>
                  <a:pt x="139388" y="127789"/>
                  <a:pt x="140341" y="134457"/>
                  <a:pt x="140341" y="129695"/>
                </a:cubicBezTo>
                <a:cubicBezTo>
                  <a:pt x="140341" y="132552"/>
                  <a:pt x="140341" y="134457"/>
                  <a:pt x="140341" y="137314"/>
                </a:cubicBezTo>
                <a:cubicBezTo>
                  <a:pt x="140341" y="138267"/>
                  <a:pt x="140341" y="139220"/>
                  <a:pt x="140341" y="140172"/>
                </a:cubicBezTo>
                <a:cubicBezTo>
                  <a:pt x="140341" y="135410"/>
                  <a:pt x="140341" y="140172"/>
                  <a:pt x="140341" y="141124"/>
                </a:cubicBezTo>
                <a:cubicBezTo>
                  <a:pt x="139388" y="143982"/>
                  <a:pt x="138436" y="145887"/>
                  <a:pt x="138436" y="148745"/>
                </a:cubicBezTo>
                <a:cubicBezTo>
                  <a:pt x="139388" y="144935"/>
                  <a:pt x="137483" y="151602"/>
                  <a:pt x="136530" y="152555"/>
                </a:cubicBezTo>
                <a:cubicBezTo>
                  <a:pt x="135578" y="154460"/>
                  <a:pt x="133673" y="157317"/>
                  <a:pt x="132721" y="159222"/>
                </a:cubicBezTo>
                <a:cubicBezTo>
                  <a:pt x="134626" y="156364"/>
                  <a:pt x="132721" y="159222"/>
                  <a:pt x="131768" y="160174"/>
                </a:cubicBezTo>
                <a:cubicBezTo>
                  <a:pt x="129863" y="162080"/>
                  <a:pt x="127958" y="163985"/>
                  <a:pt x="126053" y="164937"/>
                </a:cubicBezTo>
                <a:cubicBezTo>
                  <a:pt x="127958" y="163985"/>
                  <a:pt x="122243" y="166842"/>
                  <a:pt x="121291" y="167795"/>
                </a:cubicBezTo>
                <a:cubicBezTo>
                  <a:pt x="119386" y="168747"/>
                  <a:pt x="117480" y="169699"/>
                  <a:pt x="115576" y="170652"/>
                </a:cubicBezTo>
                <a:cubicBezTo>
                  <a:pt x="116528" y="170652"/>
                  <a:pt x="118433" y="169699"/>
                  <a:pt x="114623" y="170652"/>
                </a:cubicBezTo>
                <a:cubicBezTo>
                  <a:pt x="111766" y="171605"/>
                  <a:pt x="107955" y="172557"/>
                  <a:pt x="105098" y="173510"/>
                </a:cubicBezTo>
                <a:cubicBezTo>
                  <a:pt x="104146" y="173510"/>
                  <a:pt x="101288" y="173510"/>
                  <a:pt x="104146" y="173510"/>
                </a:cubicBezTo>
                <a:cubicBezTo>
                  <a:pt x="102241" y="173510"/>
                  <a:pt x="100336" y="173510"/>
                  <a:pt x="98430" y="173510"/>
                </a:cubicBezTo>
                <a:cubicBezTo>
                  <a:pt x="95573" y="173510"/>
                  <a:pt x="91763" y="173510"/>
                  <a:pt x="88905" y="173510"/>
                </a:cubicBezTo>
                <a:cubicBezTo>
                  <a:pt x="91763" y="173510"/>
                  <a:pt x="85096" y="172557"/>
                  <a:pt x="84143" y="172557"/>
                </a:cubicBezTo>
                <a:cubicBezTo>
                  <a:pt x="81286" y="171605"/>
                  <a:pt x="79380" y="170652"/>
                  <a:pt x="76523" y="170652"/>
                </a:cubicBezTo>
                <a:cubicBezTo>
                  <a:pt x="70808" y="168747"/>
                  <a:pt x="78428" y="171605"/>
                  <a:pt x="75571" y="170652"/>
                </a:cubicBezTo>
                <a:cubicBezTo>
                  <a:pt x="73666" y="169699"/>
                  <a:pt x="72713" y="168747"/>
                  <a:pt x="70808" y="167795"/>
                </a:cubicBezTo>
                <a:cubicBezTo>
                  <a:pt x="69855" y="166842"/>
                  <a:pt x="68903" y="165889"/>
                  <a:pt x="66998" y="165889"/>
                </a:cubicBezTo>
                <a:cubicBezTo>
                  <a:pt x="69855" y="167795"/>
                  <a:pt x="67951" y="166842"/>
                  <a:pt x="66998" y="165889"/>
                </a:cubicBezTo>
                <a:cubicBezTo>
                  <a:pt x="64141" y="163032"/>
                  <a:pt x="61283" y="160174"/>
                  <a:pt x="59378" y="158270"/>
                </a:cubicBezTo>
                <a:cubicBezTo>
                  <a:pt x="54616" y="152555"/>
                  <a:pt x="49853" y="146839"/>
                  <a:pt x="46996" y="140172"/>
                </a:cubicBezTo>
                <a:cubicBezTo>
                  <a:pt x="41280" y="128742"/>
                  <a:pt x="38423" y="117312"/>
                  <a:pt x="38423" y="104930"/>
                </a:cubicBezTo>
                <a:cubicBezTo>
                  <a:pt x="38423" y="99214"/>
                  <a:pt x="38423" y="90642"/>
                  <a:pt x="39376" y="85880"/>
                </a:cubicBezTo>
                <a:cubicBezTo>
                  <a:pt x="40328" y="83022"/>
                  <a:pt x="40328" y="79212"/>
                  <a:pt x="41280" y="76355"/>
                </a:cubicBezTo>
                <a:cubicBezTo>
                  <a:pt x="42233" y="72545"/>
                  <a:pt x="43186" y="69687"/>
                  <a:pt x="44138" y="68735"/>
                </a:cubicBezTo>
                <a:cubicBezTo>
                  <a:pt x="46043" y="65877"/>
                  <a:pt x="46996" y="63020"/>
                  <a:pt x="48901" y="60162"/>
                </a:cubicBezTo>
                <a:cubicBezTo>
                  <a:pt x="48901" y="60162"/>
                  <a:pt x="52711" y="55399"/>
                  <a:pt x="50805" y="58257"/>
                </a:cubicBezTo>
                <a:cubicBezTo>
                  <a:pt x="51758" y="56352"/>
                  <a:pt x="53663" y="55399"/>
                  <a:pt x="54616" y="54447"/>
                </a:cubicBezTo>
                <a:cubicBezTo>
                  <a:pt x="59378" y="49685"/>
                  <a:pt x="61283" y="47780"/>
                  <a:pt x="68903" y="44922"/>
                </a:cubicBezTo>
                <a:cubicBezTo>
                  <a:pt x="68903" y="44922"/>
                  <a:pt x="72713" y="43970"/>
                  <a:pt x="69855" y="44922"/>
                </a:cubicBezTo>
                <a:cubicBezTo>
                  <a:pt x="71761" y="43970"/>
                  <a:pt x="73666" y="43970"/>
                  <a:pt x="75571" y="43017"/>
                </a:cubicBezTo>
                <a:cubicBezTo>
                  <a:pt x="77476" y="43017"/>
                  <a:pt x="78428" y="42064"/>
                  <a:pt x="80333" y="42064"/>
                </a:cubicBezTo>
                <a:cubicBezTo>
                  <a:pt x="81286" y="42064"/>
                  <a:pt x="82238" y="42064"/>
                  <a:pt x="83191" y="41112"/>
                </a:cubicBezTo>
                <a:cubicBezTo>
                  <a:pt x="81286" y="41112"/>
                  <a:pt x="81286" y="41112"/>
                  <a:pt x="83191" y="41112"/>
                </a:cubicBezTo>
                <a:cubicBezTo>
                  <a:pt x="91763" y="40160"/>
                  <a:pt x="97478" y="41112"/>
                  <a:pt x="104146" y="43017"/>
                </a:cubicBezTo>
                <a:cubicBezTo>
                  <a:pt x="127005" y="45874"/>
                  <a:pt x="137483" y="9680"/>
                  <a:pt x="113671" y="3012"/>
                </a:cubicBezTo>
                <a:lnTo>
                  <a:pt x="113671" y="3012"/>
                </a:lnTo>
                <a:close/>
              </a:path>
            </a:pathLst>
          </a:custGeom>
          <a:solidFill>
            <a:srgbClr val="27357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E60D193-1081-4FF5-B126-7D98606AC302}"/>
              </a:ext>
            </a:extLst>
          </p:cNvPr>
          <p:cNvGrpSpPr/>
          <p:nvPr userDrawn="1"/>
        </p:nvGrpSpPr>
        <p:grpSpPr>
          <a:xfrm rot="6069063">
            <a:off x="3444659" y="2295421"/>
            <a:ext cx="833888" cy="1015264"/>
            <a:chOff x="5390743" y="2267848"/>
            <a:chExt cx="312173" cy="38007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7071D28-167A-400A-BE34-AA18099938D9}"/>
                </a:ext>
              </a:extLst>
            </p:cNvPr>
            <p:cNvSpPr/>
            <p:nvPr/>
          </p:nvSpPr>
          <p:spPr>
            <a:xfrm>
              <a:off x="5500119" y="2267848"/>
              <a:ext cx="196494" cy="191169"/>
            </a:xfrm>
            <a:custGeom>
              <a:avLst/>
              <a:gdLst>
                <a:gd name="connsiteX0" fmla="*/ 11347 w 196494"/>
                <a:gd name="connsiteY0" fmla="*/ 10805 h 191169"/>
                <a:gd name="connsiteX1" fmla="*/ 17062 w 196494"/>
                <a:gd name="connsiteY1" fmla="*/ 130820 h 191169"/>
                <a:gd name="connsiteX2" fmla="*/ 113264 w 196494"/>
                <a:gd name="connsiteY2" fmla="*/ 190827 h 191169"/>
                <a:gd name="connsiteX3" fmla="*/ 190417 w 196494"/>
                <a:gd name="connsiteY3" fmla="*/ 152727 h 191169"/>
                <a:gd name="connsiteX4" fmla="*/ 190417 w 196494"/>
                <a:gd name="connsiteY4" fmla="*/ 122247 h 191169"/>
                <a:gd name="connsiteX5" fmla="*/ 159937 w 196494"/>
                <a:gd name="connsiteY5" fmla="*/ 122247 h 191169"/>
                <a:gd name="connsiteX6" fmla="*/ 153270 w 196494"/>
                <a:gd name="connsiteY6" fmla="*/ 127962 h 191169"/>
                <a:gd name="connsiteX7" fmla="*/ 149460 w 196494"/>
                <a:gd name="connsiteY7" fmla="*/ 130820 h 191169"/>
                <a:gd name="connsiteX8" fmla="*/ 148507 w 196494"/>
                <a:gd name="connsiteY8" fmla="*/ 131772 h 191169"/>
                <a:gd name="connsiteX9" fmla="*/ 135172 w 196494"/>
                <a:gd name="connsiteY9" fmla="*/ 140345 h 191169"/>
                <a:gd name="connsiteX10" fmla="*/ 128505 w 196494"/>
                <a:gd name="connsiteY10" fmla="*/ 143202 h 191169"/>
                <a:gd name="connsiteX11" fmla="*/ 128505 w 196494"/>
                <a:gd name="connsiteY11" fmla="*/ 143202 h 191169"/>
                <a:gd name="connsiteX12" fmla="*/ 125647 w 196494"/>
                <a:gd name="connsiteY12" fmla="*/ 144155 h 191169"/>
                <a:gd name="connsiteX13" fmla="*/ 112312 w 196494"/>
                <a:gd name="connsiteY13" fmla="*/ 147965 h 191169"/>
                <a:gd name="connsiteX14" fmla="*/ 111360 w 196494"/>
                <a:gd name="connsiteY14" fmla="*/ 147965 h 191169"/>
                <a:gd name="connsiteX15" fmla="*/ 105645 w 196494"/>
                <a:gd name="connsiteY15" fmla="*/ 147965 h 191169"/>
                <a:gd name="connsiteX16" fmla="*/ 99930 w 196494"/>
                <a:gd name="connsiteY16" fmla="*/ 147965 h 191169"/>
                <a:gd name="connsiteX17" fmla="*/ 101835 w 196494"/>
                <a:gd name="connsiteY17" fmla="*/ 147965 h 191169"/>
                <a:gd name="connsiteX18" fmla="*/ 98024 w 196494"/>
                <a:gd name="connsiteY18" fmla="*/ 147012 h 191169"/>
                <a:gd name="connsiteX19" fmla="*/ 87547 w 196494"/>
                <a:gd name="connsiteY19" fmla="*/ 144155 h 191169"/>
                <a:gd name="connsiteX20" fmla="*/ 89452 w 196494"/>
                <a:gd name="connsiteY20" fmla="*/ 145107 h 191169"/>
                <a:gd name="connsiteX21" fmla="*/ 86595 w 196494"/>
                <a:gd name="connsiteY21" fmla="*/ 144155 h 191169"/>
                <a:gd name="connsiteX22" fmla="*/ 80880 w 196494"/>
                <a:gd name="connsiteY22" fmla="*/ 141297 h 191169"/>
                <a:gd name="connsiteX23" fmla="*/ 77070 w 196494"/>
                <a:gd name="connsiteY23" fmla="*/ 138440 h 191169"/>
                <a:gd name="connsiteX24" fmla="*/ 76117 w 196494"/>
                <a:gd name="connsiteY24" fmla="*/ 137487 h 191169"/>
                <a:gd name="connsiteX25" fmla="*/ 67545 w 196494"/>
                <a:gd name="connsiteY25" fmla="*/ 128915 h 191169"/>
                <a:gd name="connsiteX26" fmla="*/ 63735 w 196494"/>
                <a:gd name="connsiteY26" fmla="*/ 124152 h 191169"/>
                <a:gd name="connsiteX27" fmla="*/ 62782 w 196494"/>
                <a:gd name="connsiteY27" fmla="*/ 123200 h 191169"/>
                <a:gd name="connsiteX28" fmla="*/ 56114 w 196494"/>
                <a:gd name="connsiteY28" fmla="*/ 112722 h 191169"/>
                <a:gd name="connsiteX29" fmla="*/ 50399 w 196494"/>
                <a:gd name="connsiteY29" fmla="*/ 102245 h 191169"/>
                <a:gd name="connsiteX30" fmla="*/ 50399 w 196494"/>
                <a:gd name="connsiteY30" fmla="*/ 101293 h 191169"/>
                <a:gd name="connsiteX31" fmla="*/ 48495 w 196494"/>
                <a:gd name="connsiteY31" fmla="*/ 94625 h 191169"/>
                <a:gd name="connsiteX32" fmla="*/ 45637 w 196494"/>
                <a:gd name="connsiteY32" fmla="*/ 83195 h 191169"/>
                <a:gd name="connsiteX33" fmla="*/ 44685 w 196494"/>
                <a:gd name="connsiteY33" fmla="*/ 77480 h 191169"/>
                <a:gd name="connsiteX34" fmla="*/ 43732 w 196494"/>
                <a:gd name="connsiteY34" fmla="*/ 74622 h 191169"/>
                <a:gd name="connsiteX35" fmla="*/ 43732 w 196494"/>
                <a:gd name="connsiteY35" fmla="*/ 75575 h 191169"/>
                <a:gd name="connsiteX36" fmla="*/ 42780 w 196494"/>
                <a:gd name="connsiteY36" fmla="*/ 62240 h 191169"/>
                <a:gd name="connsiteX37" fmla="*/ 42780 w 196494"/>
                <a:gd name="connsiteY37" fmla="*/ 55572 h 191169"/>
                <a:gd name="connsiteX38" fmla="*/ 42780 w 196494"/>
                <a:gd name="connsiteY38" fmla="*/ 52715 h 191169"/>
                <a:gd name="connsiteX39" fmla="*/ 42780 w 196494"/>
                <a:gd name="connsiteY39" fmla="*/ 50810 h 191169"/>
                <a:gd name="connsiteX40" fmla="*/ 43732 w 196494"/>
                <a:gd name="connsiteY40" fmla="*/ 47000 h 191169"/>
                <a:gd name="connsiteX41" fmla="*/ 45637 w 196494"/>
                <a:gd name="connsiteY41" fmla="*/ 40332 h 191169"/>
                <a:gd name="connsiteX42" fmla="*/ 47542 w 196494"/>
                <a:gd name="connsiteY42" fmla="*/ 34618 h 191169"/>
                <a:gd name="connsiteX43" fmla="*/ 48495 w 196494"/>
                <a:gd name="connsiteY43" fmla="*/ 31760 h 191169"/>
                <a:gd name="connsiteX44" fmla="*/ 48495 w 196494"/>
                <a:gd name="connsiteY44" fmla="*/ 31760 h 191169"/>
                <a:gd name="connsiteX45" fmla="*/ 40874 w 196494"/>
                <a:gd name="connsiteY45" fmla="*/ 2232 h 191169"/>
                <a:gd name="connsiteX46" fmla="*/ 11347 w 196494"/>
                <a:gd name="connsiteY46" fmla="*/ 10805 h 191169"/>
                <a:gd name="connsiteX47" fmla="*/ 11347 w 196494"/>
                <a:gd name="connsiteY47" fmla="*/ 10805 h 191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6494" h="191169">
                  <a:moveTo>
                    <a:pt x="11347" y="10805"/>
                  </a:moveTo>
                  <a:cubicBezTo>
                    <a:pt x="-6751" y="48905"/>
                    <a:pt x="-1988" y="93672"/>
                    <a:pt x="17062" y="130820"/>
                  </a:cubicBezTo>
                  <a:cubicBezTo>
                    <a:pt x="35160" y="166062"/>
                    <a:pt x="71355" y="194637"/>
                    <a:pt x="113264" y="190827"/>
                  </a:cubicBezTo>
                  <a:cubicBezTo>
                    <a:pt x="142792" y="187970"/>
                    <a:pt x="168510" y="172730"/>
                    <a:pt x="190417" y="152727"/>
                  </a:cubicBezTo>
                  <a:cubicBezTo>
                    <a:pt x="198989" y="145107"/>
                    <a:pt x="198037" y="130820"/>
                    <a:pt x="190417" y="122247"/>
                  </a:cubicBezTo>
                  <a:cubicBezTo>
                    <a:pt x="181845" y="113675"/>
                    <a:pt x="168510" y="114627"/>
                    <a:pt x="159937" y="122247"/>
                  </a:cubicBezTo>
                  <a:cubicBezTo>
                    <a:pt x="158032" y="124152"/>
                    <a:pt x="155174" y="126057"/>
                    <a:pt x="153270" y="127962"/>
                  </a:cubicBezTo>
                  <a:cubicBezTo>
                    <a:pt x="152317" y="128915"/>
                    <a:pt x="151364" y="129868"/>
                    <a:pt x="149460" y="130820"/>
                  </a:cubicBezTo>
                  <a:cubicBezTo>
                    <a:pt x="150412" y="129868"/>
                    <a:pt x="152317" y="128915"/>
                    <a:pt x="148507" y="131772"/>
                  </a:cubicBezTo>
                  <a:cubicBezTo>
                    <a:pt x="144697" y="134630"/>
                    <a:pt x="139935" y="137487"/>
                    <a:pt x="135172" y="140345"/>
                  </a:cubicBezTo>
                  <a:cubicBezTo>
                    <a:pt x="133267" y="141297"/>
                    <a:pt x="130410" y="142250"/>
                    <a:pt x="128505" y="143202"/>
                  </a:cubicBezTo>
                  <a:cubicBezTo>
                    <a:pt x="124695" y="145107"/>
                    <a:pt x="128505" y="143202"/>
                    <a:pt x="128505" y="143202"/>
                  </a:cubicBezTo>
                  <a:cubicBezTo>
                    <a:pt x="127552" y="143202"/>
                    <a:pt x="126599" y="144155"/>
                    <a:pt x="125647" y="144155"/>
                  </a:cubicBezTo>
                  <a:cubicBezTo>
                    <a:pt x="121837" y="146060"/>
                    <a:pt x="117074" y="147012"/>
                    <a:pt x="112312" y="147965"/>
                  </a:cubicBezTo>
                  <a:cubicBezTo>
                    <a:pt x="106597" y="148918"/>
                    <a:pt x="115170" y="147965"/>
                    <a:pt x="111360" y="147965"/>
                  </a:cubicBezTo>
                  <a:cubicBezTo>
                    <a:pt x="109455" y="147965"/>
                    <a:pt x="107549" y="147965"/>
                    <a:pt x="105645" y="147965"/>
                  </a:cubicBezTo>
                  <a:cubicBezTo>
                    <a:pt x="103739" y="147965"/>
                    <a:pt x="101835" y="147965"/>
                    <a:pt x="99930" y="147965"/>
                  </a:cubicBezTo>
                  <a:cubicBezTo>
                    <a:pt x="96120" y="147965"/>
                    <a:pt x="100882" y="147965"/>
                    <a:pt x="101835" y="147965"/>
                  </a:cubicBezTo>
                  <a:cubicBezTo>
                    <a:pt x="100882" y="147965"/>
                    <a:pt x="98977" y="147965"/>
                    <a:pt x="98024" y="147012"/>
                  </a:cubicBezTo>
                  <a:cubicBezTo>
                    <a:pt x="94214" y="146060"/>
                    <a:pt x="91357" y="145107"/>
                    <a:pt x="87547" y="144155"/>
                  </a:cubicBezTo>
                  <a:cubicBezTo>
                    <a:pt x="85642" y="143202"/>
                    <a:pt x="89452" y="145107"/>
                    <a:pt x="89452" y="145107"/>
                  </a:cubicBezTo>
                  <a:cubicBezTo>
                    <a:pt x="88499" y="145107"/>
                    <a:pt x="87547" y="144155"/>
                    <a:pt x="86595" y="144155"/>
                  </a:cubicBezTo>
                  <a:cubicBezTo>
                    <a:pt x="84689" y="143202"/>
                    <a:pt x="82785" y="142250"/>
                    <a:pt x="80880" y="141297"/>
                  </a:cubicBezTo>
                  <a:cubicBezTo>
                    <a:pt x="79927" y="140345"/>
                    <a:pt x="78022" y="139393"/>
                    <a:pt x="77070" y="138440"/>
                  </a:cubicBezTo>
                  <a:cubicBezTo>
                    <a:pt x="72307" y="135582"/>
                    <a:pt x="79927" y="141297"/>
                    <a:pt x="76117" y="137487"/>
                  </a:cubicBezTo>
                  <a:cubicBezTo>
                    <a:pt x="73260" y="134630"/>
                    <a:pt x="70402" y="131772"/>
                    <a:pt x="67545" y="128915"/>
                  </a:cubicBezTo>
                  <a:cubicBezTo>
                    <a:pt x="66592" y="127962"/>
                    <a:pt x="64687" y="126057"/>
                    <a:pt x="63735" y="124152"/>
                  </a:cubicBezTo>
                  <a:cubicBezTo>
                    <a:pt x="60877" y="121295"/>
                    <a:pt x="65639" y="127010"/>
                    <a:pt x="62782" y="123200"/>
                  </a:cubicBezTo>
                  <a:cubicBezTo>
                    <a:pt x="59924" y="119390"/>
                    <a:pt x="58020" y="116532"/>
                    <a:pt x="56114" y="112722"/>
                  </a:cubicBezTo>
                  <a:cubicBezTo>
                    <a:pt x="54210" y="108912"/>
                    <a:pt x="52305" y="106055"/>
                    <a:pt x="50399" y="102245"/>
                  </a:cubicBezTo>
                  <a:cubicBezTo>
                    <a:pt x="48495" y="98435"/>
                    <a:pt x="51352" y="106055"/>
                    <a:pt x="50399" y="101293"/>
                  </a:cubicBezTo>
                  <a:cubicBezTo>
                    <a:pt x="49447" y="99387"/>
                    <a:pt x="48495" y="97482"/>
                    <a:pt x="48495" y="94625"/>
                  </a:cubicBezTo>
                  <a:cubicBezTo>
                    <a:pt x="47542" y="90815"/>
                    <a:pt x="46589" y="87005"/>
                    <a:pt x="45637" y="83195"/>
                  </a:cubicBezTo>
                  <a:cubicBezTo>
                    <a:pt x="45637" y="81290"/>
                    <a:pt x="44685" y="79385"/>
                    <a:pt x="44685" y="77480"/>
                  </a:cubicBezTo>
                  <a:cubicBezTo>
                    <a:pt x="44685" y="76527"/>
                    <a:pt x="44685" y="75575"/>
                    <a:pt x="43732" y="74622"/>
                  </a:cubicBezTo>
                  <a:cubicBezTo>
                    <a:pt x="42780" y="70812"/>
                    <a:pt x="43732" y="77480"/>
                    <a:pt x="43732" y="75575"/>
                  </a:cubicBezTo>
                  <a:cubicBezTo>
                    <a:pt x="43732" y="70812"/>
                    <a:pt x="42780" y="67002"/>
                    <a:pt x="42780" y="62240"/>
                  </a:cubicBezTo>
                  <a:cubicBezTo>
                    <a:pt x="42780" y="60335"/>
                    <a:pt x="42780" y="57477"/>
                    <a:pt x="42780" y="55572"/>
                  </a:cubicBezTo>
                  <a:cubicBezTo>
                    <a:pt x="42780" y="54620"/>
                    <a:pt x="42780" y="53668"/>
                    <a:pt x="42780" y="52715"/>
                  </a:cubicBezTo>
                  <a:cubicBezTo>
                    <a:pt x="42780" y="51762"/>
                    <a:pt x="43732" y="47952"/>
                    <a:pt x="42780" y="50810"/>
                  </a:cubicBezTo>
                  <a:cubicBezTo>
                    <a:pt x="42780" y="54620"/>
                    <a:pt x="43732" y="47952"/>
                    <a:pt x="43732" y="47000"/>
                  </a:cubicBezTo>
                  <a:cubicBezTo>
                    <a:pt x="43732" y="45095"/>
                    <a:pt x="44685" y="43190"/>
                    <a:pt x="45637" y="40332"/>
                  </a:cubicBezTo>
                  <a:cubicBezTo>
                    <a:pt x="46589" y="38427"/>
                    <a:pt x="46589" y="36522"/>
                    <a:pt x="47542" y="34618"/>
                  </a:cubicBezTo>
                  <a:cubicBezTo>
                    <a:pt x="47542" y="33665"/>
                    <a:pt x="48495" y="32712"/>
                    <a:pt x="48495" y="31760"/>
                  </a:cubicBezTo>
                  <a:cubicBezTo>
                    <a:pt x="47542" y="34618"/>
                    <a:pt x="47542" y="34618"/>
                    <a:pt x="48495" y="31760"/>
                  </a:cubicBezTo>
                  <a:cubicBezTo>
                    <a:pt x="53257" y="21282"/>
                    <a:pt x="51352" y="8900"/>
                    <a:pt x="40874" y="2232"/>
                  </a:cubicBezTo>
                  <a:cubicBezTo>
                    <a:pt x="31349" y="-2530"/>
                    <a:pt x="16110" y="327"/>
                    <a:pt x="11347" y="10805"/>
                  </a:cubicBezTo>
                  <a:lnTo>
                    <a:pt x="11347" y="10805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7AD18B-C97F-4AC8-BEBD-3CEB779DF0EB}"/>
                </a:ext>
              </a:extLst>
            </p:cNvPr>
            <p:cNvSpPr/>
            <p:nvPr/>
          </p:nvSpPr>
          <p:spPr>
            <a:xfrm>
              <a:off x="5390743" y="2369187"/>
              <a:ext cx="312173" cy="278734"/>
            </a:xfrm>
            <a:custGeom>
              <a:avLst/>
              <a:gdLst>
                <a:gd name="connsiteX0" fmla="*/ 27966 w 312173"/>
                <a:gd name="connsiteY0" fmla="*/ 10272 h 278734"/>
                <a:gd name="connsiteX1" fmla="*/ 20346 w 312173"/>
                <a:gd name="connsiteY1" fmla="*/ 194105 h 278734"/>
                <a:gd name="connsiteX2" fmla="*/ 209894 w 312173"/>
                <a:gd name="connsiteY2" fmla="*/ 274115 h 278734"/>
                <a:gd name="connsiteX3" fmla="*/ 306096 w 312173"/>
                <a:gd name="connsiteY3" fmla="*/ 215060 h 278734"/>
                <a:gd name="connsiteX4" fmla="*/ 306096 w 312173"/>
                <a:gd name="connsiteY4" fmla="*/ 184580 h 278734"/>
                <a:gd name="connsiteX5" fmla="*/ 275616 w 312173"/>
                <a:gd name="connsiteY5" fmla="*/ 184580 h 278734"/>
                <a:gd name="connsiteX6" fmla="*/ 127979 w 312173"/>
                <a:gd name="connsiteY6" fmla="*/ 229347 h 278734"/>
                <a:gd name="connsiteX7" fmla="*/ 43206 w 312173"/>
                <a:gd name="connsiteY7" fmla="*/ 111237 h 278734"/>
                <a:gd name="connsiteX8" fmla="*/ 65113 w 312173"/>
                <a:gd name="connsiteY8" fmla="*/ 32180 h 278734"/>
                <a:gd name="connsiteX9" fmla="*/ 27966 w 312173"/>
                <a:gd name="connsiteY9" fmla="*/ 10272 h 278734"/>
                <a:gd name="connsiteX10" fmla="*/ 27966 w 312173"/>
                <a:gd name="connsiteY10" fmla="*/ 10272 h 27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2173" h="278734">
                  <a:moveTo>
                    <a:pt x="27966" y="10272"/>
                  </a:moveTo>
                  <a:cubicBezTo>
                    <a:pt x="-5371" y="64565"/>
                    <a:pt x="-10134" y="136955"/>
                    <a:pt x="20346" y="194105"/>
                  </a:cubicBezTo>
                  <a:cubicBezTo>
                    <a:pt x="55588" y="259827"/>
                    <a:pt x="138456" y="291260"/>
                    <a:pt x="209894" y="274115"/>
                  </a:cubicBezTo>
                  <a:cubicBezTo>
                    <a:pt x="247041" y="265542"/>
                    <a:pt x="281331" y="243635"/>
                    <a:pt x="306096" y="215060"/>
                  </a:cubicBezTo>
                  <a:cubicBezTo>
                    <a:pt x="313716" y="206487"/>
                    <a:pt x="314669" y="193152"/>
                    <a:pt x="306096" y="184580"/>
                  </a:cubicBezTo>
                  <a:cubicBezTo>
                    <a:pt x="298476" y="176960"/>
                    <a:pt x="283236" y="176007"/>
                    <a:pt x="275616" y="184580"/>
                  </a:cubicBezTo>
                  <a:cubicBezTo>
                    <a:pt x="240374" y="228395"/>
                    <a:pt x="181319" y="247445"/>
                    <a:pt x="127979" y="229347"/>
                  </a:cubicBezTo>
                  <a:cubicBezTo>
                    <a:pt x="75591" y="212202"/>
                    <a:pt x="43206" y="165530"/>
                    <a:pt x="43206" y="111237"/>
                  </a:cubicBezTo>
                  <a:cubicBezTo>
                    <a:pt x="43206" y="82662"/>
                    <a:pt x="50826" y="55992"/>
                    <a:pt x="65113" y="32180"/>
                  </a:cubicBezTo>
                  <a:cubicBezTo>
                    <a:pt x="79401" y="8367"/>
                    <a:pt x="42254" y="-13540"/>
                    <a:pt x="27966" y="10272"/>
                  </a:cubicBezTo>
                  <a:lnTo>
                    <a:pt x="27966" y="10272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BC6CDED-BA4F-4DFE-8A02-F52638209A2C}"/>
              </a:ext>
            </a:extLst>
          </p:cNvPr>
          <p:cNvSpPr/>
          <p:nvPr userDrawn="1"/>
        </p:nvSpPr>
        <p:spPr>
          <a:xfrm>
            <a:off x="5490454" y="3746040"/>
            <a:ext cx="336958" cy="318662"/>
          </a:xfrm>
          <a:custGeom>
            <a:avLst/>
            <a:gdLst>
              <a:gd name="connsiteX0" fmla="*/ 55245 w 210502"/>
              <a:gd name="connsiteY0" fmla="*/ 85725 h 199072"/>
              <a:gd name="connsiteX1" fmla="*/ 36195 w 210502"/>
              <a:gd name="connsiteY1" fmla="*/ 17145 h 199072"/>
              <a:gd name="connsiteX2" fmla="*/ 102870 w 210502"/>
              <a:gd name="connsiteY2" fmla="*/ 49530 h 199072"/>
              <a:gd name="connsiteX3" fmla="*/ 114300 w 210502"/>
              <a:gd name="connsiteY3" fmla="*/ 30480 h 199072"/>
              <a:gd name="connsiteX4" fmla="*/ 152400 w 210502"/>
              <a:gd name="connsiteY4" fmla="*/ 0 h 199072"/>
              <a:gd name="connsiteX5" fmla="*/ 140018 w 210502"/>
              <a:gd name="connsiteY5" fmla="*/ 81915 h 199072"/>
              <a:gd name="connsiteX6" fmla="*/ 153353 w 210502"/>
              <a:gd name="connsiteY6" fmla="*/ 89535 h 199072"/>
              <a:gd name="connsiteX7" fmla="*/ 210503 w 210502"/>
              <a:gd name="connsiteY7" fmla="*/ 134303 h 199072"/>
              <a:gd name="connsiteX8" fmla="*/ 124778 w 210502"/>
              <a:gd name="connsiteY8" fmla="*/ 138113 h 199072"/>
              <a:gd name="connsiteX9" fmla="*/ 99060 w 210502"/>
              <a:gd name="connsiteY9" fmla="*/ 199073 h 199072"/>
              <a:gd name="connsiteX10" fmla="*/ 82868 w 210502"/>
              <a:gd name="connsiteY10" fmla="*/ 194310 h 199072"/>
              <a:gd name="connsiteX11" fmla="*/ 67628 w 210502"/>
              <a:gd name="connsiteY11" fmla="*/ 131445 h 199072"/>
              <a:gd name="connsiteX12" fmla="*/ 0 w 210502"/>
              <a:gd name="connsiteY12" fmla="*/ 137160 h 199072"/>
              <a:gd name="connsiteX13" fmla="*/ 18097 w 210502"/>
              <a:gd name="connsiteY13" fmla="*/ 107633 h 199072"/>
              <a:gd name="connsiteX14" fmla="*/ 55245 w 210502"/>
              <a:gd name="connsiteY14" fmla="*/ 85725 h 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502" h="199072">
                <a:moveTo>
                  <a:pt x="55245" y="85725"/>
                </a:moveTo>
                <a:cubicBezTo>
                  <a:pt x="42863" y="64770"/>
                  <a:pt x="33338" y="40958"/>
                  <a:pt x="36195" y="17145"/>
                </a:cubicBezTo>
                <a:cubicBezTo>
                  <a:pt x="62865" y="22860"/>
                  <a:pt x="81915" y="34290"/>
                  <a:pt x="102870" y="49530"/>
                </a:cubicBezTo>
                <a:cubicBezTo>
                  <a:pt x="105728" y="43815"/>
                  <a:pt x="109538" y="37148"/>
                  <a:pt x="114300" y="30480"/>
                </a:cubicBezTo>
                <a:cubicBezTo>
                  <a:pt x="122872" y="17145"/>
                  <a:pt x="136207" y="4763"/>
                  <a:pt x="152400" y="0"/>
                </a:cubicBezTo>
                <a:cubicBezTo>
                  <a:pt x="151447" y="27623"/>
                  <a:pt x="145732" y="54293"/>
                  <a:pt x="140018" y="81915"/>
                </a:cubicBezTo>
                <a:cubicBezTo>
                  <a:pt x="144780" y="83820"/>
                  <a:pt x="148590" y="86678"/>
                  <a:pt x="153353" y="89535"/>
                </a:cubicBezTo>
                <a:cubicBezTo>
                  <a:pt x="173355" y="102870"/>
                  <a:pt x="192405" y="118110"/>
                  <a:pt x="210503" y="134303"/>
                </a:cubicBezTo>
                <a:cubicBezTo>
                  <a:pt x="182880" y="140970"/>
                  <a:pt x="153353" y="143828"/>
                  <a:pt x="124778" y="138113"/>
                </a:cubicBezTo>
                <a:cubicBezTo>
                  <a:pt x="120968" y="160020"/>
                  <a:pt x="111443" y="180975"/>
                  <a:pt x="99060" y="199073"/>
                </a:cubicBezTo>
                <a:cubicBezTo>
                  <a:pt x="92393" y="199073"/>
                  <a:pt x="86678" y="198120"/>
                  <a:pt x="82868" y="194310"/>
                </a:cubicBezTo>
                <a:cubicBezTo>
                  <a:pt x="66675" y="180023"/>
                  <a:pt x="67628" y="152400"/>
                  <a:pt x="67628" y="131445"/>
                </a:cubicBezTo>
                <a:cubicBezTo>
                  <a:pt x="46672" y="139065"/>
                  <a:pt x="21907" y="145733"/>
                  <a:pt x="0" y="137160"/>
                </a:cubicBezTo>
                <a:cubicBezTo>
                  <a:pt x="2857" y="125730"/>
                  <a:pt x="9525" y="115253"/>
                  <a:pt x="18097" y="107633"/>
                </a:cubicBezTo>
                <a:cubicBezTo>
                  <a:pt x="28575" y="100013"/>
                  <a:pt x="40005" y="91440"/>
                  <a:pt x="55245" y="85725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Graphic 3">
            <a:extLst>
              <a:ext uri="{FF2B5EF4-FFF2-40B4-BE49-F238E27FC236}">
                <a16:creationId xmlns:a16="http://schemas.microsoft.com/office/drawing/2014/main" id="{0B963688-E72F-49B5-BBA4-04B7FC62DE4A}"/>
              </a:ext>
            </a:extLst>
          </p:cNvPr>
          <p:cNvGrpSpPr/>
          <p:nvPr userDrawn="1"/>
        </p:nvGrpSpPr>
        <p:grpSpPr>
          <a:xfrm rot="4490151" flipH="1">
            <a:off x="1717265" y="-365370"/>
            <a:ext cx="734574" cy="1079055"/>
            <a:chOff x="4401027" y="645442"/>
            <a:chExt cx="400999" cy="58904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D652C8-56ED-4882-9829-5F21CC13B637}"/>
                </a:ext>
              </a:extLst>
            </p:cNvPr>
            <p:cNvSpPr/>
            <p:nvPr/>
          </p:nvSpPr>
          <p:spPr>
            <a:xfrm>
              <a:off x="4512891" y="1104284"/>
              <a:ext cx="119277" cy="123539"/>
            </a:xfrm>
            <a:custGeom>
              <a:avLst/>
              <a:gdLst>
                <a:gd name="connsiteX0" fmla="*/ 70538 w 119277"/>
                <a:gd name="connsiteY0" fmla="*/ 9187 h 123539"/>
                <a:gd name="connsiteX1" fmla="*/ 3863 w 119277"/>
                <a:gd name="connsiteY1" fmla="*/ 80625 h 123539"/>
                <a:gd name="connsiteX2" fmla="*/ 14340 w 119277"/>
                <a:gd name="connsiteY2" fmla="*/ 119677 h 123539"/>
                <a:gd name="connsiteX3" fmla="*/ 53393 w 119277"/>
                <a:gd name="connsiteY3" fmla="*/ 109200 h 123539"/>
                <a:gd name="connsiteX4" fmla="*/ 111495 w 119277"/>
                <a:gd name="connsiteY4" fmla="*/ 49192 h 123539"/>
                <a:gd name="connsiteX5" fmla="*/ 70538 w 119277"/>
                <a:gd name="connsiteY5" fmla="*/ 9187 h 123539"/>
                <a:gd name="connsiteX6" fmla="*/ 70538 w 119277"/>
                <a:gd name="connsiteY6" fmla="*/ 9187 h 12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277" h="123539">
                  <a:moveTo>
                    <a:pt x="70538" y="9187"/>
                  </a:moveTo>
                  <a:cubicBezTo>
                    <a:pt x="47678" y="33000"/>
                    <a:pt x="22913" y="53955"/>
                    <a:pt x="3863" y="80625"/>
                  </a:cubicBezTo>
                  <a:cubicBezTo>
                    <a:pt x="-4710" y="93007"/>
                    <a:pt x="1958" y="112057"/>
                    <a:pt x="14340" y="119677"/>
                  </a:cubicBezTo>
                  <a:cubicBezTo>
                    <a:pt x="28628" y="128250"/>
                    <a:pt x="44820" y="121582"/>
                    <a:pt x="53393" y="109200"/>
                  </a:cubicBezTo>
                  <a:cubicBezTo>
                    <a:pt x="69585" y="86340"/>
                    <a:pt x="92445" y="69195"/>
                    <a:pt x="111495" y="49192"/>
                  </a:cubicBezTo>
                  <a:cubicBezTo>
                    <a:pt x="136260" y="22522"/>
                    <a:pt x="96255" y="-18435"/>
                    <a:pt x="70538" y="9187"/>
                  </a:cubicBezTo>
                  <a:lnTo>
                    <a:pt x="70538" y="918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7801BA9-BBDF-4B60-BDCA-68DD3794583B}"/>
                </a:ext>
              </a:extLst>
            </p:cNvPr>
            <p:cNvSpPr/>
            <p:nvPr/>
          </p:nvSpPr>
          <p:spPr>
            <a:xfrm>
              <a:off x="4416142" y="1014765"/>
              <a:ext cx="91716" cy="89811"/>
            </a:xfrm>
            <a:custGeom>
              <a:avLst/>
              <a:gdLst>
                <a:gd name="connsiteX0" fmla="*/ 83467 w 91716"/>
                <a:gd name="connsiteY0" fmla="*/ 41557 h 89811"/>
                <a:gd name="connsiteX1" fmla="*/ 48224 w 91716"/>
                <a:gd name="connsiteY1" fmla="*/ 8219 h 89811"/>
                <a:gd name="connsiteX2" fmla="*/ 8219 w 91716"/>
                <a:gd name="connsiteY2" fmla="*/ 8219 h 89811"/>
                <a:gd name="connsiteX3" fmla="*/ 8219 w 91716"/>
                <a:gd name="connsiteY3" fmla="*/ 48224 h 89811"/>
                <a:gd name="connsiteX4" fmla="*/ 43462 w 91716"/>
                <a:gd name="connsiteY4" fmla="*/ 81562 h 89811"/>
                <a:gd name="connsiteX5" fmla="*/ 83467 w 91716"/>
                <a:gd name="connsiteY5" fmla="*/ 81562 h 89811"/>
                <a:gd name="connsiteX6" fmla="*/ 83467 w 91716"/>
                <a:gd name="connsiteY6" fmla="*/ 41557 h 89811"/>
                <a:gd name="connsiteX7" fmla="*/ 83467 w 91716"/>
                <a:gd name="connsiteY7" fmla="*/ 41557 h 8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16" h="89811">
                  <a:moveTo>
                    <a:pt x="83467" y="41557"/>
                  </a:moveTo>
                  <a:cubicBezTo>
                    <a:pt x="71084" y="31079"/>
                    <a:pt x="59654" y="19649"/>
                    <a:pt x="48224" y="8219"/>
                  </a:cubicBezTo>
                  <a:cubicBezTo>
                    <a:pt x="37747" y="-2258"/>
                    <a:pt x="18697" y="-3211"/>
                    <a:pt x="8219" y="8219"/>
                  </a:cubicBezTo>
                  <a:cubicBezTo>
                    <a:pt x="-2258" y="19649"/>
                    <a:pt x="-3211" y="37747"/>
                    <a:pt x="8219" y="48224"/>
                  </a:cubicBezTo>
                  <a:cubicBezTo>
                    <a:pt x="19649" y="59654"/>
                    <a:pt x="31079" y="71084"/>
                    <a:pt x="43462" y="81562"/>
                  </a:cubicBezTo>
                  <a:cubicBezTo>
                    <a:pt x="54892" y="91087"/>
                    <a:pt x="72989" y="93944"/>
                    <a:pt x="83467" y="81562"/>
                  </a:cubicBezTo>
                  <a:cubicBezTo>
                    <a:pt x="92992" y="71084"/>
                    <a:pt x="95849" y="51082"/>
                    <a:pt x="83467" y="41557"/>
                  </a:cubicBezTo>
                  <a:lnTo>
                    <a:pt x="83467" y="4155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14CAFDE-1C47-44DC-AC44-A41F11958B42}"/>
                </a:ext>
              </a:extLst>
            </p:cNvPr>
            <p:cNvSpPr/>
            <p:nvPr/>
          </p:nvSpPr>
          <p:spPr>
            <a:xfrm>
              <a:off x="4495799" y="848093"/>
              <a:ext cx="102392" cy="97976"/>
            </a:xfrm>
            <a:custGeom>
              <a:avLst/>
              <a:gdLst>
                <a:gd name="connsiteX0" fmla="*/ 49530 w 102392"/>
                <a:gd name="connsiteY0" fmla="*/ 13918 h 97976"/>
                <a:gd name="connsiteX1" fmla="*/ 47625 w 102392"/>
                <a:gd name="connsiteY1" fmla="*/ 15823 h 97976"/>
                <a:gd name="connsiteX2" fmla="*/ 42863 w 102392"/>
                <a:gd name="connsiteY2" fmla="*/ 20586 h 97976"/>
                <a:gd name="connsiteX3" fmla="*/ 31433 w 102392"/>
                <a:gd name="connsiteY3" fmla="*/ 31063 h 97976"/>
                <a:gd name="connsiteX4" fmla="*/ 8572 w 102392"/>
                <a:gd name="connsiteY4" fmla="*/ 50113 h 97976"/>
                <a:gd name="connsiteX5" fmla="*/ 8572 w 102392"/>
                <a:gd name="connsiteY5" fmla="*/ 90118 h 97976"/>
                <a:gd name="connsiteX6" fmla="*/ 48578 w 102392"/>
                <a:gd name="connsiteY6" fmla="*/ 90118 h 97976"/>
                <a:gd name="connsiteX7" fmla="*/ 98108 w 102392"/>
                <a:gd name="connsiteY7" fmla="*/ 42493 h 97976"/>
                <a:gd name="connsiteX8" fmla="*/ 87630 w 102392"/>
                <a:gd name="connsiteY8" fmla="*/ 3441 h 97976"/>
                <a:gd name="connsiteX9" fmla="*/ 49530 w 102392"/>
                <a:gd name="connsiteY9" fmla="*/ 13918 h 97976"/>
                <a:gd name="connsiteX10" fmla="*/ 49530 w 102392"/>
                <a:gd name="connsiteY10" fmla="*/ 13918 h 9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92" h="97976">
                  <a:moveTo>
                    <a:pt x="49530" y="13918"/>
                  </a:moveTo>
                  <a:cubicBezTo>
                    <a:pt x="52388" y="10108"/>
                    <a:pt x="48578" y="14871"/>
                    <a:pt x="47625" y="15823"/>
                  </a:cubicBezTo>
                  <a:cubicBezTo>
                    <a:pt x="45720" y="17728"/>
                    <a:pt x="44768" y="19633"/>
                    <a:pt x="42863" y="20586"/>
                  </a:cubicBezTo>
                  <a:cubicBezTo>
                    <a:pt x="39053" y="24396"/>
                    <a:pt x="35243" y="27253"/>
                    <a:pt x="31433" y="31063"/>
                  </a:cubicBezTo>
                  <a:cubicBezTo>
                    <a:pt x="23813" y="37731"/>
                    <a:pt x="16193" y="43446"/>
                    <a:pt x="8572" y="50113"/>
                  </a:cubicBezTo>
                  <a:cubicBezTo>
                    <a:pt x="-2857" y="60591"/>
                    <a:pt x="-2857" y="80593"/>
                    <a:pt x="8572" y="90118"/>
                  </a:cubicBezTo>
                  <a:cubicBezTo>
                    <a:pt x="20003" y="100596"/>
                    <a:pt x="37147" y="100596"/>
                    <a:pt x="48578" y="90118"/>
                  </a:cubicBezTo>
                  <a:cubicBezTo>
                    <a:pt x="65722" y="73926"/>
                    <a:pt x="83820" y="60591"/>
                    <a:pt x="98108" y="42493"/>
                  </a:cubicBezTo>
                  <a:cubicBezTo>
                    <a:pt x="107633" y="31063"/>
                    <a:pt x="100013" y="10108"/>
                    <a:pt x="87630" y="3441"/>
                  </a:cubicBezTo>
                  <a:cubicBezTo>
                    <a:pt x="73343" y="-4179"/>
                    <a:pt x="60008" y="1536"/>
                    <a:pt x="49530" y="13918"/>
                  </a:cubicBezTo>
                  <a:lnTo>
                    <a:pt x="49530" y="1391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AA2ECA-F110-4246-B20F-ECCC604B774C}"/>
                </a:ext>
              </a:extLst>
            </p:cNvPr>
            <p:cNvSpPr/>
            <p:nvPr/>
          </p:nvSpPr>
          <p:spPr>
            <a:xfrm>
              <a:off x="4401027" y="720989"/>
              <a:ext cx="108765" cy="119220"/>
            </a:xfrm>
            <a:custGeom>
              <a:avLst/>
              <a:gdLst>
                <a:gd name="connsiteX0" fmla="*/ 100487 w 108765"/>
                <a:gd name="connsiteY0" fmla="*/ 70538 h 119220"/>
                <a:gd name="connsiteX1" fmla="*/ 53815 w 108765"/>
                <a:gd name="connsiteY1" fmla="*/ 14340 h 119220"/>
                <a:gd name="connsiteX2" fmla="*/ 14762 w 108765"/>
                <a:gd name="connsiteY2" fmla="*/ 3863 h 119220"/>
                <a:gd name="connsiteX3" fmla="*/ 4285 w 108765"/>
                <a:gd name="connsiteY3" fmla="*/ 42915 h 119220"/>
                <a:gd name="connsiteX4" fmla="*/ 59530 w 108765"/>
                <a:gd name="connsiteY4" fmla="*/ 110543 h 119220"/>
                <a:gd name="connsiteX5" fmla="*/ 100487 w 108765"/>
                <a:gd name="connsiteY5" fmla="*/ 70538 h 119220"/>
                <a:gd name="connsiteX6" fmla="*/ 100487 w 108765"/>
                <a:gd name="connsiteY6" fmla="*/ 70538 h 11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765" h="119220">
                  <a:moveTo>
                    <a:pt x="100487" y="70538"/>
                  </a:moveTo>
                  <a:cubicBezTo>
                    <a:pt x="83342" y="53393"/>
                    <a:pt x="68102" y="34343"/>
                    <a:pt x="53815" y="14340"/>
                  </a:cubicBezTo>
                  <a:cubicBezTo>
                    <a:pt x="44290" y="1958"/>
                    <a:pt x="29050" y="-4710"/>
                    <a:pt x="14762" y="3863"/>
                  </a:cubicBezTo>
                  <a:cubicBezTo>
                    <a:pt x="2380" y="10530"/>
                    <a:pt x="-5240" y="30533"/>
                    <a:pt x="4285" y="42915"/>
                  </a:cubicBezTo>
                  <a:cubicBezTo>
                    <a:pt x="21430" y="65775"/>
                    <a:pt x="38575" y="89588"/>
                    <a:pt x="59530" y="110543"/>
                  </a:cubicBezTo>
                  <a:cubicBezTo>
                    <a:pt x="86200" y="137213"/>
                    <a:pt x="126205" y="96255"/>
                    <a:pt x="100487" y="70538"/>
                  </a:cubicBezTo>
                  <a:lnTo>
                    <a:pt x="100487" y="7053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9AC6750-0114-48CD-BBEF-C119F6419EDC}"/>
                </a:ext>
              </a:extLst>
            </p:cNvPr>
            <p:cNvSpPr/>
            <p:nvPr/>
          </p:nvSpPr>
          <p:spPr>
            <a:xfrm>
              <a:off x="4627191" y="978570"/>
              <a:ext cx="98759" cy="93466"/>
            </a:xfrm>
            <a:custGeom>
              <a:avLst/>
              <a:gdLst>
                <a:gd name="connsiteX0" fmla="*/ 41963 w 98759"/>
                <a:gd name="connsiteY0" fmla="*/ 89182 h 93466"/>
                <a:gd name="connsiteX1" fmla="*/ 90540 w 98759"/>
                <a:gd name="connsiteY1" fmla="*/ 48224 h 93466"/>
                <a:gd name="connsiteX2" fmla="*/ 90540 w 98759"/>
                <a:gd name="connsiteY2" fmla="*/ 8219 h 93466"/>
                <a:gd name="connsiteX3" fmla="*/ 50535 w 98759"/>
                <a:gd name="connsiteY3" fmla="*/ 8219 h 93466"/>
                <a:gd name="connsiteX4" fmla="*/ 35295 w 98759"/>
                <a:gd name="connsiteY4" fmla="*/ 22507 h 93466"/>
                <a:gd name="connsiteX5" fmla="*/ 25770 w 98759"/>
                <a:gd name="connsiteY5" fmla="*/ 31079 h 93466"/>
                <a:gd name="connsiteX6" fmla="*/ 23865 w 98759"/>
                <a:gd name="connsiteY6" fmla="*/ 32984 h 93466"/>
                <a:gd name="connsiteX7" fmla="*/ 14340 w 98759"/>
                <a:gd name="connsiteY7" fmla="*/ 39652 h 93466"/>
                <a:gd name="connsiteX8" fmla="*/ 3863 w 98759"/>
                <a:gd name="connsiteY8" fmla="*/ 78704 h 93466"/>
                <a:gd name="connsiteX9" fmla="*/ 41963 w 98759"/>
                <a:gd name="connsiteY9" fmla="*/ 89182 h 93466"/>
                <a:gd name="connsiteX10" fmla="*/ 41963 w 98759"/>
                <a:gd name="connsiteY10" fmla="*/ 89182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59" h="93466">
                  <a:moveTo>
                    <a:pt x="41963" y="89182"/>
                  </a:moveTo>
                  <a:cubicBezTo>
                    <a:pt x="59108" y="76799"/>
                    <a:pt x="75300" y="63464"/>
                    <a:pt x="90540" y="48224"/>
                  </a:cubicBezTo>
                  <a:cubicBezTo>
                    <a:pt x="101018" y="37747"/>
                    <a:pt x="101970" y="17744"/>
                    <a:pt x="90540" y="8219"/>
                  </a:cubicBezTo>
                  <a:cubicBezTo>
                    <a:pt x="79110" y="-2258"/>
                    <a:pt x="61965" y="-3211"/>
                    <a:pt x="50535" y="8219"/>
                  </a:cubicBezTo>
                  <a:cubicBezTo>
                    <a:pt x="45773" y="12982"/>
                    <a:pt x="40058" y="17744"/>
                    <a:pt x="35295" y="22507"/>
                  </a:cubicBezTo>
                  <a:cubicBezTo>
                    <a:pt x="32438" y="25364"/>
                    <a:pt x="28628" y="28222"/>
                    <a:pt x="25770" y="31079"/>
                  </a:cubicBezTo>
                  <a:cubicBezTo>
                    <a:pt x="30533" y="27269"/>
                    <a:pt x="24818" y="32032"/>
                    <a:pt x="23865" y="32984"/>
                  </a:cubicBezTo>
                  <a:cubicBezTo>
                    <a:pt x="21008" y="35842"/>
                    <a:pt x="17198" y="37747"/>
                    <a:pt x="14340" y="39652"/>
                  </a:cubicBezTo>
                  <a:cubicBezTo>
                    <a:pt x="1958" y="48224"/>
                    <a:pt x="-4710" y="65369"/>
                    <a:pt x="3863" y="78704"/>
                  </a:cubicBezTo>
                  <a:cubicBezTo>
                    <a:pt x="10530" y="91087"/>
                    <a:pt x="28628" y="98707"/>
                    <a:pt x="41963" y="89182"/>
                  </a:cubicBezTo>
                  <a:lnTo>
                    <a:pt x="41963" y="891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6F3B8A-5A12-47B4-B038-974EA592F9FA}"/>
                </a:ext>
              </a:extLst>
            </p:cNvPr>
            <p:cNvSpPr/>
            <p:nvPr/>
          </p:nvSpPr>
          <p:spPr>
            <a:xfrm>
              <a:off x="4647035" y="801792"/>
              <a:ext cx="73700" cy="99316"/>
            </a:xfrm>
            <a:custGeom>
              <a:avLst/>
              <a:gdLst>
                <a:gd name="connsiteX0" fmla="*/ 73554 w 73700"/>
                <a:gd name="connsiteY0" fmla="*/ 70697 h 99316"/>
                <a:gd name="connsiteX1" fmla="*/ 64029 w 73700"/>
                <a:gd name="connsiteY1" fmla="*/ 38312 h 99316"/>
                <a:gd name="connsiteX2" fmla="*/ 59267 w 73700"/>
                <a:gd name="connsiteY2" fmla="*/ 28787 h 99316"/>
                <a:gd name="connsiteX3" fmla="*/ 57362 w 73700"/>
                <a:gd name="connsiteY3" fmla="*/ 24024 h 99316"/>
                <a:gd name="connsiteX4" fmla="*/ 56409 w 73700"/>
                <a:gd name="connsiteY4" fmla="*/ 21167 h 99316"/>
                <a:gd name="connsiteX5" fmla="*/ 21167 w 73700"/>
                <a:gd name="connsiteY5" fmla="*/ 1164 h 99316"/>
                <a:gd name="connsiteX6" fmla="*/ 1164 w 73700"/>
                <a:gd name="connsiteY6" fmla="*/ 36407 h 99316"/>
                <a:gd name="connsiteX7" fmla="*/ 11642 w 73700"/>
                <a:gd name="connsiteY7" fmla="*/ 60219 h 99316"/>
                <a:gd name="connsiteX8" fmla="*/ 13547 w 73700"/>
                <a:gd name="connsiteY8" fmla="*/ 64982 h 99316"/>
                <a:gd name="connsiteX9" fmla="*/ 13547 w 73700"/>
                <a:gd name="connsiteY9" fmla="*/ 64982 h 99316"/>
                <a:gd name="connsiteX10" fmla="*/ 15452 w 73700"/>
                <a:gd name="connsiteY10" fmla="*/ 69744 h 99316"/>
                <a:gd name="connsiteX11" fmla="*/ 16404 w 73700"/>
                <a:gd name="connsiteY11" fmla="*/ 70697 h 99316"/>
                <a:gd name="connsiteX12" fmla="*/ 44979 w 73700"/>
                <a:gd name="connsiteY12" fmla="*/ 99272 h 99316"/>
                <a:gd name="connsiteX13" fmla="*/ 73554 w 73700"/>
                <a:gd name="connsiteY13" fmla="*/ 70697 h 99316"/>
                <a:gd name="connsiteX14" fmla="*/ 73554 w 73700"/>
                <a:gd name="connsiteY14" fmla="*/ 70697 h 9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00" h="99316">
                  <a:moveTo>
                    <a:pt x="73554" y="70697"/>
                  </a:moveTo>
                  <a:cubicBezTo>
                    <a:pt x="71649" y="58314"/>
                    <a:pt x="69744" y="48789"/>
                    <a:pt x="64029" y="38312"/>
                  </a:cubicBezTo>
                  <a:cubicBezTo>
                    <a:pt x="62124" y="35454"/>
                    <a:pt x="61172" y="31644"/>
                    <a:pt x="59267" y="28787"/>
                  </a:cubicBezTo>
                  <a:cubicBezTo>
                    <a:pt x="58314" y="26882"/>
                    <a:pt x="58314" y="25929"/>
                    <a:pt x="57362" y="24024"/>
                  </a:cubicBezTo>
                  <a:cubicBezTo>
                    <a:pt x="60219" y="29739"/>
                    <a:pt x="56409" y="22119"/>
                    <a:pt x="56409" y="21167"/>
                  </a:cubicBezTo>
                  <a:cubicBezTo>
                    <a:pt x="51647" y="6879"/>
                    <a:pt x="36407" y="-3598"/>
                    <a:pt x="21167" y="1164"/>
                  </a:cubicBezTo>
                  <a:cubicBezTo>
                    <a:pt x="6879" y="5927"/>
                    <a:pt x="-3598" y="21167"/>
                    <a:pt x="1164" y="36407"/>
                  </a:cubicBezTo>
                  <a:cubicBezTo>
                    <a:pt x="4022" y="44979"/>
                    <a:pt x="7832" y="52599"/>
                    <a:pt x="11642" y="60219"/>
                  </a:cubicBezTo>
                  <a:cubicBezTo>
                    <a:pt x="12594" y="62124"/>
                    <a:pt x="12594" y="63077"/>
                    <a:pt x="13547" y="64982"/>
                  </a:cubicBezTo>
                  <a:cubicBezTo>
                    <a:pt x="15452" y="68792"/>
                    <a:pt x="12594" y="61172"/>
                    <a:pt x="13547" y="64982"/>
                  </a:cubicBezTo>
                  <a:cubicBezTo>
                    <a:pt x="14499" y="66887"/>
                    <a:pt x="14499" y="67839"/>
                    <a:pt x="15452" y="69744"/>
                  </a:cubicBezTo>
                  <a:cubicBezTo>
                    <a:pt x="15452" y="70697"/>
                    <a:pt x="16404" y="76412"/>
                    <a:pt x="16404" y="70697"/>
                  </a:cubicBezTo>
                  <a:cubicBezTo>
                    <a:pt x="18309" y="85937"/>
                    <a:pt x="27834" y="100224"/>
                    <a:pt x="44979" y="99272"/>
                  </a:cubicBezTo>
                  <a:cubicBezTo>
                    <a:pt x="58314" y="98319"/>
                    <a:pt x="75459" y="85937"/>
                    <a:pt x="73554" y="70697"/>
                  </a:cubicBezTo>
                  <a:lnTo>
                    <a:pt x="73554" y="70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06FA7FE-D4A6-4C99-9936-56785E6BC038}"/>
                </a:ext>
              </a:extLst>
            </p:cNvPr>
            <p:cNvSpPr/>
            <p:nvPr/>
          </p:nvSpPr>
          <p:spPr>
            <a:xfrm>
              <a:off x="4561998" y="645442"/>
              <a:ext cx="167544" cy="97553"/>
            </a:xfrm>
            <a:custGeom>
              <a:avLst/>
              <a:gdLst>
                <a:gd name="connsiteX0" fmla="*/ 27146 w 167544"/>
                <a:gd name="connsiteY0" fmla="*/ 97507 h 97553"/>
                <a:gd name="connsiteX1" fmla="*/ 152876 w 167544"/>
                <a:gd name="connsiteY1" fmla="*/ 52739 h 97553"/>
                <a:gd name="connsiteX2" fmla="*/ 124301 w 167544"/>
                <a:gd name="connsiteY2" fmla="*/ 3209 h 97553"/>
                <a:gd name="connsiteX3" fmla="*/ 27146 w 167544"/>
                <a:gd name="connsiteY3" fmla="*/ 39404 h 97553"/>
                <a:gd name="connsiteX4" fmla="*/ 27146 w 167544"/>
                <a:gd name="connsiteY4" fmla="*/ 97507 h 97553"/>
                <a:gd name="connsiteX5" fmla="*/ 27146 w 167544"/>
                <a:gd name="connsiteY5" fmla="*/ 97507 h 9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544" h="97553">
                  <a:moveTo>
                    <a:pt x="27146" y="97507"/>
                  </a:moveTo>
                  <a:cubicBezTo>
                    <a:pt x="72866" y="95602"/>
                    <a:pt x="113824" y="72742"/>
                    <a:pt x="152876" y="52739"/>
                  </a:cubicBezTo>
                  <a:cubicBezTo>
                    <a:pt x="186214" y="36547"/>
                    <a:pt x="156686" y="-12983"/>
                    <a:pt x="124301" y="3209"/>
                  </a:cubicBezTo>
                  <a:cubicBezTo>
                    <a:pt x="93821" y="18449"/>
                    <a:pt x="61436" y="38452"/>
                    <a:pt x="27146" y="39404"/>
                  </a:cubicBezTo>
                  <a:cubicBezTo>
                    <a:pt x="-9049" y="42262"/>
                    <a:pt x="-9049" y="99412"/>
                    <a:pt x="27146" y="97507"/>
                  </a:cubicBezTo>
                  <a:lnTo>
                    <a:pt x="27146" y="9750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84B9616-1A55-42EF-8C81-CFBED69B9A07}"/>
                </a:ext>
              </a:extLst>
            </p:cNvPr>
            <p:cNvSpPr/>
            <p:nvPr/>
          </p:nvSpPr>
          <p:spPr>
            <a:xfrm>
              <a:off x="4723446" y="1116209"/>
              <a:ext cx="78579" cy="118282"/>
            </a:xfrm>
            <a:custGeom>
              <a:avLst/>
              <a:gdLst>
                <a:gd name="connsiteX0" fmla="*/ 0 w 78579"/>
                <a:gd name="connsiteY0" fmla="*/ 27743 h 118282"/>
                <a:gd name="connsiteX1" fmla="*/ 24765 w 78579"/>
                <a:gd name="connsiteY1" fmla="*/ 103943 h 118282"/>
                <a:gd name="connsiteX2" fmla="*/ 63818 w 78579"/>
                <a:gd name="connsiteY2" fmla="*/ 114420 h 118282"/>
                <a:gd name="connsiteX3" fmla="*/ 74295 w 78579"/>
                <a:gd name="connsiteY3" fmla="*/ 75368 h 118282"/>
                <a:gd name="connsiteX4" fmla="*/ 57150 w 78579"/>
                <a:gd name="connsiteY4" fmla="*/ 28695 h 118282"/>
                <a:gd name="connsiteX5" fmla="*/ 0 w 78579"/>
                <a:gd name="connsiteY5" fmla="*/ 27743 h 118282"/>
                <a:gd name="connsiteX6" fmla="*/ 0 w 78579"/>
                <a:gd name="connsiteY6" fmla="*/ 27743 h 11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79" h="118282">
                  <a:moveTo>
                    <a:pt x="0" y="27743"/>
                  </a:moveTo>
                  <a:cubicBezTo>
                    <a:pt x="0" y="55365"/>
                    <a:pt x="7620" y="82035"/>
                    <a:pt x="24765" y="103943"/>
                  </a:cubicBezTo>
                  <a:cubicBezTo>
                    <a:pt x="34290" y="116325"/>
                    <a:pt x="49530" y="122993"/>
                    <a:pt x="63818" y="114420"/>
                  </a:cubicBezTo>
                  <a:cubicBezTo>
                    <a:pt x="76200" y="107753"/>
                    <a:pt x="83820" y="87750"/>
                    <a:pt x="74295" y="75368"/>
                  </a:cubicBezTo>
                  <a:cubicBezTo>
                    <a:pt x="62865" y="61080"/>
                    <a:pt x="58103" y="46793"/>
                    <a:pt x="57150" y="28695"/>
                  </a:cubicBezTo>
                  <a:cubicBezTo>
                    <a:pt x="57150" y="-9405"/>
                    <a:pt x="0" y="-9405"/>
                    <a:pt x="0" y="27743"/>
                  </a:cubicBezTo>
                  <a:lnTo>
                    <a:pt x="0" y="2774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6">
            <a:extLst>
              <a:ext uri="{FF2B5EF4-FFF2-40B4-BE49-F238E27FC236}">
                <a16:creationId xmlns:a16="http://schemas.microsoft.com/office/drawing/2014/main" id="{DFA5E7D1-C239-4D55-A8DF-19DBA728F65B}"/>
              </a:ext>
            </a:extLst>
          </p:cNvPr>
          <p:cNvGrpSpPr/>
          <p:nvPr userDrawn="1"/>
        </p:nvGrpSpPr>
        <p:grpSpPr>
          <a:xfrm flipH="1">
            <a:off x="8225431" y="3908640"/>
            <a:ext cx="1268006" cy="1453008"/>
            <a:chOff x="4721977" y="3514279"/>
            <a:chExt cx="1268006" cy="1453008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06C0235-8BAA-4D43-9864-41A9AEB29A0B}"/>
                </a:ext>
              </a:extLst>
            </p:cNvPr>
            <p:cNvSpPr/>
            <p:nvPr/>
          </p:nvSpPr>
          <p:spPr>
            <a:xfrm>
              <a:off x="4721977" y="3514279"/>
              <a:ext cx="581304" cy="1330973"/>
            </a:xfrm>
            <a:custGeom>
              <a:avLst/>
              <a:gdLst>
                <a:gd name="connsiteX0" fmla="*/ 235784 w 581304"/>
                <a:gd name="connsiteY0" fmla="*/ 1312991 h 1330973"/>
                <a:gd name="connsiteX1" fmla="*/ 212924 w 581304"/>
                <a:gd name="connsiteY1" fmla="*/ 765303 h 1330973"/>
                <a:gd name="connsiteX2" fmla="*/ 19567 w 581304"/>
                <a:gd name="connsiteY2" fmla="*/ 53786 h 1330973"/>
                <a:gd name="connsiteX3" fmla="*/ 196732 w 581304"/>
                <a:gd name="connsiteY3" fmla="*/ 175706 h 1330973"/>
                <a:gd name="connsiteX4" fmla="*/ 276742 w 581304"/>
                <a:gd name="connsiteY4" fmla="*/ 635763 h 1330973"/>
                <a:gd name="connsiteX5" fmla="*/ 572016 w 581304"/>
                <a:gd name="connsiteY5" fmla="*/ 1195833 h 1330973"/>
                <a:gd name="connsiteX6" fmla="*/ 235784 w 581304"/>
                <a:gd name="connsiteY6" fmla="*/ 1312991 h 133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304" h="1330973">
                  <a:moveTo>
                    <a:pt x="235784" y="1312991"/>
                  </a:moveTo>
                  <a:cubicBezTo>
                    <a:pt x="131009" y="1210121"/>
                    <a:pt x="430094" y="1137731"/>
                    <a:pt x="212924" y="765303"/>
                  </a:cubicBezTo>
                  <a:cubicBezTo>
                    <a:pt x="-15676" y="372873"/>
                    <a:pt x="-21391" y="137606"/>
                    <a:pt x="19567" y="53786"/>
                  </a:cubicBezTo>
                  <a:cubicBezTo>
                    <a:pt x="61477" y="-29082"/>
                    <a:pt x="218639" y="-35749"/>
                    <a:pt x="196732" y="175706"/>
                  </a:cubicBezTo>
                  <a:cubicBezTo>
                    <a:pt x="175777" y="388113"/>
                    <a:pt x="174824" y="511938"/>
                    <a:pt x="276742" y="635763"/>
                  </a:cubicBezTo>
                  <a:cubicBezTo>
                    <a:pt x="377707" y="758636"/>
                    <a:pt x="632977" y="993903"/>
                    <a:pt x="572016" y="1195833"/>
                  </a:cubicBezTo>
                  <a:cubicBezTo>
                    <a:pt x="511057" y="1398716"/>
                    <a:pt x="235784" y="1312991"/>
                    <a:pt x="235784" y="1312991"/>
                  </a:cubicBezTo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BBF2FA3-F5D6-4DA6-A920-F00B044DF3A9}"/>
                </a:ext>
              </a:extLst>
            </p:cNvPr>
            <p:cNvSpPr/>
            <p:nvPr/>
          </p:nvSpPr>
          <p:spPr>
            <a:xfrm>
              <a:off x="5012848" y="3792046"/>
              <a:ext cx="977136" cy="1175240"/>
            </a:xfrm>
            <a:custGeom>
              <a:avLst/>
              <a:gdLst>
                <a:gd name="connsiteX0" fmla="*/ 769779 w 977136"/>
                <a:gd name="connsiteY0" fmla="*/ 1175241 h 1175240"/>
                <a:gd name="connsiteX1" fmla="*/ 468789 w 977136"/>
                <a:gd name="connsiteY1" fmla="*/ 672321 h 1175240"/>
                <a:gd name="connsiteX2" fmla="*/ 1111 w 977136"/>
                <a:gd name="connsiteY2" fmla="*/ 84628 h 1175240"/>
                <a:gd name="connsiteX3" fmla="*/ 214471 w 977136"/>
                <a:gd name="connsiteY3" fmla="*/ 134158 h 1175240"/>
                <a:gd name="connsiteX4" fmla="*/ 475457 w 977136"/>
                <a:gd name="connsiteY4" fmla="*/ 530398 h 1175240"/>
                <a:gd name="connsiteX5" fmla="*/ 975519 w 977136"/>
                <a:gd name="connsiteY5" fmla="*/ 941878 h 1175240"/>
                <a:gd name="connsiteX6" fmla="*/ 711677 w 977136"/>
                <a:gd name="connsiteY6" fmla="*/ 1171431 h 117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136" h="1175240">
                  <a:moveTo>
                    <a:pt x="769779" y="1175241"/>
                  </a:moveTo>
                  <a:cubicBezTo>
                    <a:pt x="769779" y="1175241"/>
                    <a:pt x="791686" y="969501"/>
                    <a:pt x="468789" y="672321"/>
                  </a:cubicBezTo>
                  <a:cubicBezTo>
                    <a:pt x="145892" y="376093"/>
                    <a:pt x="-15081" y="172258"/>
                    <a:pt x="1111" y="84628"/>
                  </a:cubicBezTo>
                  <a:cubicBezTo>
                    <a:pt x="17304" y="-3002"/>
                    <a:pt x="147797" y="-69677"/>
                    <a:pt x="214471" y="134158"/>
                  </a:cubicBezTo>
                  <a:cubicBezTo>
                    <a:pt x="281146" y="337993"/>
                    <a:pt x="331629" y="453246"/>
                    <a:pt x="475457" y="530398"/>
                  </a:cubicBezTo>
                  <a:cubicBezTo>
                    <a:pt x="619284" y="607551"/>
                    <a:pt x="950754" y="732328"/>
                    <a:pt x="975519" y="941878"/>
                  </a:cubicBezTo>
                  <a:cubicBezTo>
                    <a:pt x="1001236" y="1150476"/>
                    <a:pt x="711677" y="1171431"/>
                    <a:pt x="711677" y="1171431"/>
                  </a:cubicBezTo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90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aphic 6">
            <a:extLst>
              <a:ext uri="{FF2B5EF4-FFF2-40B4-BE49-F238E27FC236}">
                <a16:creationId xmlns:a16="http://schemas.microsoft.com/office/drawing/2014/main" id="{EC2FC3B0-97AB-43A8-B996-AB1C7BFDAD2C}"/>
              </a:ext>
            </a:extLst>
          </p:cNvPr>
          <p:cNvGrpSpPr/>
          <p:nvPr userDrawn="1"/>
        </p:nvGrpSpPr>
        <p:grpSpPr>
          <a:xfrm>
            <a:off x="-2121716" y="-424322"/>
            <a:ext cx="4527164" cy="5006763"/>
            <a:chOff x="4808087" y="1161166"/>
            <a:chExt cx="826747" cy="914331"/>
          </a:xfrm>
        </p:grpSpPr>
        <p:grpSp>
          <p:nvGrpSpPr>
            <p:cNvPr id="122" name="Graphic 6">
              <a:extLst>
                <a:ext uri="{FF2B5EF4-FFF2-40B4-BE49-F238E27FC236}">
                  <a16:creationId xmlns:a16="http://schemas.microsoft.com/office/drawing/2014/main" id="{20846481-9E23-4F13-A462-ED068799B1AB}"/>
                </a:ext>
              </a:extLst>
            </p:cNvPr>
            <p:cNvGrpSpPr/>
            <p:nvPr/>
          </p:nvGrpSpPr>
          <p:grpSpPr>
            <a:xfrm>
              <a:off x="4808087" y="1161166"/>
              <a:ext cx="826747" cy="836229"/>
              <a:chOff x="4808087" y="1161166"/>
              <a:chExt cx="826747" cy="836229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94B8A01-E436-44CE-A325-DEDCF736A23A}"/>
                  </a:ext>
                </a:extLst>
              </p:cNvPr>
              <p:cNvSpPr/>
              <p:nvPr/>
            </p:nvSpPr>
            <p:spPr>
              <a:xfrm>
                <a:off x="4808087" y="1161166"/>
                <a:ext cx="826747" cy="836229"/>
              </a:xfrm>
              <a:custGeom>
                <a:avLst/>
                <a:gdLst>
                  <a:gd name="connsiteX0" fmla="*/ 655452 w 826747"/>
                  <a:gd name="connsiteY0" fmla="*/ 660967 h 836229"/>
                  <a:gd name="connsiteX1" fmla="*/ 455427 w 826747"/>
                  <a:gd name="connsiteY1" fmla="*/ 807651 h 836229"/>
                  <a:gd name="connsiteX2" fmla="*/ 278262 w 826747"/>
                  <a:gd name="connsiteY2" fmla="*/ 836226 h 836229"/>
                  <a:gd name="connsiteX3" fmla="*/ 91572 w 826747"/>
                  <a:gd name="connsiteY3" fmla="*/ 740976 h 836229"/>
                  <a:gd name="connsiteX4" fmla="*/ 12514 w 826747"/>
                  <a:gd name="connsiteY4" fmla="*/ 245676 h 836229"/>
                  <a:gd name="connsiteX5" fmla="*/ 440187 w 826747"/>
                  <a:gd name="connsiteY5" fmla="*/ 26601 h 836229"/>
                  <a:gd name="connsiteX6" fmla="*/ 817377 w 826747"/>
                  <a:gd name="connsiteY6" fmla="*/ 347594 h 836229"/>
                  <a:gd name="connsiteX7" fmla="*/ 655452 w 826747"/>
                  <a:gd name="connsiteY7" fmla="*/ 660967 h 83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6747" h="836229">
                    <a:moveTo>
                      <a:pt x="655452" y="660967"/>
                    </a:moveTo>
                    <a:cubicBezTo>
                      <a:pt x="587824" y="699067"/>
                      <a:pt x="526864" y="766694"/>
                      <a:pt x="455427" y="807651"/>
                    </a:cubicBezTo>
                    <a:cubicBezTo>
                      <a:pt x="402087" y="837179"/>
                      <a:pt x="337317" y="836226"/>
                      <a:pt x="278262" y="836226"/>
                    </a:cubicBezTo>
                    <a:cubicBezTo>
                      <a:pt x="202062" y="836226"/>
                      <a:pt x="129672" y="807651"/>
                      <a:pt x="91572" y="740976"/>
                    </a:cubicBezTo>
                    <a:cubicBezTo>
                      <a:pt x="6799" y="594292"/>
                      <a:pt x="-17966" y="411412"/>
                      <a:pt x="12514" y="245676"/>
                    </a:cubicBezTo>
                    <a:cubicBezTo>
                      <a:pt x="52519" y="33269"/>
                      <a:pt x="238257" y="-46741"/>
                      <a:pt x="440187" y="26601"/>
                    </a:cubicBezTo>
                    <a:cubicBezTo>
                      <a:pt x="591634" y="81846"/>
                      <a:pt x="771657" y="183764"/>
                      <a:pt x="817377" y="347594"/>
                    </a:cubicBezTo>
                    <a:cubicBezTo>
                      <a:pt x="855477" y="481896"/>
                      <a:pt x="772609" y="595244"/>
                      <a:pt x="655452" y="660967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7F8B80D-BF3D-4DD8-AFF6-ED71613F3A40}"/>
                  </a:ext>
                </a:extLst>
              </p:cNvPr>
              <p:cNvSpPr/>
              <p:nvPr/>
            </p:nvSpPr>
            <p:spPr>
              <a:xfrm>
                <a:off x="4900216" y="1270303"/>
                <a:ext cx="644136" cy="646062"/>
              </a:xfrm>
              <a:custGeom>
                <a:avLst/>
                <a:gdLst>
                  <a:gd name="connsiteX0" fmla="*/ 512841 w 644136"/>
                  <a:gd name="connsiteY0" fmla="*/ 499441 h 646062"/>
                  <a:gd name="connsiteX1" fmla="*/ 355678 w 644136"/>
                  <a:gd name="connsiteY1" fmla="*/ 616599 h 646062"/>
                  <a:gd name="connsiteX2" fmla="*/ 215661 w 644136"/>
                  <a:gd name="connsiteY2" fmla="*/ 642316 h 646062"/>
                  <a:gd name="connsiteX3" fmla="*/ 54688 w 644136"/>
                  <a:gd name="connsiteY3" fmla="*/ 547066 h 646062"/>
                  <a:gd name="connsiteX4" fmla="*/ 11826 w 644136"/>
                  <a:gd name="connsiteY4" fmla="*/ 212738 h 646062"/>
                  <a:gd name="connsiteX5" fmla="*/ 342343 w 644136"/>
                  <a:gd name="connsiteY5" fmla="*/ 6046 h 646062"/>
                  <a:gd name="connsiteX6" fmla="*/ 634761 w 644136"/>
                  <a:gd name="connsiteY6" fmla="*/ 225121 h 646062"/>
                  <a:gd name="connsiteX7" fmla="*/ 512841 w 644136"/>
                  <a:gd name="connsiteY7" fmla="*/ 499441 h 64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136" h="646062">
                    <a:moveTo>
                      <a:pt x="512841" y="499441"/>
                    </a:moveTo>
                    <a:cubicBezTo>
                      <a:pt x="458549" y="528968"/>
                      <a:pt x="410924" y="582309"/>
                      <a:pt x="355678" y="616599"/>
                    </a:cubicBezTo>
                    <a:cubicBezTo>
                      <a:pt x="304243" y="648031"/>
                      <a:pt x="264238" y="649936"/>
                      <a:pt x="215661" y="642316"/>
                    </a:cubicBezTo>
                    <a:cubicBezTo>
                      <a:pt x="147081" y="631839"/>
                      <a:pt x="87074" y="605168"/>
                      <a:pt x="54688" y="547066"/>
                    </a:cubicBezTo>
                    <a:cubicBezTo>
                      <a:pt x="-8176" y="432766"/>
                      <a:pt x="-8176" y="337516"/>
                      <a:pt x="11826" y="212738"/>
                    </a:cubicBezTo>
                    <a:cubicBezTo>
                      <a:pt x="37543" y="50813"/>
                      <a:pt x="174703" y="-22529"/>
                      <a:pt x="342343" y="6046"/>
                    </a:cubicBezTo>
                    <a:cubicBezTo>
                      <a:pt x="465216" y="27001"/>
                      <a:pt x="597614" y="107963"/>
                      <a:pt x="634761" y="225121"/>
                    </a:cubicBezTo>
                    <a:cubicBezTo>
                      <a:pt x="668099" y="331801"/>
                      <a:pt x="609043" y="446101"/>
                      <a:pt x="512841" y="499441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6C91DA6-18F9-40D0-B582-BAC1D931709D}"/>
                  </a:ext>
                </a:extLst>
              </p:cNvPr>
              <p:cNvSpPr/>
              <p:nvPr/>
            </p:nvSpPr>
            <p:spPr>
              <a:xfrm>
                <a:off x="5063335" y="1446574"/>
                <a:ext cx="312614" cy="302543"/>
              </a:xfrm>
              <a:custGeom>
                <a:avLst/>
                <a:gdLst>
                  <a:gd name="connsiteX0" fmla="*/ 130646 w 312614"/>
                  <a:gd name="connsiteY0" fmla="*/ 302216 h 302543"/>
                  <a:gd name="connsiteX1" fmla="*/ 55399 w 312614"/>
                  <a:gd name="connsiteY1" fmla="*/ 288881 h 302543"/>
                  <a:gd name="connsiteX2" fmla="*/ 8726 w 312614"/>
                  <a:gd name="connsiteY2" fmla="*/ 242208 h 302543"/>
                  <a:gd name="connsiteX3" fmla="*/ 7774 w 312614"/>
                  <a:gd name="connsiteY3" fmla="*/ 151721 h 302543"/>
                  <a:gd name="connsiteX4" fmla="*/ 104929 w 312614"/>
                  <a:gd name="connsiteY4" fmla="*/ 21228 h 302543"/>
                  <a:gd name="connsiteX5" fmla="*/ 284951 w 312614"/>
                  <a:gd name="connsiteY5" fmla="*/ 37421 h 302543"/>
                  <a:gd name="connsiteX6" fmla="*/ 283046 w 312614"/>
                  <a:gd name="connsiteY6" fmla="*/ 187916 h 302543"/>
                  <a:gd name="connsiteX7" fmla="*/ 130646 w 312614"/>
                  <a:gd name="connsiteY7" fmla="*/ 302216 h 302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614" h="302543">
                    <a:moveTo>
                      <a:pt x="130646" y="302216"/>
                    </a:moveTo>
                    <a:cubicBezTo>
                      <a:pt x="105881" y="304121"/>
                      <a:pt x="78259" y="297453"/>
                      <a:pt x="55399" y="288881"/>
                    </a:cubicBezTo>
                    <a:cubicBezTo>
                      <a:pt x="33491" y="279356"/>
                      <a:pt x="19204" y="264116"/>
                      <a:pt x="8726" y="242208"/>
                    </a:cubicBezTo>
                    <a:cubicBezTo>
                      <a:pt x="-4609" y="213633"/>
                      <a:pt x="-799" y="186963"/>
                      <a:pt x="7774" y="151721"/>
                    </a:cubicBezTo>
                    <a:cubicBezTo>
                      <a:pt x="20156" y="97428"/>
                      <a:pt x="55399" y="50756"/>
                      <a:pt x="104929" y="21228"/>
                    </a:cubicBezTo>
                    <a:cubicBezTo>
                      <a:pt x="162079" y="-13062"/>
                      <a:pt x="237326" y="-4489"/>
                      <a:pt x="284951" y="37421"/>
                    </a:cubicBezTo>
                    <a:cubicBezTo>
                      <a:pt x="329719" y="77426"/>
                      <a:pt x="313526" y="143148"/>
                      <a:pt x="283046" y="187916"/>
                    </a:cubicBezTo>
                    <a:cubicBezTo>
                      <a:pt x="252566" y="230778"/>
                      <a:pt x="206846" y="297453"/>
                      <a:pt x="130646" y="302216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7357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6">
              <a:extLst>
                <a:ext uri="{FF2B5EF4-FFF2-40B4-BE49-F238E27FC236}">
                  <a16:creationId xmlns:a16="http://schemas.microsoft.com/office/drawing/2014/main" id="{A60CA684-B6C8-4986-B1C3-41C78EA74A01}"/>
                </a:ext>
              </a:extLst>
            </p:cNvPr>
            <p:cNvGrpSpPr/>
            <p:nvPr/>
          </p:nvGrpSpPr>
          <p:grpSpPr>
            <a:xfrm>
              <a:off x="5038962" y="1245852"/>
              <a:ext cx="323373" cy="829644"/>
              <a:chOff x="5038962" y="1245852"/>
              <a:chExt cx="323373" cy="829644"/>
            </a:xfrm>
            <a:solidFill>
              <a:srgbClr val="FFFFFF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3AB1372-B855-48D4-A5D1-01503313208A}"/>
                  </a:ext>
                </a:extLst>
              </p:cNvPr>
              <p:cNvSpPr/>
              <p:nvPr/>
            </p:nvSpPr>
            <p:spPr>
              <a:xfrm>
                <a:off x="5051345" y="1245852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98CBBBF-4841-42AF-BDDB-C435BE19DA6E}"/>
                  </a:ext>
                </a:extLst>
              </p:cNvPr>
              <p:cNvSpPr/>
              <p:nvPr/>
            </p:nvSpPr>
            <p:spPr>
              <a:xfrm>
                <a:off x="5038962" y="1344929"/>
                <a:ext cx="35718" cy="37147"/>
              </a:xfrm>
              <a:custGeom>
                <a:avLst/>
                <a:gdLst>
                  <a:gd name="connsiteX0" fmla="*/ 17859 w 35718"/>
                  <a:gd name="connsiteY0" fmla="*/ 37148 h 37147"/>
                  <a:gd name="connsiteX1" fmla="*/ 17859 w 35718"/>
                  <a:gd name="connsiteY1" fmla="*/ 0 h 37147"/>
                  <a:gd name="connsiteX2" fmla="*/ 17859 w 35718"/>
                  <a:gd name="connsiteY2" fmla="*/ 37148 h 37147"/>
                  <a:gd name="connsiteX3" fmla="*/ 17859 w 35718"/>
                  <a:gd name="connsiteY3" fmla="*/ 37148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8"/>
                    </a:moveTo>
                    <a:cubicBezTo>
                      <a:pt x="41672" y="37148"/>
                      <a:pt x="41672" y="0"/>
                      <a:pt x="17859" y="0"/>
                    </a:cubicBezTo>
                    <a:cubicBezTo>
                      <a:pt x="-5953" y="0"/>
                      <a:pt x="-5953" y="37148"/>
                      <a:pt x="17859" y="37148"/>
                    </a:cubicBezTo>
                    <a:lnTo>
                      <a:pt x="17859" y="37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929F0E1-304F-4EEE-A1C1-2D45203F482C}"/>
                  </a:ext>
                </a:extLst>
              </p:cNvPr>
              <p:cNvSpPr/>
              <p:nvPr/>
            </p:nvSpPr>
            <p:spPr>
              <a:xfrm>
                <a:off x="5325903" y="138682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51176D2-2FCA-49FE-9DEB-76C469C32DFE}"/>
                  </a:ext>
                </a:extLst>
              </p:cNvPr>
              <p:cNvSpPr/>
              <p:nvPr/>
            </p:nvSpPr>
            <p:spPr>
              <a:xfrm>
                <a:off x="5295185" y="1542079"/>
                <a:ext cx="35718" cy="37165"/>
              </a:xfrm>
              <a:custGeom>
                <a:avLst/>
                <a:gdLst>
                  <a:gd name="connsiteX0" fmla="*/ 17859 w 35718"/>
                  <a:gd name="connsiteY0" fmla="*/ 37165 h 37165"/>
                  <a:gd name="connsiteX1" fmla="*/ 17859 w 35718"/>
                  <a:gd name="connsiteY1" fmla="*/ 18 h 37165"/>
                  <a:gd name="connsiteX2" fmla="*/ 17859 w 35718"/>
                  <a:gd name="connsiteY2" fmla="*/ 37165 h 37165"/>
                  <a:gd name="connsiteX3" fmla="*/ 17859 w 35718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65">
                    <a:moveTo>
                      <a:pt x="17859" y="37165"/>
                    </a:moveTo>
                    <a:cubicBezTo>
                      <a:pt x="41672" y="37165"/>
                      <a:pt x="41672" y="18"/>
                      <a:pt x="17859" y="18"/>
                    </a:cubicBezTo>
                    <a:cubicBezTo>
                      <a:pt x="-5953" y="-935"/>
                      <a:pt x="-5953" y="37165"/>
                      <a:pt x="17859" y="37165"/>
                    </a:cubicBezTo>
                    <a:lnTo>
                      <a:pt x="17859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BF615A0-CFF0-498D-97CF-3AEDA326B695}"/>
                  </a:ext>
                </a:extLst>
              </p:cNvPr>
              <p:cNvSpPr/>
              <p:nvPr/>
            </p:nvSpPr>
            <p:spPr>
              <a:xfrm>
                <a:off x="5291375" y="1838325"/>
                <a:ext cx="35718" cy="37147"/>
              </a:xfrm>
              <a:custGeom>
                <a:avLst/>
                <a:gdLst>
                  <a:gd name="connsiteX0" fmla="*/ 17859 w 35718"/>
                  <a:gd name="connsiteY0" fmla="*/ 37147 h 37147"/>
                  <a:gd name="connsiteX1" fmla="*/ 17859 w 35718"/>
                  <a:gd name="connsiteY1" fmla="*/ 0 h 37147"/>
                  <a:gd name="connsiteX2" fmla="*/ 17859 w 35718"/>
                  <a:gd name="connsiteY2" fmla="*/ 37147 h 37147"/>
                  <a:gd name="connsiteX3" fmla="*/ 17859 w 35718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18" h="37147">
                    <a:moveTo>
                      <a:pt x="17859" y="37147"/>
                    </a:moveTo>
                    <a:cubicBezTo>
                      <a:pt x="41672" y="37147"/>
                      <a:pt x="41672" y="0"/>
                      <a:pt x="17859" y="0"/>
                    </a:cubicBezTo>
                    <a:cubicBezTo>
                      <a:pt x="-5953" y="0"/>
                      <a:pt x="-5953" y="37147"/>
                      <a:pt x="17859" y="37147"/>
                    </a:cubicBezTo>
                    <a:lnTo>
                      <a:pt x="17859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10949A6-83FF-44AE-972E-B2AB558A96FE}"/>
                  </a:ext>
                </a:extLst>
              </p:cNvPr>
              <p:cNvSpPr/>
              <p:nvPr/>
            </p:nvSpPr>
            <p:spPr>
              <a:xfrm>
                <a:off x="5179218" y="2038332"/>
                <a:ext cx="36433" cy="37165"/>
              </a:xfrm>
              <a:custGeom>
                <a:avLst/>
                <a:gdLst>
                  <a:gd name="connsiteX0" fmla="*/ 18574 w 36433"/>
                  <a:gd name="connsiteY0" fmla="*/ 37165 h 37165"/>
                  <a:gd name="connsiteX1" fmla="*/ 18574 w 36433"/>
                  <a:gd name="connsiteY1" fmla="*/ 18 h 37165"/>
                  <a:gd name="connsiteX2" fmla="*/ 18574 w 36433"/>
                  <a:gd name="connsiteY2" fmla="*/ 37165 h 37165"/>
                  <a:gd name="connsiteX3" fmla="*/ 18574 w 36433"/>
                  <a:gd name="connsiteY3" fmla="*/ 37165 h 3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65">
                    <a:moveTo>
                      <a:pt x="18574" y="37165"/>
                    </a:moveTo>
                    <a:cubicBezTo>
                      <a:pt x="42386" y="37165"/>
                      <a:pt x="42386" y="18"/>
                      <a:pt x="18574" y="18"/>
                    </a:cubicBezTo>
                    <a:cubicBezTo>
                      <a:pt x="-6191" y="-935"/>
                      <a:pt x="-6191" y="37165"/>
                      <a:pt x="18574" y="37165"/>
                    </a:cubicBezTo>
                    <a:lnTo>
                      <a:pt x="18574" y="3716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B17657F-FC2B-44EC-A153-21F48B64F0EF}"/>
                  </a:ext>
                </a:extLst>
              </p:cNvPr>
              <p:cNvSpPr/>
              <p:nvPr/>
            </p:nvSpPr>
            <p:spPr>
              <a:xfrm>
                <a:off x="5101113" y="1805940"/>
                <a:ext cx="36433" cy="37147"/>
              </a:xfrm>
              <a:custGeom>
                <a:avLst/>
                <a:gdLst>
                  <a:gd name="connsiteX0" fmla="*/ 18574 w 36433"/>
                  <a:gd name="connsiteY0" fmla="*/ 37147 h 37147"/>
                  <a:gd name="connsiteX1" fmla="*/ 18574 w 36433"/>
                  <a:gd name="connsiteY1" fmla="*/ 0 h 37147"/>
                  <a:gd name="connsiteX2" fmla="*/ 18574 w 36433"/>
                  <a:gd name="connsiteY2" fmla="*/ 37147 h 37147"/>
                  <a:gd name="connsiteX3" fmla="*/ 18574 w 36433"/>
                  <a:gd name="connsiteY3" fmla="*/ 37147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33" h="37147">
                    <a:moveTo>
                      <a:pt x="18574" y="37147"/>
                    </a:moveTo>
                    <a:cubicBezTo>
                      <a:pt x="42386" y="37147"/>
                      <a:pt x="42386" y="0"/>
                      <a:pt x="18574" y="0"/>
                    </a:cubicBezTo>
                    <a:cubicBezTo>
                      <a:pt x="-6191" y="0"/>
                      <a:pt x="-6191" y="37147"/>
                      <a:pt x="18574" y="37147"/>
                    </a:cubicBezTo>
                    <a:lnTo>
                      <a:pt x="18574" y="3714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7B57B9-008A-4494-8958-F0B3E49B0710}"/>
              </a:ext>
            </a:extLst>
          </p:cNvPr>
          <p:cNvGrpSpPr/>
          <p:nvPr userDrawn="1"/>
        </p:nvGrpSpPr>
        <p:grpSpPr>
          <a:xfrm rot="21068902">
            <a:off x="-1138726" y="2911557"/>
            <a:ext cx="3705011" cy="2225049"/>
            <a:chOff x="1507283" y="4183613"/>
            <a:chExt cx="1527613" cy="91741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7FBF1BD-B09C-4057-AC9F-FC5C66E10E1C}"/>
                </a:ext>
              </a:extLst>
            </p:cNvPr>
            <p:cNvSpPr/>
            <p:nvPr userDrawn="1"/>
          </p:nvSpPr>
          <p:spPr>
            <a:xfrm rot="17139227">
              <a:off x="2001717" y="4030205"/>
              <a:ext cx="879771" cy="1186587"/>
            </a:xfrm>
            <a:custGeom>
              <a:avLst/>
              <a:gdLst>
                <a:gd name="connsiteX0" fmla="*/ 89902 w 522671"/>
                <a:gd name="connsiteY0" fmla="*/ 100487 h 632200"/>
                <a:gd name="connsiteX1" fmla="*/ 86092 w 522671"/>
                <a:gd name="connsiteY1" fmla="*/ 104297 h 632200"/>
                <a:gd name="connsiteX2" fmla="*/ 1320 w 522671"/>
                <a:gd name="connsiteY2" fmla="*/ 301465 h 632200"/>
                <a:gd name="connsiteX3" fmla="*/ 67042 w 522671"/>
                <a:gd name="connsiteY3" fmla="*/ 451960 h 632200"/>
                <a:gd name="connsiteX4" fmla="*/ 136575 w 522671"/>
                <a:gd name="connsiteY4" fmla="*/ 486250 h 632200"/>
                <a:gd name="connsiteX5" fmla="*/ 205155 w 522671"/>
                <a:gd name="connsiteY5" fmla="*/ 542447 h 632200"/>
                <a:gd name="connsiteX6" fmla="*/ 350887 w 522671"/>
                <a:gd name="connsiteY6" fmla="*/ 631982 h 632200"/>
                <a:gd name="connsiteX7" fmla="*/ 517575 w 522671"/>
                <a:gd name="connsiteY7" fmla="*/ 350995 h 632200"/>
                <a:gd name="connsiteX8" fmla="*/ 459472 w 522671"/>
                <a:gd name="connsiteY8" fmla="*/ 54767 h 632200"/>
                <a:gd name="connsiteX9" fmla="*/ 89902 w 522671"/>
                <a:gd name="connsiteY9" fmla="*/ 100487 h 63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200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50"/>
                  </a:cubicBezTo>
                  <a:cubicBezTo>
                    <a:pt x="167055" y="499585"/>
                    <a:pt x="185152" y="516729"/>
                    <a:pt x="205155" y="542447"/>
                  </a:cubicBezTo>
                  <a:cubicBezTo>
                    <a:pt x="241350" y="589120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8507" y="-49055"/>
                    <a:pt x="174675" y="10952"/>
                    <a:pt x="89902" y="100487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36" name="Graphic 3">
              <a:extLst>
                <a:ext uri="{FF2B5EF4-FFF2-40B4-BE49-F238E27FC236}">
                  <a16:creationId xmlns:a16="http://schemas.microsoft.com/office/drawing/2014/main" id="{23CEEB54-FE2E-4D1E-A66F-440EBB579312}"/>
                </a:ext>
              </a:extLst>
            </p:cNvPr>
            <p:cNvGrpSpPr/>
            <p:nvPr userDrawn="1"/>
          </p:nvGrpSpPr>
          <p:grpSpPr>
            <a:xfrm rot="17139227">
              <a:off x="2092663" y="4201554"/>
              <a:ext cx="514648" cy="750860"/>
              <a:chOff x="3673791" y="2501264"/>
              <a:chExt cx="305752" cy="400050"/>
            </a:xfrm>
            <a:solidFill>
              <a:srgbClr val="FFFFFF"/>
            </a:solidFill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E2C06E1D-2ECD-44F3-81FF-1E83F01D01B7}"/>
                  </a:ext>
                </a:extLst>
              </p:cNvPr>
              <p:cNvSpPr/>
              <p:nvPr/>
            </p:nvSpPr>
            <p:spPr>
              <a:xfrm>
                <a:off x="3673791" y="2501264"/>
                <a:ext cx="180975" cy="340042"/>
              </a:xfrm>
              <a:custGeom>
                <a:avLst/>
                <a:gdLst>
                  <a:gd name="connsiteX0" fmla="*/ 180975 w 180975"/>
                  <a:gd name="connsiteY0" fmla="*/ 2857 h 340042"/>
                  <a:gd name="connsiteX1" fmla="*/ 176213 w 180975"/>
                  <a:gd name="connsiteY1" fmla="*/ 2857 h 340042"/>
                  <a:gd name="connsiteX2" fmla="*/ 161925 w 180975"/>
                  <a:gd name="connsiteY2" fmla="*/ 3810 h 340042"/>
                  <a:gd name="connsiteX3" fmla="*/ 140970 w 180975"/>
                  <a:gd name="connsiteY3" fmla="*/ 9525 h 340042"/>
                  <a:gd name="connsiteX4" fmla="*/ 118110 w 180975"/>
                  <a:gd name="connsiteY4" fmla="*/ 24765 h 340042"/>
                  <a:gd name="connsiteX5" fmla="*/ 100013 w 180975"/>
                  <a:gd name="connsiteY5" fmla="*/ 51435 h 340042"/>
                  <a:gd name="connsiteX6" fmla="*/ 88583 w 180975"/>
                  <a:gd name="connsiteY6" fmla="*/ 85725 h 340042"/>
                  <a:gd name="connsiteX7" fmla="*/ 89535 w 180975"/>
                  <a:gd name="connsiteY7" fmla="*/ 164782 h 340042"/>
                  <a:gd name="connsiteX8" fmla="*/ 100013 w 180975"/>
                  <a:gd name="connsiteY8" fmla="*/ 205740 h 340042"/>
                  <a:gd name="connsiteX9" fmla="*/ 105728 w 180975"/>
                  <a:gd name="connsiteY9" fmla="*/ 249555 h 340042"/>
                  <a:gd name="connsiteX10" fmla="*/ 103823 w 180975"/>
                  <a:gd name="connsiteY10" fmla="*/ 271463 h 340042"/>
                  <a:gd name="connsiteX11" fmla="*/ 100965 w 180975"/>
                  <a:gd name="connsiteY11" fmla="*/ 281940 h 340042"/>
                  <a:gd name="connsiteX12" fmla="*/ 96203 w 180975"/>
                  <a:gd name="connsiteY12" fmla="*/ 292417 h 340042"/>
                  <a:gd name="connsiteX13" fmla="*/ 68580 w 180975"/>
                  <a:gd name="connsiteY13" fmla="*/ 318135 h 340042"/>
                  <a:gd name="connsiteX14" fmla="*/ 19050 w 180975"/>
                  <a:gd name="connsiteY14" fmla="*/ 337185 h 340042"/>
                  <a:gd name="connsiteX15" fmla="*/ 4763 w 180975"/>
                  <a:gd name="connsiteY15" fmla="*/ 339090 h 340042"/>
                  <a:gd name="connsiteX16" fmla="*/ 0 w 180975"/>
                  <a:gd name="connsiteY16" fmla="*/ 340042 h 340042"/>
                  <a:gd name="connsiteX17" fmla="*/ 18098 w 180975"/>
                  <a:gd name="connsiteY17" fmla="*/ 332422 h 340042"/>
                  <a:gd name="connsiteX18" fmla="*/ 61913 w 180975"/>
                  <a:gd name="connsiteY18" fmla="*/ 306705 h 340042"/>
                  <a:gd name="connsiteX19" fmla="*/ 81915 w 180975"/>
                  <a:gd name="connsiteY19" fmla="*/ 282892 h 340042"/>
                  <a:gd name="connsiteX20" fmla="*/ 84773 w 180975"/>
                  <a:gd name="connsiteY20" fmla="*/ 276225 h 340042"/>
                  <a:gd name="connsiteX21" fmla="*/ 86678 w 180975"/>
                  <a:gd name="connsiteY21" fmla="*/ 267653 h 340042"/>
                  <a:gd name="connsiteX22" fmla="*/ 87630 w 180975"/>
                  <a:gd name="connsiteY22" fmla="*/ 249555 h 340042"/>
                  <a:gd name="connsiteX23" fmla="*/ 80010 w 180975"/>
                  <a:gd name="connsiteY23" fmla="*/ 211455 h 340042"/>
                  <a:gd name="connsiteX24" fmla="*/ 68580 w 180975"/>
                  <a:gd name="connsiteY24" fmla="*/ 169545 h 340042"/>
                  <a:gd name="connsiteX25" fmla="*/ 63818 w 180975"/>
                  <a:gd name="connsiteY25" fmla="*/ 124777 h 340042"/>
                  <a:gd name="connsiteX26" fmla="*/ 69533 w 180975"/>
                  <a:gd name="connsiteY26" fmla="*/ 80963 h 340042"/>
                  <a:gd name="connsiteX27" fmla="*/ 85725 w 180975"/>
                  <a:gd name="connsiteY27" fmla="*/ 42863 h 340042"/>
                  <a:gd name="connsiteX28" fmla="*/ 110490 w 180975"/>
                  <a:gd name="connsiteY28" fmla="*/ 15240 h 340042"/>
                  <a:gd name="connsiteX29" fmla="*/ 139065 w 180975"/>
                  <a:gd name="connsiteY29" fmla="*/ 1905 h 340042"/>
                  <a:gd name="connsiteX30" fmla="*/ 162878 w 180975"/>
                  <a:gd name="connsiteY30" fmla="*/ 0 h 340042"/>
                  <a:gd name="connsiteX31" fmla="*/ 171450 w 180975"/>
                  <a:gd name="connsiteY31" fmla="*/ 952 h 340042"/>
                  <a:gd name="connsiteX32" fmla="*/ 177165 w 180975"/>
                  <a:gd name="connsiteY32" fmla="*/ 1905 h 340042"/>
                  <a:gd name="connsiteX33" fmla="*/ 180975 w 180975"/>
                  <a:gd name="connsiteY33" fmla="*/ 2857 h 340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80975" h="340042">
                    <a:moveTo>
                      <a:pt x="180975" y="2857"/>
                    </a:moveTo>
                    <a:cubicBezTo>
                      <a:pt x="180975" y="2857"/>
                      <a:pt x="179070" y="2857"/>
                      <a:pt x="176213" y="2857"/>
                    </a:cubicBezTo>
                    <a:cubicBezTo>
                      <a:pt x="172403" y="2857"/>
                      <a:pt x="167640" y="2857"/>
                      <a:pt x="161925" y="3810"/>
                    </a:cubicBezTo>
                    <a:cubicBezTo>
                      <a:pt x="156210" y="4763"/>
                      <a:pt x="148590" y="6667"/>
                      <a:pt x="140970" y="9525"/>
                    </a:cubicBezTo>
                    <a:cubicBezTo>
                      <a:pt x="133350" y="12382"/>
                      <a:pt x="125730" y="18097"/>
                      <a:pt x="118110" y="24765"/>
                    </a:cubicBezTo>
                    <a:cubicBezTo>
                      <a:pt x="110490" y="31432"/>
                      <a:pt x="104775" y="40957"/>
                      <a:pt x="100013" y="51435"/>
                    </a:cubicBezTo>
                    <a:cubicBezTo>
                      <a:pt x="95250" y="61913"/>
                      <a:pt x="91440" y="73342"/>
                      <a:pt x="88583" y="85725"/>
                    </a:cubicBezTo>
                    <a:cubicBezTo>
                      <a:pt x="83820" y="110490"/>
                      <a:pt x="83820" y="138113"/>
                      <a:pt x="89535" y="164782"/>
                    </a:cubicBezTo>
                    <a:cubicBezTo>
                      <a:pt x="92393" y="178117"/>
                      <a:pt x="97155" y="191453"/>
                      <a:pt x="100013" y="205740"/>
                    </a:cubicBezTo>
                    <a:cubicBezTo>
                      <a:pt x="103823" y="220028"/>
                      <a:pt x="105728" y="234315"/>
                      <a:pt x="105728" y="249555"/>
                    </a:cubicBezTo>
                    <a:cubicBezTo>
                      <a:pt x="105728" y="257175"/>
                      <a:pt x="104775" y="263842"/>
                      <a:pt x="103823" y="271463"/>
                    </a:cubicBezTo>
                    <a:cubicBezTo>
                      <a:pt x="102870" y="275272"/>
                      <a:pt x="101918" y="278130"/>
                      <a:pt x="100965" y="281940"/>
                    </a:cubicBezTo>
                    <a:cubicBezTo>
                      <a:pt x="99060" y="285750"/>
                      <a:pt x="98108" y="288607"/>
                      <a:pt x="96203" y="292417"/>
                    </a:cubicBezTo>
                    <a:cubicBezTo>
                      <a:pt x="88583" y="304800"/>
                      <a:pt x="78105" y="312420"/>
                      <a:pt x="68580" y="318135"/>
                    </a:cubicBezTo>
                    <a:cubicBezTo>
                      <a:pt x="49530" y="329565"/>
                      <a:pt x="31433" y="334328"/>
                      <a:pt x="19050" y="337185"/>
                    </a:cubicBezTo>
                    <a:cubicBezTo>
                      <a:pt x="12383" y="338138"/>
                      <a:pt x="7620" y="339090"/>
                      <a:pt x="4763" y="339090"/>
                    </a:cubicBezTo>
                    <a:cubicBezTo>
                      <a:pt x="953" y="339090"/>
                      <a:pt x="0" y="340042"/>
                      <a:pt x="0" y="340042"/>
                    </a:cubicBezTo>
                    <a:cubicBezTo>
                      <a:pt x="0" y="340042"/>
                      <a:pt x="6668" y="338138"/>
                      <a:pt x="18098" y="332422"/>
                    </a:cubicBezTo>
                    <a:cubicBezTo>
                      <a:pt x="29528" y="327660"/>
                      <a:pt x="45720" y="319088"/>
                      <a:pt x="61913" y="306705"/>
                    </a:cubicBezTo>
                    <a:cubicBezTo>
                      <a:pt x="69533" y="300038"/>
                      <a:pt x="77153" y="292417"/>
                      <a:pt x="81915" y="282892"/>
                    </a:cubicBezTo>
                    <a:cubicBezTo>
                      <a:pt x="82868" y="280988"/>
                      <a:pt x="83820" y="278130"/>
                      <a:pt x="84773" y="276225"/>
                    </a:cubicBezTo>
                    <a:cubicBezTo>
                      <a:pt x="85725" y="273367"/>
                      <a:pt x="85725" y="270510"/>
                      <a:pt x="86678" y="267653"/>
                    </a:cubicBezTo>
                    <a:cubicBezTo>
                      <a:pt x="87630" y="261938"/>
                      <a:pt x="87630" y="256222"/>
                      <a:pt x="87630" y="249555"/>
                    </a:cubicBezTo>
                    <a:cubicBezTo>
                      <a:pt x="86678" y="237172"/>
                      <a:pt x="83820" y="224790"/>
                      <a:pt x="80010" y="211455"/>
                    </a:cubicBezTo>
                    <a:cubicBezTo>
                      <a:pt x="76200" y="198120"/>
                      <a:pt x="71438" y="184785"/>
                      <a:pt x="68580" y="169545"/>
                    </a:cubicBezTo>
                    <a:cubicBezTo>
                      <a:pt x="65723" y="154305"/>
                      <a:pt x="63818" y="139065"/>
                      <a:pt x="63818" y="124777"/>
                    </a:cubicBezTo>
                    <a:cubicBezTo>
                      <a:pt x="63818" y="109538"/>
                      <a:pt x="66675" y="95250"/>
                      <a:pt x="69533" y="80963"/>
                    </a:cubicBezTo>
                    <a:cubicBezTo>
                      <a:pt x="73343" y="66675"/>
                      <a:pt x="79058" y="54292"/>
                      <a:pt x="85725" y="42863"/>
                    </a:cubicBezTo>
                    <a:cubicBezTo>
                      <a:pt x="92393" y="31432"/>
                      <a:pt x="100965" y="21907"/>
                      <a:pt x="110490" y="15240"/>
                    </a:cubicBezTo>
                    <a:cubicBezTo>
                      <a:pt x="120015" y="8572"/>
                      <a:pt x="129540" y="3810"/>
                      <a:pt x="139065" y="1905"/>
                    </a:cubicBezTo>
                    <a:cubicBezTo>
                      <a:pt x="148590" y="0"/>
                      <a:pt x="156210" y="0"/>
                      <a:pt x="162878" y="0"/>
                    </a:cubicBezTo>
                    <a:cubicBezTo>
                      <a:pt x="165735" y="0"/>
                      <a:pt x="168593" y="952"/>
                      <a:pt x="171450" y="952"/>
                    </a:cubicBezTo>
                    <a:cubicBezTo>
                      <a:pt x="174308" y="952"/>
                      <a:pt x="176213" y="1905"/>
                      <a:pt x="177165" y="1905"/>
                    </a:cubicBezTo>
                    <a:cubicBezTo>
                      <a:pt x="179070" y="1905"/>
                      <a:pt x="180975" y="2857"/>
                      <a:pt x="180975" y="2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54D26EF-7A18-4F4F-9235-299648EED1F9}"/>
                  </a:ext>
                </a:extLst>
              </p:cNvPr>
              <p:cNvSpPr/>
              <p:nvPr/>
            </p:nvSpPr>
            <p:spPr>
              <a:xfrm>
                <a:off x="3679507" y="2535554"/>
                <a:ext cx="300037" cy="365760"/>
              </a:xfrm>
              <a:custGeom>
                <a:avLst/>
                <a:gdLst>
                  <a:gd name="connsiteX0" fmla="*/ 300038 w 300037"/>
                  <a:gd name="connsiteY0" fmla="*/ 7620 h 365760"/>
                  <a:gd name="connsiteX1" fmla="*/ 276225 w 300037"/>
                  <a:gd name="connsiteY1" fmla="*/ 9525 h 365760"/>
                  <a:gd name="connsiteX2" fmla="*/ 249555 w 300037"/>
                  <a:gd name="connsiteY2" fmla="*/ 11430 h 365760"/>
                  <a:gd name="connsiteX3" fmla="*/ 217170 w 300037"/>
                  <a:gd name="connsiteY3" fmla="*/ 18098 h 365760"/>
                  <a:gd name="connsiteX4" fmla="*/ 186690 w 300037"/>
                  <a:gd name="connsiteY4" fmla="*/ 38100 h 365760"/>
                  <a:gd name="connsiteX5" fmla="*/ 180022 w 300037"/>
                  <a:gd name="connsiteY5" fmla="*/ 46673 h 365760"/>
                  <a:gd name="connsiteX6" fmla="*/ 174307 w 300037"/>
                  <a:gd name="connsiteY6" fmla="*/ 55245 h 365760"/>
                  <a:gd name="connsiteX7" fmla="*/ 166688 w 300037"/>
                  <a:gd name="connsiteY7" fmla="*/ 74295 h 365760"/>
                  <a:gd name="connsiteX8" fmla="*/ 165735 w 300037"/>
                  <a:gd name="connsiteY8" fmla="*/ 119063 h 365760"/>
                  <a:gd name="connsiteX9" fmla="*/ 172402 w 300037"/>
                  <a:gd name="connsiteY9" fmla="*/ 169545 h 365760"/>
                  <a:gd name="connsiteX10" fmla="*/ 166688 w 300037"/>
                  <a:gd name="connsiteY10" fmla="*/ 223838 h 365760"/>
                  <a:gd name="connsiteX11" fmla="*/ 144780 w 300037"/>
                  <a:gd name="connsiteY11" fmla="*/ 270510 h 365760"/>
                  <a:gd name="connsiteX12" fmla="*/ 141922 w 300037"/>
                  <a:gd name="connsiteY12" fmla="*/ 275273 h 365760"/>
                  <a:gd name="connsiteX13" fmla="*/ 138113 w 300037"/>
                  <a:gd name="connsiteY13" fmla="*/ 280035 h 365760"/>
                  <a:gd name="connsiteX14" fmla="*/ 131445 w 300037"/>
                  <a:gd name="connsiteY14" fmla="*/ 289560 h 365760"/>
                  <a:gd name="connsiteX15" fmla="*/ 115252 w 300037"/>
                  <a:gd name="connsiteY15" fmla="*/ 307658 h 365760"/>
                  <a:gd name="connsiteX16" fmla="*/ 80963 w 300037"/>
                  <a:gd name="connsiteY16" fmla="*/ 334327 h 365760"/>
                  <a:gd name="connsiteX17" fmla="*/ 22860 w 300037"/>
                  <a:gd name="connsiteY17" fmla="*/ 359092 h 365760"/>
                  <a:gd name="connsiteX18" fmla="*/ 5715 w 300037"/>
                  <a:gd name="connsiteY18" fmla="*/ 363855 h 365760"/>
                  <a:gd name="connsiteX19" fmla="*/ 0 w 300037"/>
                  <a:gd name="connsiteY19" fmla="*/ 365760 h 365760"/>
                  <a:gd name="connsiteX20" fmla="*/ 20955 w 300037"/>
                  <a:gd name="connsiteY20" fmla="*/ 355283 h 365760"/>
                  <a:gd name="connsiteX21" fmla="*/ 72390 w 300037"/>
                  <a:gd name="connsiteY21" fmla="*/ 323850 h 365760"/>
                  <a:gd name="connsiteX22" fmla="*/ 100965 w 300037"/>
                  <a:gd name="connsiteY22" fmla="*/ 296227 h 365760"/>
                  <a:gd name="connsiteX23" fmla="*/ 113347 w 300037"/>
                  <a:gd name="connsiteY23" fmla="*/ 279083 h 365760"/>
                  <a:gd name="connsiteX24" fmla="*/ 119063 w 300037"/>
                  <a:gd name="connsiteY24" fmla="*/ 269558 h 365760"/>
                  <a:gd name="connsiteX25" fmla="*/ 121920 w 300037"/>
                  <a:gd name="connsiteY25" fmla="*/ 264795 h 365760"/>
                  <a:gd name="connsiteX26" fmla="*/ 124777 w 300037"/>
                  <a:gd name="connsiteY26" fmla="*/ 260033 h 365760"/>
                  <a:gd name="connsiteX27" fmla="*/ 142875 w 300037"/>
                  <a:gd name="connsiteY27" fmla="*/ 217170 h 365760"/>
                  <a:gd name="connsiteX28" fmla="*/ 147638 w 300037"/>
                  <a:gd name="connsiteY28" fmla="*/ 170498 h 365760"/>
                  <a:gd name="connsiteX29" fmla="*/ 142875 w 300037"/>
                  <a:gd name="connsiteY29" fmla="*/ 120015 h 365760"/>
                  <a:gd name="connsiteX30" fmla="*/ 146685 w 300037"/>
                  <a:gd name="connsiteY30" fmla="*/ 67628 h 365760"/>
                  <a:gd name="connsiteX31" fmla="*/ 158115 w 300037"/>
                  <a:gd name="connsiteY31" fmla="*/ 43815 h 365760"/>
                  <a:gd name="connsiteX32" fmla="*/ 165735 w 300037"/>
                  <a:gd name="connsiteY32" fmla="*/ 33338 h 365760"/>
                  <a:gd name="connsiteX33" fmla="*/ 173355 w 300037"/>
                  <a:gd name="connsiteY33" fmla="*/ 24765 h 365760"/>
                  <a:gd name="connsiteX34" fmla="*/ 212407 w 300037"/>
                  <a:gd name="connsiteY34" fmla="*/ 2858 h 365760"/>
                  <a:gd name="connsiteX35" fmla="*/ 248602 w 300037"/>
                  <a:gd name="connsiteY35" fmla="*/ 0 h 365760"/>
                  <a:gd name="connsiteX36" fmla="*/ 275272 w 300037"/>
                  <a:gd name="connsiteY36" fmla="*/ 1905 h 365760"/>
                  <a:gd name="connsiteX37" fmla="*/ 300038 w 300037"/>
                  <a:gd name="connsiteY37" fmla="*/ 7620 h 365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0037" h="365760">
                    <a:moveTo>
                      <a:pt x="300038" y="7620"/>
                    </a:moveTo>
                    <a:cubicBezTo>
                      <a:pt x="300038" y="7620"/>
                      <a:pt x="291465" y="8573"/>
                      <a:pt x="276225" y="9525"/>
                    </a:cubicBezTo>
                    <a:cubicBezTo>
                      <a:pt x="268605" y="10478"/>
                      <a:pt x="260032" y="10478"/>
                      <a:pt x="249555" y="11430"/>
                    </a:cubicBezTo>
                    <a:cubicBezTo>
                      <a:pt x="239077" y="12383"/>
                      <a:pt x="227647" y="14288"/>
                      <a:pt x="217170" y="18098"/>
                    </a:cubicBezTo>
                    <a:cubicBezTo>
                      <a:pt x="205740" y="21908"/>
                      <a:pt x="195263" y="28575"/>
                      <a:pt x="186690" y="38100"/>
                    </a:cubicBezTo>
                    <a:cubicBezTo>
                      <a:pt x="184785" y="40958"/>
                      <a:pt x="181927" y="43815"/>
                      <a:pt x="180022" y="46673"/>
                    </a:cubicBezTo>
                    <a:cubicBezTo>
                      <a:pt x="178117" y="49530"/>
                      <a:pt x="176213" y="52388"/>
                      <a:pt x="174307" y="55245"/>
                    </a:cubicBezTo>
                    <a:cubicBezTo>
                      <a:pt x="170497" y="60960"/>
                      <a:pt x="168592" y="67628"/>
                      <a:pt x="166688" y="74295"/>
                    </a:cubicBezTo>
                    <a:cubicBezTo>
                      <a:pt x="162877" y="87630"/>
                      <a:pt x="163830" y="102870"/>
                      <a:pt x="165735" y="119063"/>
                    </a:cubicBezTo>
                    <a:cubicBezTo>
                      <a:pt x="167640" y="135255"/>
                      <a:pt x="170497" y="151448"/>
                      <a:pt x="172402" y="169545"/>
                    </a:cubicBezTo>
                    <a:cubicBezTo>
                      <a:pt x="173355" y="187642"/>
                      <a:pt x="171450" y="205740"/>
                      <a:pt x="166688" y="223838"/>
                    </a:cubicBezTo>
                    <a:cubicBezTo>
                      <a:pt x="161925" y="240983"/>
                      <a:pt x="153352" y="257175"/>
                      <a:pt x="144780" y="270510"/>
                    </a:cubicBezTo>
                    <a:lnTo>
                      <a:pt x="141922" y="275273"/>
                    </a:lnTo>
                    <a:cubicBezTo>
                      <a:pt x="140970" y="277177"/>
                      <a:pt x="140017" y="279083"/>
                      <a:pt x="138113" y="280035"/>
                    </a:cubicBezTo>
                    <a:cubicBezTo>
                      <a:pt x="136207" y="282892"/>
                      <a:pt x="133350" y="286702"/>
                      <a:pt x="131445" y="289560"/>
                    </a:cubicBezTo>
                    <a:cubicBezTo>
                      <a:pt x="126682" y="296227"/>
                      <a:pt x="120967" y="301942"/>
                      <a:pt x="115252" y="307658"/>
                    </a:cubicBezTo>
                    <a:cubicBezTo>
                      <a:pt x="104775" y="318135"/>
                      <a:pt x="92392" y="327660"/>
                      <a:pt x="80963" y="334327"/>
                    </a:cubicBezTo>
                    <a:cubicBezTo>
                      <a:pt x="58102" y="347663"/>
                      <a:pt x="37147" y="354330"/>
                      <a:pt x="22860" y="359092"/>
                    </a:cubicBezTo>
                    <a:cubicBezTo>
                      <a:pt x="15240" y="360998"/>
                      <a:pt x="9525" y="362902"/>
                      <a:pt x="5715" y="363855"/>
                    </a:cubicBezTo>
                    <a:cubicBezTo>
                      <a:pt x="1905" y="364808"/>
                      <a:pt x="0" y="365760"/>
                      <a:pt x="0" y="365760"/>
                    </a:cubicBezTo>
                    <a:cubicBezTo>
                      <a:pt x="0" y="365760"/>
                      <a:pt x="7620" y="361950"/>
                      <a:pt x="20955" y="355283"/>
                    </a:cubicBezTo>
                    <a:cubicBezTo>
                      <a:pt x="34290" y="348615"/>
                      <a:pt x="53340" y="338138"/>
                      <a:pt x="72390" y="323850"/>
                    </a:cubicBezTo>
                    <a:cubicBezTo>
                      <a:pt x="81915" y="316230"/>
                      <a:pt x="92392" y="307658"/>
                      <a:pt x="100965" y="296227"/>
                    </a:cubicBezTo>
                    <a:cubicBezTo>
                      <a:pt x="105727" y="290513"/>
                      <a:pt x="109538" y="284798"/>
                      <a:pt x="113347" y="279083"/>
                    </a:cubicBezTo>
                    <a:cubicBezTo>
                      <a:pt x="115252" y="276225"/>
                      <a:pt x="117157" y="273367"/>
                      <a:pt x="119063" y="269558"/>
                    </a:cubicBezTo>
                    <a:cubicBezTo>
                      <a:pt x="120015" y="267652"/>
                      <a:pt x="120967" y="265748"/>
                      <a:pt x="121920" y="264795"/>
                    </a:cubicBezTo>
                    <a:lnTo>
                      <a:pt x="124777" y="260033"/>
                    </a:lnTo>
                    <a:cubicBezTo>
                      <a:pt x="132397" y="246698"/>
                      <a:pt x="138113" y="232410"/>
                      <a:pt x="142875" y="217170"/>
                    </a:cubicBezTo>
                    <a:cubicBezTo>
                      <a:pt x="146685" y="201930"/>
                      <a:pt x="147638" y="186690"/>
                      <a:pt x="147638" y="170498"/>
                    </a:cubicBezTo>
                    <a:cubicBezTo>
                      <a:pt x="146685" y="154305"/>
                      <a:pt x="143827" y="138113"/>
                      <a:pt x="142875" y="120015"/>
                    </a:cubicBezTo>
                    <a:cubicBezTo>
                      <a:pt x="141922" y="102870"/>
                      <a:pt x="141922" y="84773"/>
                      <a:pt x="146685" y="67628"/>
                    </a:cubicBezTo>
                    <a:cubicBezTo>
                      <a:pt x="149542" y="59055"/>
                      <a:pt x="153352" y="51435"/>
                      <a:pt x="158115" y="43815"/>
                    </a:cubicBezTo>
                    <a:cubicBezTo>
                      <a:pt x="160020" y="40005"/>
                      <a:pt x="162877" y="37148"/>
                      <a:pt x="165735" y="33338"/>
                    </a:cubicBezTo>
                    <a:cubicBezTo>
                      <a:pt x="168592" y="29528"/>
                      <a:pt x="170497" y="27623"/>
                      <a:pt x="173355" y="24765"/>
                    </a:cubicBezTo>
                    <a:cubicBezTo>
                      <a:pt x="184785" y="12383"/>
                      <a:pt x="199072" y="6667"/>
                      <a:pt x="212407" y="2858"/>
                    </a:cubicBezTo>
                    <a:cubicBezTo>
                      <a:pt x="225742" y="0"/>
                      <a:pt x="238125" y="0"/>
                      <a:pt x="248602" y="0"/>
                    </a:cubicBezTo>
                    <a:cubicBezTo>
                      <a:pt x="259080" y="0"/>
                      <a:pt x="268605" y="953"/>
                      <a:pt x="275272" y="1905"/>
                    </a:cubicBezTo>
                    <a:cubicBezTo>
                      <a:pt x="291465" y="6667"/>
                      <a:pt x="300038" y="7620"/>
                      <a:pt x="300038" y="76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35FE425-F169-4C85-AA17-4AC7FAF045C5}"/>
                </a:ext>
              </a:extLst>
            </p:cNvPr>
            <p:cNvSpPr/>
            <p:nvPr userDrawn="1"/>
          </p:nvSpPr>
          <p:spPr>
            <a:xfrm rot="17139227">
              <a:off x="1660687" y="4067848"/>
              <a:ext cx="879771" cy="1186579"/>
            </a:xfrm>
            <a:custGeom>
              <a:avLst/>
              <a:gdLst>
                <a:gd name="connsiteX0" fmla="*/ 89902 w 522671"/>
                <a:gd name="connsiteY0" fmla="*/ 100487 h 632196"/>
                <a:gd name="connsiteX1" fmla="*/ 86092 w 522671"/>
                <a:gd name="connsiteY1" fmla="*/ 104297 h 632196"/>
                <a:gd name="connsiteX2" fmla="*/ 1320 w 522671"/>
                <a:gd name="connsiteY2" fmla="*/ 301465 h 632196"/>
                <a:gd name="connsiteX3" fmla="*/ 67042 w 522671"/>
                <a:gd name="connsiteY3" fmla="*/ 451960 h 632196"/>
                <a:gd name="connsiteX4" fmla="*/ 136575 w 522671"/>
                <a:gd name="connsiteY4" fmla="*/ 486249 h 632196"/>
                <a:gd name="connsiteX5" fmla="*/ 205155 w 522671"/>
                <a:gd name="connsiteY5" fmla="*/ 542447 h 632196"/>
                <a:gd name="connsiteX6" fmla="*/ 350887 w 522671"/>
                <a:gd name="connsiteY6" fmla="*/ 631982 h 632196"/>
                <a:gd name="connsiteX7" fmla="*/ 517575 w 522671"/>
                <a:gd name="connsiteY7" fmla="*/ 350995 h 632196"/>
                <a:gd name="connsiteX8" fmla="*/ 459472 w 522671"/>
                <a:gd name="connsiteY8" fmla="*/ 54767 h 632196"/>
                <a:gd name="connsiteX9" fmla="*/ 89902 w 522671"/>
                <a:gd name="connsiteY9" fmla="*/ 100487 h 63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671" h="632196">
                  <a:moveTo>
                    <a:pt x="89902" y="100487"/>
                  </a:moveTo>
                  <a:cubicBezTo>
                    <a:pt x="88950" y="101440"/>
                    <a:pt x="87045" y="103345"/>
                    <a:pt x="86092" y="104297"/>
                  </a:cubicBezTo>
                  <a:cubicBezTo>
                    <a:pt x="33705" y="165257"/>
                    <a:pt x="8940" y="223360"/>
                    <a:pt x="1320" y="301465"/>
                  </a:cubicBezTo>
                  <a:cubicBezTo>
                    <a:pt x="-5348" y="363377"/>
                    <a:pt x="12750" y="415765"/>
                    <a:pt x="67042" y="451960"/>
                  </a:cubicBezTo>
                  <a:cubicBezTo>
                    <a:pt x="88950" y="466247"/>
                    <a:pt x="112762" y="475772"/>
                    <a:pt x="136575" y="486249"/>
                  </a:cubicBezTo>
                  <a:cubicBezTo>
                    <a:pt x="167055" y="499585"/>
                    <a:pt x="185152" y="516730"/>
                    <a:pt x="205155" y="542447"/>
                  </a:cubicBezTo>
                  <a:cubicBezTo>
                    <a:pt x="241350" y="588167"/>
                    <a:pt x="283260" y="635792"/>
                    <a:pt x="350887" y="631982"/>
                  </a:cubicBezTo>
                  <a:cubicBezTo>
                    <a:pt x="498525" y="623410"/>
                    <a:pt x="508050" y="454817"/>
                    <a:pt x="517575" y="350995"/>
                  </a:cubicBezTo>
                  <a:cubicBezTo>
                    <a:pt x="526147" y="255745"/>
                    <a:pt x="532815" y="130967"/>
                    <a:pt x="459472" y="54767"/>
                  </a:cubicBezTo>
                  <a:cubicBezTo>
                    <a:pt x="359460" y="-49055"/>
                    <a:pt x="175627" y="10952"/>
                    <a:pt x="89902" y="100487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ตัวแทนข้อความ 6">
            <a:extLst>
              <a:ext uri="{FF2B5EF4-FFF2-40B4-BE49-F238E27FC236}">
                <a16:creationId xmlns:a16="http://schemas.microsoft.com/office/drawing/2014/main" id="{77A69EE2-0CFD-454C-9162-15A986A482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8089" y="1015565"/>
            <a:ext cx="2667822" cy="519232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47" name="ตัวแทนข้อความ 6">
            <a:extLst>
              <a:ext uri="{FF2B5EF4-FFF2-40B4-BE49-F238E27FC236}">
                <a16:creationId xmlns:a16="http://schemas.microsoft.com/office/drawing/2014/main" id="{54A1EC9B-38D0-430D-95CC-212949AE88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8089" y="672764"/>
            <a:ext cx="2667822" cy="324471"/>
          </a:xfrm>
        </p:spPr>
        <p:txBody>
          <a:bodyPr>
            <a:noAutofit/>
          </a:bodyPr>
          <a:lstStyle>
            <a:lvl1pPr marL="0" indent="0" algn="ctr">
              <a:buNone/>
              <a:defRPr sz="23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STEP 01</a:t>
            </a:r>
          </a:p>
        </p:txBody>
      </p:sp>
      <p:sp>
        <p:nvSpPr>
          <p:cNvPr id="48" name="ตัวแทนข้อความ 6">
            <a:extLst>
              <a:ext uri="{FF2B5EF4-FFF2-40B4-BE49-F238E27FC236}">
                <a16:creationId xmlns:a16="http://schemas.microsoft.com/office/drawing/2014/main" id="{CF36BDA5-FE71-4AA8-9F95-A0C0C3D698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8089" y="2524609"/>
            <a:ext cx="2667822" cy="519232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49" name="ตัวแทนข้อความ 6">
            <a:extLst>
              <a:ext uri="{FF2B5EF4-FFF2-40B4-BE49-F238E27FC236}">
                <a16:creationId xmlns:a16="http://schemas.microsoft.com/office/drawing/2014/main" id="{66DC9475-ED3B-47B2-BDF9-2D38E9E851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8089" y="2181808"/>
            <a:ext cx="2667822" cy="324471"/>
          </a:xfrm>
        </p:spPr>
        <p:txBody>
          <a:bodyPr>
            <a:noAutofit/>
          </a:bodyPr>
          <a:lstStyle>
            <a:lvl1pPr marL="0" indent="0" algn="ctr">
              <a:buNone/>
              <a:defRPr sz="23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STEP 02</a:t>
            </a:r>
          </a:p>
        </p:txBody>
      </p:sp>
      <p:sp>
        <p:nvSpPr>
          <p:cNvPr id="50" name="ตัวแทนข้อความ 6">
            <a:extLst>
              <a:ext uri="{FF2B5EF4-FFF2-40B4-BE49-F238E27FC236}">
                <a16:creationId xmlns:a16="http://schemas.microsoft.com/office/drawing/2014/main" id="{BAC68D4A-6E93-4345-8AF5-8FFA2289DE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8089" y="4006340"/>
            <a:ext cx="2667822" cy="519232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</a:t>
            </a:r>
          </a:p>
        </p:txBody>
      </p:sp>
      <p:sp>
        <p:nvSpPr>
          <p:cNvPr id="51" name="ตัวแทนข้อความ 6">
            <a:extLst>
              <a:ext uri="{FF2B5EF4-FFF2-40B4-BE49-F238E27FC236}">
                <a16:creationId xmlns:a16="http://schemas.microsoft.com/office/drawing/2014/main" id="{AED96FC7-4AD7-4056-A137-AF519C2066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38089" y="3663539"/>
            <a:ext cx="2667822" cy="324471"/>
          </a:xfrm>
        </p:spPr>
        <p:txBody>
          <a:bodyPr>
            <a:noAutofit/>
          </a:bodyPr>
          <a:lstStyle>
            <a:lvl1pPr marL="0" indent="0" algn="ctr">
              <a:buNone/>
              <a:defRPr sz="23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STEP 03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CC4DA9-E6CC-44AB-8BE7-94E81714D7B0}"/>
              </a:ext>
            </a:extLst>
          </p:cNvPr>
          <p:cNvGrpSpPr/>
          <p:nvPr userDrawn="1"/>
        </p:nvGrpSpPr>
        <p:grpSpPr>
          <a:xfrm flipH="1" flipV="1">
            <a:off x="6325657" y="2894922"/>
            <a:ext cx="3044329" cy="2714218"/>
            <a:chOff x="-246671" y="-671305"/>
            <a:chExt cx="3358864" cy="2994646"/>
          </a:xfrm>
        </p:grpSpPr>
        <p:grpSp>
          <p:nvGrpSpPr>
            <p:cNvPr id="53" name="Graphic 3">
              <a:extLst>
                <a:ext uri="{FF2B5EF4-FFF2-40B4-BE49-F238E27FC236}">
                  <a16:creationId xmlns:a16="http://schemas.microsoft.com/office/drawing/2014/main" id="{15B67E8F-6258-4F00-B859-C16B105A091C}"/>
                </a:ext>
              </a:extLst>
            </p:cNvPr>
            <p:cNvGrpSpPr/>
            <p:nvPr userDrawn="1"/>
          </p:nvGrpSpPr>
          <p:grpSpPr>
            <a:xfrm flipH="1">
              <a:off x="-246671" y="-671305"/>
              <a:ext cx="3001973" cy="2763531"/>
              <a:chOff x="4931257" y="252412"/>
              <a:chExt cx="1326344" cy="1220994"/>
            </a:xfrm>
          </p:grpSpPr>
          <p:grpSp>
            <p:nvGrpSpPr>
              <p:cNvPr id="55" name="Graphic 3">
                <a:extLst>
                  <a:ext uri="{FF2B5EF4-FFF2-40B4-BE49-F238E27FC236}">
                    <a16:creationId xmlns:a16="http://schemas.microsoft.com/office/drawing/2014/main" id="{3E1E8D9D-747E-4865-826B-DF063C445E05}"/>
                  </a:ext>
                </a:extLst>
              </p:cNvPr>
              <p:cNvGrpSpPr/>
              <p:nvPr/>
            </p:nvGrpSpPr>
            <p:grpSpPr>
              <a:xfrm>
                <a:off x="4931257" y="252412"/>
                <a:ext cx="1326344" cy="1220994"/>
                <a:chOff x="4931257" y="252412"/>
                <a:chExt cx="1326344" cy="1220994"/>
              </a:xfrm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A322E5D1-A7BA-49ED-B932-47C6F7DA6C3E}"/>
                    </a:ext>
                  </a:extLst>
                </p:cNvPr>
                <p:cNvSpPr/>
                <p:nvPr/>
              </p:nvSpPr>
              <p:spPr>
                <a:xfrm>
                  <a:off x="4931257" y="252412"/>
                  <a:ext cx="1326344" cy="1220994"/>
                </a:xfrm>
                <a:custGeom>
                  <a:avLst/>
                  <a:gdLst>
                    <a:gd name="connsiteX0" fmla="*/ 381787 w 1326344"/>
                    <a:gd name="connsiteY0" fmla="*/ 54293 h 1220994"/>
                    <a:gd name="connsiteX1" fmla="*/ 12217 w 1326344"/>
                    <a:gd name="connsiteY1" fmla="*/ 564833 h 1220994"/>
                    <a:gd name="connsiteX2" fmla="*/ 505612 w 1326344"/>
                    <a:gd name="connsiteY2" fmla="*/ 481013 h 1220994"/>
                    <a:gd name="connsiteX3" fmla="*/ 721830 w 1326344"/>
                    <a:gd name="connsiteY3" fmla="*/ 468630 h 1220994"/>
                    <a:gd name="connsiteX4" fmla="*/ 271297 w 1326344"/>
                    <a:gd name="connsiteY4" fmla="*/ 934403 h 1220994"/>
                    <a:gd name="connsiteX5" fmla="*/ 634200 w 1326344"/>
                    <a:gd name="connsiteY5" fmla="*/ 969645 h 1220994"/>
                    <a:gd name="connsiteX6" fmla="*/ 1029487 w 1326344"/>
                    <a:gd name="connsiteY6" fmla="*/ 871538 h 1220994"/>
                    <a:gd name="connsiteX7" fmla="*/ 1196175 w 1326344"/>
                    <a:gd name="connsiteY7" fmla="*/ 1185863 h 1220994"/>
                    <a:gd name="connsiteX8" fmla="*/ 1316190 w 1326344"/>
                    <a:gd name="connsiteY8" fmla="*/ 0 h 1220994"/>
                    <a:gd name="connsiteX9" fmla="*/ 381787 w 1326344"/>
                    <a:gd name="connsiteY9" fmla="*/ 54293 h 1220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344" h="1220994">
                      <a:moveTo>
                        <a:pt x="381787" y="54293"/>
                      </a:moveTo>
                      <a:cubicBezTo>
                        <a:pt x="381787" y="54293"/>
                        <a:pt x="-80175" y="391478"/>
                        <a:pt x="12217" y="564833"/>
                      </a:cubicBezTo>
                      <a:cubicBezTo>
                        <a:pt x="104610" y="738188"/>
                        <a:pt x="346545" y="628650"/>
                        <a:pt x="505612" y="481013"/>
                      </a:cubicBezTo>
                      <a:cubicBezTo>
                        <a:pt x="664680" y="333375"/>
                        <a:pt x="741832" y="363855"/>
                        <a:pt x="721830" y="468630"/>
                      </a:cubicBezTo>
                      <a:cubicBezTo>
                        <a:pt x="701827" y="572453"/>
                        <a:pt x="396075" y="829628"/>
                        <a:pt x="271297" y="934403"/>
                      </a:cubicBezTo>
                      <a:cubicBezTo>
                        <a:pt x="146520" y="1039178"/>
                        <a:pt x="314160" y="1202055"/>
                        <a:pt x="634200" y="969645"/>
                      </a:cubicBezTo>
                      <a:cubicBezTo>
                        <a:pt x="954240" y="737235"/>
                        <a:pt x="1106640" y="709613"/>
                        <a:pt x="1029487" y="871538"/>
                      </a:cubicBezTo>
                      <a:cubicBezTo>
                        <a:pt x="952335" y="1033463"/>
                        <a:pt x="1014247" y="1321118"/>
                        <a:pt x="1196175" y="1185863"/>
                      </a:cubicBezTo>
                      <a:cubicBezTo>
                        <a:pt x="1378102" y="1050608"/>
                        <a:pt x="1316190" y="0"/>
                        <a:pt x="1316190" y="0"/>
                      </a:cubicBezTo>
                      <a:lnTo>
                        <a:pt x="381787" y="54293"/>
                      </a:lnTo>
                      <a:close/>
                    </a:path>
                  </a:pathLst>
                </a:custGeom>
                <a:solidFill>
                  <a:srgbClr val="FF941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DD755542-D477-4A3E-A951-B9FC32D2D6B1}"/>
                    </a:ext>
                  </a:extLst>
                </p:cNvPr>
                <p:cNvSpPr/>
                <p:nvPr/>
              </p:nvSpPr>
              <p:spPr>
                <a:xfrm>
                  <a:off x="5620701" y="758742"/>
                  <a:ext cx="313874" cy="221595"/>
                </a:xfrm>
                <a:custGeom>
                  <a:avLst/>
                  <a:gdLst>
                    <a:gd name="connsiteX0" fmla="*/ 282892 w 313874"/>
                    <a:gd name="connsiteY0" fmla="*/ 5162 h 221595"/>
                    <a:gd name="connsiteX1" fmla="*/ 179070 w 313874"/>
                    <a:gd name="connsiteY1" fmla="*/ 126129 h 221595"/>
                    <a:gd name="connsiteX2" fmla="*/ 117157 w 313874"/>
                    <a:gd name="connsiteY2" fmla="*/ 169944 h 221595"/>
                    <a:gd name="connsiteX3" fmla="*/ 17145 w 313874"/>
                    <a:gd name="connsiteY3" fmla="*/ 185184 h 221595"/>
                    <a:gd name="connsiteX4" fmla="*/ 17145 w 313874"/>
                    <a:gd name="connsiteY4" fmla="*/ 221379 h 221595"/>
                    <a:gd name="connsiteX5" fmla="*/ 169545 w 313874"/>
                    <a:gd name="connsiteY5" fmla="*/ 181374 h 221595"/>
                    <a:gd name="connsiteX6" fmla="*/ 259080 w 313874"/>
                    <a:gd name="connsiteY6" fmla="*/ 86124 h 221595"/>
                    <a:gd name="connsiteX7" fmla="*/ 308610 w 313874"/>
                    <a:gd name="connsiteY7" fmla="*/ 29927 h 221595"/>
                    <a:gd name="connsiteX8" fmla="*/ 282892 w 313874"/>
                    <a:gd name="connsiteY8" fmla="*/ 5162 h 221595"/>
                    <a:gd name="connsiteX9" fmla="*/ 282892 w 313874"/>
                    <a:gd name="connsiteY9" fmla="*/ 5162 h 22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3874" h="221595">
                      <a:moveTo>
                        <a:pt x="282892" y="5162"/>
                      </a:moveTo>
                      <a:cubicBezTo>
                        <a:pt x="243840" y="42309"/>
                        <a:pt x="217170" y="88982"/>
                        <a:pt x="179070" y="126129"/>
                      </a:cubicBezTo>
                      <a:cubicBezTo>
                        <a:pt x="160973" y="144227"/>
                        <a:pt x="140017" y="160419"/>
                        <a:pt x="117157" y="169944"/>
                      </a:cubicBezTo>
                      <a:cubicBezTo>
                        <a:pt x="85725" y="183279"/>
                        <a:pt x="51435" y="186137"/>
                        <a:pt x="17145" y="185184"/>
                      </a:cubicBezTo>
                      <a:cubicBezTo>
                        <a:pt x="-5715" y="184232"/>
                        <a:pt x="-5715" y="220427"/>
                        <a:pt x="17145" y="221379"/>
                      </a:cubicBezTo>
                      <a:cubicBezTo>
                        <a:pt x="70485" y="223284"/>
                        <a:pt x="124778" y="212807"/>
                        <a:pt x="169545" y="181374"/>
                      </a:cubicBezTo>
                      <a:cubicBezTo>
                        <a:pt x="205740" y="155657"/>
                        <a:pt x="231457" y="121367"/>
                        <a:pt x="259080" y="86124"/>
                      </a:cubicBezTo>
                      <a:cubicBezTo>
                        <a:pt x="274320" y="66122"/>
                        <a:pt x="290513" y="47072"/>
                        <a:pt x="308610" y="29927"/>
                      </a:cubicBezTo>
                      <a:cubicBezTo>
                        <a:pt x="324803" y="14687"/>
                        <a:pt x="300038" y="-11031"/>
                        <a:pt x="282892" y="5162"/>
                      </a:cubicBezTo>
                      <a:lnTo>
                        <a:pt x="282892" y="516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9929FA49-2CE9-4883-B2EE-B288F6B49319}"/>
                    </a:ext>
                  </a:extLst>
                </p:cNvPr>
                <p:cNvSpPr/>
                <p:nvPr/>
              </p:nvSpPr>
              <p:spPr>
                <a:xfrm>
                  <a:off x="5320192" y="489597"/>
                  <a:ext cx="116395" cy="145181"/>
                </a:xfrm>
                <a:custGeom>
                  <a:avLst/>
                  <a:gdLst>
                    <a:gd name="connsiteX0" fmla="*/ 93817 w 116395"/>
                    <a:gd name="connsiteY0" fmla="*/ 940 h 145181"/>
                    <a:gd name="connsiteX1" fmla="*/ 27142 w 116395"/>
                    <a:gd name="connsiteY1" fmla="*/ 52375 h 145181"/>
                    <a:gd name="connsiteX2" fmla="*/ 472 w 116395"/>
                    <a:gd name="connsiteY2" fmla="*/ 122860 h 145181"/>
                    <a:gd name="connsiteX3" fmla="*/ 12854 w 116395"/>
                    <a:gd name="connsiteY3" fmla="*/ 144767 h 145181"/>
                    <a:gd name="connsiteX4" fmla="*/ 34762 w 116395"/>
                    <a:gd name="connsiteY4" fmla="*/ 132385 h 145181"/>
                    <a:gd name="connsiteX5" fmla="*/ 42382 w 116395"/>
                    <a:gd name="connsiteY5" fmla="*/ 99047 h 145181"/>
                    <a:gd name="connsiteX6" fmla="*/ 45239 w 116395"/>
                    <a:gd name="connsiteY6" fmla="*/ 90475 h 145181"/>
                    <a:gd name="connsiteX7" fmla="*/ 45239 w 116395"/>
                    <a:gd name="connsiteY7" fmla="*/ 90475 h 145181"/>
                    <a:gd name="connsiteX8" fmla="*/ 47144 w 116395"/>
                    <a:gd name="connsiteY8" fmla="*/ 86665 h 145181"/>
                    <a:gd name="connsiteX9" fmla="*/ 55717 w 116395"/>
                    <a:gd name="connsiteY9" fmla="*/ 72377 h 145181"/>
                    <a:gd name="connsiteX10" fmla="*/ 58575 w 116395"/>
                    <a:gd name="connsiteY10" fmla="*/ 68567 h 145181"/>
                    <a:gd name="connsiteX11" fmla="*/ 59527 w 116395"/>
                    <a:gd name="connsiteY11" fmla="*/ 66662 h 145181"/>
                    <a:gd name="connsiteX12" fmla="*/ 61432 w 116395"/>
                    <a:gd name="connsiteY12" fmla="*/ 64757 h 145181"/>
                    <a:gd name="connsiteX13" fmla="*/ 63337 w 116395"/>
                    <a:gd name="connsiteY13" fmla="*/ 61900 h 145181"/>
                    <a:gd name="connsiteX14" fmla="*/ 75719 w 116395"/>
                    <a:gd name="connsiteY14" fmla="*/ 49517 h 145181"/>
                    <a:gd name="connsiteX15" fmla="*/ 76672 w 116395"/>
                    <a:gd name="connsiteY15" fmla="*/ 49517 h 145181"/>
                    <a:gd name="connsiteX16" fmla="*/ 80482 w 116395"/>
                    <a:gd name="connsiteY16" fmla="*/ 46660 h 145181"/>
                    <a:gd name="connsiteX17" fmla="*/ 88102 w 116395"/>
                    <a:gd name="connsiteY17" fmla="*/ 41897 h 145181"/>
                    <a:gd name="connsiteX18" fmla="*/ 96675 w 116395"/>
                    <a:gd name="connsiteY18" fmla="*/ 37135 h 145181"/>
                    <a:gd name="connsiteX19" fmla="*/ 101437 w 116395"/>
                    <a:gd name="connsiteY19" fmla="*/ 35230 h 145181"/>
                    <a:gd name="connsiteX20" fmla="*/ 103342 w 116395"/>
                    <a:gd name="connsiteY20" fmla="*/ 34277 h 145181"/>
                    <a:gd name="connsiteX21" fmla="*/ 115725 w 116395"/>
                    <a:gd name="connsiteY21" fmla="*/ 12370 h 145181"/>
                    <a:gd name="connsiteX22" fmla="*/ 93817 w 116395"/>
                    <a:gd name="connsiteY22" fmla="*/ 940 h 145181"/>
                    <a:gd name="connsiteX23" fmla="*/ 93817 w 116395"/>
                    <a:gd name="connsiteY23" fmla="*/ 940 h 145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16395" h="145181">
                      <a:moveTo>
                        <a:pt x="93817" y="940"/>
                      </a:moveTo>
                      <a:cubicBezTo>
                        <a:pt x="67147" y="12370"/>
                        <a:pt x="44287" y="28562"/>
                        <a:pt x="27142" y="52375"/>
                      </a:cubicBezTo>
                      <a:cubicBezTo>
                        <a:pt x="12854" y="73330"/>
                        <a:pt x="4282" y="98095"/>
                        <a:pt x="472" y="122860"/>
                      </a:cubicBezTo>
                      <a:cubicBezTo>
                        <a:pt x="-1433" y="132385"/>
                        <a:pt x="2377" y="142862"/>
                        <a:pt x="12854" y="144767"/>
                      </a:cubicBezTo>
                      <a:cubicBezTo>
                        <a:pt x="21427" y="146672"/>
                        <a:pt x="32857" y="141910"/>
                        <a:pt x="34762" y="132385"/>
                      </a:cubicBezTo>
                      <a:cubicBezTo>
                        <a:pt x="36667" y="120955"/>
                        <a:pt x="38572" y="109525"/>
                        <a:pt x="42382" y="99047"/>
                      </a:cubicBezTo>
                      <a:cubicBezTo>
                        <a:pt x="43334" y="96190"/>
                        <a:pt x="44287" y="93332"/>
                        <a:pt x="45239" y="90475"/>
                      </a:cubicBezTo>
                      <a:cubicBezTo>
                        <a:pt x="44287" y="92380"/>
                        <a:pt x="44287" y="91427"/>
                        <a:pt x="45239" y="90475"/>
                      </a:cubicBezTo>
                      <a:cubicBezTo>
                        <a:pt x="46192" y="89522"/>
                        <a:pt x="46192" y="87617"/>
                        <a:pt x="47144" y="86665"/>
                      </a:cubicBezTo>
                      <a:cubicBezTo>
                        <a:pt x="50002" y="81902"/>
                        <a:pt x="51907" y="77140"/>
                        <a:pt x="55717" y="72377"/>
                      </a:cubicBezTo>
                      <a:cubicBezTo>
                        <a:pt x="56669" y="71425"/>
                        <a:pt x="57622" y="70472"/>
                        <a:pt x="58575" y="68567"/>
                      </a:cubicBezTo>
                      <a:cubicBezTo>
                        <a:pt x="58575" y="68567"/>
                        <a:pt x="61432" y="64757"/>
                        <a:pt x="59527" y="66662"/>
                      </a:cubicBezTo>
                      <a:cubicBezTo>
                        <a:pt x="58575" y="68567"/>
                        <a:pt x="60479" y="64757"/>
                        <a:pt x="61432" y="64757"/>
                      </a:cubicBezTo>
                      <a:cubicBezTo>
                        <a:pt x="62384" y="63805"/>
                        <a:pt x="63337" y="62852"/>
                        <a:pt x="63337" y="61900"/>
                      </a:cubicBezTo>
                      <a:cubicBezTo>
                        <a:pt x="67147" y="57137"/>
                        <a:pt x="71909" y="53327"/>
                        <a:pt x="75719" y="49517"/>
                      </a:cubicBezTo>
                      <a:cubicBezTo>
                        <a:pt x="78577" y="47612"/>
                        <a:pt x="74767" y="50470"/>
                        <a:pt x="76672" y="49517"/>
                      </a:cubicBezTo>
                      <a:cubicBezTo>
                        <a:pt x="77625" y="48565"/>
                        <a:pt x="79529" y="47612"/>
                        <a:pt x="80482" y="46660"/>
                      </a:cubicBezTo>
                      <a:cubicBezTo>
                        <a:pt x="82387" y="44755"/>
                        <a:pt x="85244" y="43802"/>
                        <a:pt x="88102" y="41897"/>
                      </a:cubicBezTo>
                      <a:cubicBezTo>
                        <a:pt x="90959" y="39992"/>
                        <a:pt x="93817" y="39040"/>
                        <a:pt x="96675" y="37135"/>
                      </a:cubicBezTo>
                      <a:cubicBezTo>
                        <a:pt x="98579" y="36182"/>
                        <a:pt x="99532" y="35230"/>
                        <a:pt x="101437" y="35230"/>
                      </a:cubicBezTo>
                      <a:cubicBezTo>
                        <a:pt x="102389" y="35230"/>
                        <a:pt x="106200" y="33325"/>
                        <a:pt x="103342" y="34277"/>
                      </a:cubicBezTo>
                      <a:cubicBezTo>
                        <a:pt x="111914" y="30467"/>
                        <a:pt x="118582" y="21895"/>
                        <a:pt x="115725" y="12370"/>
                      </a:cubicBezTo>
                      <a:cubicBezTo>
                        <a:pt x="112867" y="5702"/>
                        <a:pt x="103342" y="-2870"/>
                        <a:pt x="93817" y="940"/>
                      </a:cubicBezTo>
                      <a:lnTo>
                        <a:pt x="93817" y="9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304BA02-E217-4FD6-B4D3-27A292B9179C}"/>
                    </a:ext>
                  </a:extLst>
                </p:cNvPr>
                <p:cNvSpPr/>
                <p:nvPr/>
              </p:nvSpPr>
              <p:spPr>
                <a:xfrm>
                  <a:off x="5166359" y="544829"/>
                  <a:ext cx="43875" cy="193357"/>
                </a:xfrm>
                <a:custGeom>
                  <a:avLst/>
                  <a:gdLst>
                    <a:gd name="connsiteX0" fmla="*/ 7620 w 43875"/>
                    <a:gd name="connsiteY0" fmla="*/ 18097 h 193357"/>
                    <a:gd name="connsiteX1" fmla="*/ 0 w 43875"/>
                    <a:gd name="connsiteY1" fmla="*/ 176213 h 193357"/>
                    <a:gd name="connsiteX2" fmla="*/ 36195 w 43875"/>
                    <a:gd name="connsiteY2" fmla="*/ 176213 h 193357"/>
                    <a:gd name="connsiteX3" fmla="*/ 43815 w 43875"/>
                    <a:gd name="connsiteY3" fmla="*/ 18097 h 193357"/>
                    <a:gd name="connsiteX4" fmla="*/ 25718 w 43875"/>
                    <a:gd name="connsiteY4" fmla="*/ 0 h 193357"/>
                    <a:gd name="connsiteX5" fmla="*/ 7620 w 43875"/>
                    <a:gd name="connsiteY5" fmla="*/ 18097 h 193357"/>
                    <a:gd name="connsiteX6" fmla="*/ 7620 w 43875"/>
                    <a:gd name="connsiteY6" fmla="*/ 18097 h 193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875" h="193357">
                      <a:moveTo>
                        <a:pt x="7620" y="18097"/>
                      </a:moveTo>
                      <a:cubicBezTo>
                        <a:pt x="953" y="70485"/>
                        <a:pt x="0" y="123825"/>
                        <a:pt x="0" y="176213"/>
                      </a:cubicBezTo>
                      <a:cubicBezTo>
                        <a:pt x="0" y="199072"/>
                        <a:pt x="35243" y="199072"/>
                        <a:pt x="36195" y="176213"/>
                      </a:cubicBezTo>
                      <a:cubicBezTo>
                        <a:pt x="36195" y="123825"/>
                        <a:pt x="36195" y="70485"/>
                        <a:pt x="43815" y="18097"/>
                      </a:cubicBezTo>
                      <a:cubicBezTo>
                        <a:pt x="44768" y="8572"/>
                        <a:pt x="34290" y="0"/>
                        <a:pt x="25718" y="0"/>
                      </a:cubicBezTo>
                      <a:cubicBezTo>
                        <a:pt x="15240" y="0"/>
                        <a:pt x="9525" y="8572"/>
                        <a:pt x="7620" y="18097"/>
                      </a:cubicBezTo>
                      <a:lnTo>
                        <a:pt x="7620" y="180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C52A102-B181-4A42-8203-1047EE577BE8}"/>
                    </a:ext>
                  </a:extLst>
                </p:cNvPr>
                <p:cNvSpPr/>
                <p:nvPr/>
              </p:nvSpPr>
              <p:spPr>
                <a:xfrm>
                  <a:off x="5386950" y="1102979"/>
                  <a:ext cx="175085" cy="103803"/>
                </a:xfrm>
                <a:custGeom>
                  <a:avLst/>
                  <a:gdLst>
                    <a:gd name="connsiteX0" fmla="*/ 144217 w 175085"/>
                    <a:gd name="connsiteY0" fmla="*/ 4777 h 103803"/>
                    <a:gd name="connsiteX1" fmla="*/ 82304 w 175085"/>
                    <a:gd name="connsiteY1" fmla="*/ 40972 h 103803"/>
                    <a:gd name="connsiteX2" fmla="*/ 8962 w 175085"/>
                    <a:gd name="connsiteY2" fmla="*/ 70500 h 103803"/>
                    <a:gd name="connsiteX3" fmla="*/ 2294 w 175085"/>
                    <a:gd name="connsiteY3" fmla="*/ 95265 h 103803"/>
                    <a:gd name="connsiteX4" fmla="*/ 27059 w 175085"/>
                    <a:gd name="connsiteY4" fmla="*/ 101932 h 103803"/>
                    <a:gd name="connsiteX5" fmla="*/ 99449 w 175085"/>
                    <a:gd name="connsiteY5" fmla="*/ 72405 h 103803"/>
                    <a:gd name="connsiteX6" fmla="*/ 169934 w 175085"/>
                    <a:gd name="connsiteY6" fmla="*/ 29542 h 103803"/>
                    <a:gd name="connsiteX7" fmla="*/ 144217 w 175085"/>
                    <a:gd name="connsiteY7" fmla="*/ 4777 h 103803"/>
                    <a:gd name="connsiteX8" fmla="*/ 144217 w 175085"/>
                    <a:gd name="connsiteY8" fmla="*/ 4777 h 103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085" h="103803">
                      <a:moveTo>
                        <a:pt x="144217" y="4777"/>
                      </a:moveTo>
                      <a:cubicBezTo>
                        <a:pt x="127072" y="20017"/>
                        <a:pt x="103259" y="32400"/>
                        <a:pt x="82304" y="40972"/>
                      </a:cubicBezTo>
                      <a:cubicBezTo>
                        <a:pt x="57539" y="51450"/>
                        <a:pt x="32774" y="60022"/>
                        <a:pt x="8962" y="70500"/>
                      </a:cubicBezTo>
                      <a:cubicBezTo>
                        <a:pt x="389" y="74310"/>
                        <a:pt x="-2468" y="86692"/>
                        <a:pt x="2294" y="95265"/>
                      </a:cubicBezTo>
                      <a:cubicBezTo>
                        <a:pt x="8009" y="103837"/>
                        <a:pt x="17534" y="105742"/>
                        <a:pt x="27059" y="101932"/>
                      </a:cubicBezTo>
                      <a:cubicBezTo>
                        <a:pt x="48967" y="91455"/>
                        <a:pt x="74684" y="82882"/>
                        <a:pt x="99449" y="72405"/>
                      </a:cubicBezTo>
                      <a:cubicBezTo>
                        <a:pt x="125167" y="61927"/>
                        <a:pt x="149932" y="48592"/>
                        <a:pt x="169934" y="29542"/>
                      </a:cubicBezTo>
                      <a:cubicBezTo>
                        <a:pt x="186127" y="14302"/>
                        <a:pt x="160409" y="-10463"/>
                        <a:pt x="144217" y="4777"/>
                      </a:cubicBezTo>
                      <a:lnTo>
                        <a:pt x="144217" y="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FEFE7F1-BF2D-437C-AC5E-2EE4C87A526F}"/>
                    </a:ext>
                  </a:extLst>
                </p:cNvPr>
                <p:cNvSpPr/>
                <p:nvPr/>
              </p:nvSpPr>
              <p:spPr>
                <a:xfrm>
                  <a:off x="5977413" y="820101"/>
                  <a:ext cx="96227" cy="188030"/>
                </a:xfrm>
                <a:custGeom>
                  <a:avLst/>
                  <a:gdLst>
                    <a:gd name="connsiteX0" fmla="*/ 1429 w 96227"/>
                    <a:gd name="connsiteY0" fmla="*/ 18098 h 188030"/>
                    <a:gd name="connsiteX1" fmla="*/ 12859 w 96227"/>
                    <a:gd name="connsiteY1" fmla="*/ 107633 h 188030"/>
                    <a:gd name="connsiteX2" fmla="*/ 65246 w 96227"/>
                    <a:gd name="connsiteY2" fmla="*/ 182880 h 188030"/>
                    <a:gd name="connsiteX3" fmla="*/ 90964 w 96227"/>
                    <a:gd name="connsiteY3" fmla="*/ 157163 h 188030"/>
                    <a:gd name="connsiteX4" fmla="*/ 47149 w 96227"/>
                    <a:gd name="connsiteY4" fmla="*/ 96202 h 188030"/>
                    <a:gd name="connsiteX5" fmla="*/ 38576 w 96227"/>
                    <a:gd name="connsiteY5" fmla="*/ 18098 h 188030"/>
                    <a:gd name="connsiteX6" fmla="*/ 20479 w 96227"/>
                    <a:gd name="connsiteY6" fmla="*/ 0 h 188030"/>
                    <a:gd name="connsiteX7" fmla="*/ 1429 w 96227"/>
                    <a:gd name="connsiteY7" fmla="*/ 18098 h 188030"/>
                    <a:gd name="connsiteX8" fmla="*/ 1429 w 96227"/>
                    <a:gd name="connsiteY8" fmla="*/ 18098 h 188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227" h="188030">
                      <a:moveTo>
                        <a:pt x="1429" y="18098"/>
                      </a:moveTo>
                      <a:cubicBezTo>
                        <a:pt x="-2381" y="47625"/>
                        <a:pt x="1429" y="79058"/>
                        <a:pt x="12859" y="107633"/>
                      </a:cubicBezTo>
                      <a:cubicBezTo>
                        <a:pt x="24289" y="136208"/>
                        <a:pt x="43339" y="160973"/>
                        <a:pt x="65246" y="182880"/>
                      </a:cubicBezTo>
                      <a:cubicBezTo>
                        <a:pt x="82391" y="199073"/>
                        <a:pt x="107156" y="173355"/>
                        <a:pt x="90964" y="157163"/>
                      </a:cubicBezTo>
                      <a:cubicBezTo>
                        <a:pt x="72866" y="140018"/>
                        <a:pt x="55721" y="119063"/>
                        <a:pt x="47149" y="96202"/>
                      </a:cubicBezTo>
                      <a:cubicBezTo>
                        <a:pt x="36671" y="70485"/>
                        <a:pt x="34766" y="45720"/>
                        <a:pt x="38576" y="18098"/>
                      </a:cubicBezTo>
                      <a:cubicBezTo>
                        <a:pt x="39529" y="8573"/>
                        <a:pt x="30004" y="0"/>
                        <a:pt x="20479" y="0"/>
                      </a:cubicBezTo>
                      <a:cubicBezTo>
                        <a:pt x="9049" y="0"/>
                        <a:pt x="2381" y="8573"/>
                        <a:pt x="1429" y="18098"/>
                      </a:cubicBezTo>
                      <a:lnTo>
                        <a:pt x="1429" y="180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ED5DFF55-E151-470B-BF65-C300A589933C}"/>
                    </a:ext>
                  </a:extLst>
                </p:cNvPr>
                <p:cNvSpPr/>
                <p:nvPr/>
              </p:nvSpPr>
              <p:spPr>
                <a:xfrm>
                  <a:off x="6022656" y="1192743"/>
                  <a:ext cx="127474" cy="153138"/>
                </a:xfrm>
                <a:custGeom>
                  <a:avLst/>
                  <a:gdLst>
                    <a:gd name="connsiteX0" fmla="*/ 88583 w 127474"/>
                    <a:gd name="connsiteY0" fmla="*/ 21693 h 153138"/>
                    <a:gd name="connsiteX1" fmla="*/ 89535 w 127474"/>
                    <a:gd name="connsiteY1" fmla="*/ 28361 h 153138"/>
                    <a:gd name="connsiteX2" fmla="*/ 89535 w 127474"/>
                    <a:gd name="connsiteY2" fmla="*/ 30266 h 153138"/>
                    <a:gd name="connsiteX3" fmla="*/ 90488 w 127474"/>
                    <a:gd name="connsiteY3" fmla="*/ 40743 h 153138"/>
                    <a:gd name="connsiteX4" fmla="*/ 90488 w 127474"/>
                    <a:gd name="connsiteY4" fmla="*/ 51221 h 153138"/>
                    <a:gd name="connsiteX5" fmla="*/ 90488 w 127474"/>
                    <a:gd name="connsiteY5" fmla="*/ 55983 h 153138"/>
                    <a:gd name="connsiteX6" fmla="*/ 90488 w 127474"/>
                    <a:gd name="connsiteY6" fmla="*/ 56936 h 153138"/>
                    <a:gd name="connsiteX7" fmla="*/ 84773 w 127474"/>
                    <a:gd name="connsiteY7" fmla="*/ 75986 h 153138"/>
                    <a:gd name="connsiteX8" fmla="*/ 84773 w 127474"/>
                    <a:gd name="connsiteY8" fmla="*/ 76938 h 153138"/>
                    <a:gd name="connsiteX9" fmla="*/ 81915 w 127474"/>
                    <a:gd name="connsiteY9" fmla="*/ 81701 h 153138"/>
                    <a:gd name="connsiteX10" fmla="*/ 77153 w 127474"/>
                    <a:gd name="connsiteY10" fmla="*/ 89321 h 153138"/>
                    <a:gd name="connsiteX11" fmla="*/ 76200 w 127474"/>
                    <a:gd name="connsiteY11" fmla="*/ 90273 h 153138"/>
                    <a:gd name="connsiteX12" fmla="*/ 73343 w 127474"/>
                    <a:gd name="connsiteY12" fmla="*/ 93131 h 153138"/>
                    <a:gd name="connsiteX13" fmla="*/ 66675 w 127474"/>
                    <a:gd name="connsiteY13" fmla="*/ 99798 h 153138"/>
                    <a:gd name="connsiteX14" fmla="*/ 65723 w 127474"/>
                    <a:gd name="connsiteY14" fmla="*/ 100751 h 153138"/>
                    <a:gd name="connsiteX15" fmla="*/ 60960 w 127474"/>
                    <a:gd name="connsiteY15" fmla="*/ 103608 h 153138"/>
                    <a:gd name="connsiteX16" fmla="*/ 53340 w 127474"/>
                    <a:gd name="connsiteY16" fmla="*/ 108371 h 153138"/>
                    <a:gd name="connsiteX17" fmla="*/ 51435 w 127474"/>
                    <a:gd name="connsiteY17" fmla="*/ 109323 h 153138"/>
                    <a:gd name="connsiteX18" fmla="*/ 47625 w 127474"/>
                    <a:gd name="connsiteY18" fmla="*/ 111228 h 153138"/>
                    <a:gd name="connsiteX19" fmla="*/ 37148 w 127474"/>
                    <a:gd name="connsiteY19" fmla="*/ 114086 h 153138"/>
                    <a:gd name="connsiteX20" fmla="*/ 32385 w 127474"/>
                    <a:gd name="connsiteY20" fmla="*/ 115038 h 153138"/>
                    <a:gd name="connsiteX21" fmla="*/ 29528 w 127474"/>
                    <a:gd name="connsiteY21" fmla="*/ 115991 h 153138"/>
                    <a:gd name="connsiteX22" fmla="*/ 29528 w 127474"/>
                    <a:gd name="connsiteY22" fmla="*/ 115991 h 153138"/>
                    <a:gd name="connsiteX23" fmla="*/ 18098 w 127474"/>
                    <a:gd name="connsiteY23" fmla="*/ 116943 h 153138"/>
                    <a:gd name="connsiteX24" fmla="*/ 0 w 127474"/>
                    <a:gd name="connsiteY24" fmla="*/ 135041 h 153138"/>
                    <a:gd name="connsiteX25" fmla="*/ 18098 w 127474"/>
                    <a:gd name="connsiteY25" fmla="*/ 153138 h 153138"/>
                    <a:gd name="connsiteX26" fmla="*/ 107633 w 127474"/>
                    <a:gd name="connsiteY26" fmla="*/ 109323 h 153138"/>
                    <a:gd name="connsiteX27" fmla="*/ 123825 w 127474"/>
                    <a:gd name="connsiteY27" fmla="*/ 13121 h 153138"/>
                    <a:gd name="connsiteX28" fmla="*/ 101918 w 127474"/>
                    <a:gd name="connsiteY28" fmla="*/ 738 h 153138"/>
                    <a:gd name="connsiteX29" fmla="*/ 88583 w 127474"/>
                    <a:gd name="connsiteY29" fmla="*/ 21693 h 153138"/>
                    <a:gd name="connsiteX30" fmla="*/ 88583 w 127474"/>
                    <a:gd name="connsiteY30" fmla="*/ 21693 h 153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7474" h="153138">
                      <a:moveTo>
                        <a:pt x="88583" y="21693"/>
                      </a:moveTo>
                      <a:cubicBezTo>
                        <a:pt x="89535" y="23598"/>
                        <a:pt x="89535" y="25503"/>
                        <a:pt x="89535" y="28361"/>
                      </a:cubicBezTo>
                      <a:cubicBezTo>
                        <a:pt x="89535" y="29313"/>
                        <a:pt x="90488" y="34076"/>
                        <a:pt x="89535" y="30266"/>
                      </a:cubicBezTo>
                      <a:cubicBezTo>
                        <a:pt x="89535" y="34076"/>
                        <a:pt x="90488" y="37886"/>
                        <a:pt x="90488" y="40743"/>
                      </a:cubicBezTo>
                      <a:cubicBezTo>
                        <a:pt x="90488" y="44553"/>
                        <a:pt x="90488" y="47411"/>
                        <a:pt x="90488" y="51221"/>
                      </a:cubicBezTo>
                      <a:cubicBezTo>
                        <a:pt x="90488" y="53126"/>
                        <a:pt x="90488" y="54078"/>
                        <a:pt x="90488" y="55983"/>
                      </a:cubicBezTo>
                      <a:cubicBezTo>
                        <a:pt x="90488" y="51221"/>
                        <a:pt x="90488" y="55983"/>
                        <a:pt x="90488" y="56936"/>
                      </a:cubicBezTo>
                      <a:cubicBezTo>
                        <a:pt x="89535" y="63603"/>
                        <a:pt x="87630" y="70271"/>
                        <a:pt x="84773" y="75986"/>
                      </a:cubicBezTo>
                      <a:cubicBezTo>
                        <a:pt x="86678" y="72176"/>
                        <a:pt x="84773" y="75986"/>
                        <a:pt x="84773" y="76938"/>
                      </a:cubicBezTo>
                      <a:cubicBezTo>
                        <a:pt x="83820" y="78843"/>
                        <a:pt x="82868" y="79796"/>
                        <a:pt x="81915" y="81701"/>
                      </a:cubicBezTo>
                      <a:cubicBezTo>
                        <a:pt x="80010" y="84558"/>
                        <a:pt x="79058" y="86463"/>
                        <a:pt x="77153" y="89321"/>
                      </a:cubicBezTo>
                      <a:cubicBezTo>
                        <a:pt x="74295" y="93131"/>
                        <a:pt x="78105" y="88368"/>
                        <a:pt x="76200" y="90273"/>
                      </a:cubicBezTo>
                      <a:cubicBezTo>
                        <a:pt x="75248" y="91226"/>
                        <a:pt x="74295" y="92178"/>
                        <a:pt x="73343" y="93131"/>
                      </a:cubicBezTo>
                      <a:cubicBezTo>
                        <a:pt x="71438" y="95036"/>
                        <a:pt x="68580" y="97893"/>
                        <a:pt x="66675" y="99798"/>
                      </a:cubicBezTo>
                      <a:cubicBezTo>
                        <a:pt x="65723" y="100751"/>
                        <a:pt x="63818" y="102656"/>
                        <a:pt x="65723" y="100751"/>
                      </a:cubicBezTo>
                      <a:cubicBezTo>
                        <a:pt x="63818" y="101703"/>
                        <a:pt x="62865" y="102656"/>
                        <a:pt x="60960" y="103608"/>
                      </a:cubicBezTo>
                      <a:cubicBezTo>
                        <a:pt x="58103" y="105513"/>
                        <a:pt x="55245" y="106466"/>
                        <a:pt x="53340" y="108371"/>
                      </a:cubicBezTo>
                      <a:cubicBezTo>
                        <a:pt x="52388" y="108371"/>
                        <a:pt x="47625" y="111228"/>
                        <a:pt x="51435" y="109323"/>
                      </a:cubicBezTo>
                      <a:cubicBezTo>
                        <a:pt x="50483" y="110276"/>
                        <a:pt x="48578" y="110276"/>
                        <a:pt x="47625" y="111228"/>
                      </a:cubicBezTo>
                      <a:cubicBezTo>
                        <a:pt x="44768" y="112181"/>
                        <a:pt x="40958" y="113133"/>
                        <a:pt x="37148" y="114086"/>
                      </a:cubicBezTo>
                      <a:cubicBezTo>
                        <a:pt x="35243" y="114086"/>
                        <a:pt x="34290" y="115038"/>
                        <a:pt x="32385" y="115038"/>
                      </a:cubicBezTo>
                      <a:cubicBezTo>
                        <a:pt x="31433" y="115038"/>
                        <a:pt x="30480" y="115038"/>
                        <a:pt x="29528" y="115991"/>
                      </a:cubicBezTo>
                      <a:cubicBezTo>
                        <a:pt x="31433" y="115991"/>
                        <a:pt x="31433" y="115991"/>
                        <a:pt x="29528" y="115991"/>
                      </a:cubicBezTo>
                      <a:cubicBezTo>
                        <a:pt x="25718" y="115991"/>
                        <a:pt x="21908" y="116943"/>
                        <a:pt x="18098" y="116943"/>
                      </a:cubicBezTo>
                      <a:cubicBezTo>
                        <a:pt x="8573" y="116943"/>
                        <a:pt x="0" y="125516"/>
                        <a:pt x="0" y="135041"/>
                      </a:cubicBezTo>
                      <a:cubicBezTo>
                        <a:pt x="0" y="144566"/>
                        <a:pt x="7620" y="153138"/>
                        <a:pt x="18098" y="153138"/>
                      </a:cubicBezTo>
                      <a:cubicBezTo>
                        <a:pt x="53340" y="153138"/>
                        <a:pt x="86678" y="138851"/>
                        <a:pt x="107633" y="109323"/>
                      </a:cubicBezTo>
                      <a:cubicBezTo>
                        <a:pt x="127635" y="81701"/>
                        <a:pt x="131445" y="45506"/>
                        <a:pt x="123825" y="13121"/>
                      </a:cubicBezTo>
                      <a:cubicBezTo>
                        <a:pt x="121920" y="3596"/>
                        <a:pt x="110490" y="-2119"/>
                        <a:pt x="101918" y="738"/>
                      </a:cubicBezTo>
                      <a:cubicBezTo>
                        <a:pt x="91440" y="2643"/>
                        <a:pt x="86678" y="12168"/>
                        <a:pt x="88583" y="21693"/>
                      </a:cubicBezTo>
                      <a:lnTo>
                        <a:pt x="88583" y="216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FA6EC65A-FFDE-49B3-BA94-2E6197579240}"/>
                    </a:ext>
                  </a:extLst>
                </p:cNvPr>
                <p:cNvSpPr/>
                <p:nvPr/>
              </p:nvSpPr>
              <p:spPr>
                <a:xfrm>
                  <a:off x="5700456" y="580005"/>
                  <a:ext cx="188930" cy="193547"/>
                </a:xfrm>
                <a:custGeom>
                  <a:avLst/>
                  <a:gdLst>
                    <a:gd name="connsiteX0" fmla="*/ 171705 w 188930"/>
                    <a:gd name="connsiteY0" fmla="*/ 66 h 193547"/>
                    <a:gd name="connsiteX1" fmla="*/ 2161 w 188930"/>
                    <a:gd name="connsiteY1" fmla="*/ 166754 h 193547"/>
                    <a:gd name="connsiteX2" fmla="*/ 32640 w 188930"/>
                    <a:gd name="connsiteY2" fmla="*/ 184851 h 193547"/>
                    <a:gd name="connsiteX3" fmla="*/ 90743 w 188930"/>
                    <a:gd name="connsiteY3" fmla="*/ 85791 h 193547"/>
                    <a:gd name="connsiteX4" fmla="*/ 170753 w 188930"/>
                    <a:gd name="connsiteY4" fmla="*/ 35309 h 193547"/>
                    <a:gd name="connsiteX5" fmla="*/ 188850 w 188930"/>
                    <a:gd name="connsiteY5" fmla="*/ 17211 h 193547"/>
                    <a:gd name="connsiteX6" fmla="*/ 171705 w 188930"/>
                    <a:gd name="connsiteY6" fmla="*/ 66 h 193547"/>
                    <a:gd name="connsiteX7" fmla="*/ 171705 w 188930"/>
                    <a:gd name="connsiteY7" fmla="*/ 66 h 193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8930" h="193547">
                      <a:moveTo>
                        <a:pt x="171705" y="66"/>
                      </a:moveTo>
                      <a:cubicBezTo>
                        <a:pt x="81218" y="8639"/>
                        <a:pt x="40261" y="96269"/>
                        <a:pt x="2161" y="166754"/>
                      </a:cubicBezTo>
                      <a:cubicBezTo>
                        <a:pt x="-8317" y="186756"/>
                        <a:pt x="22163" y="204854"/>
                        <a:pt x="32640" y="184851"/>
                      </a:cubicBezTo>
                      <a:cubicBezTo>
                        <a:pt x="50738" y="151514"/>
                        <a:pt x="66930" y="116271"/>
                        <a:pt x="90743" y="85791"/>
                      </a:cubicBezTo>
                      <a:cubicBezTo>
                        <a:pt x="110745" y="60074"/>
                        <a:pt x="138368" y="38166"/>
                        <a:pt x="170753" y="35309"/>
                      </a:cubicBezTo>
                      <a:cubicBezTo>
                        <a:pt x="180278" y="34356"/>
                        <a:pt x="188850" y="27689"/>
                        <a:pt x="188850" y="17211"/>
                      </a:cubicBezTo>
                      <a:cubicBezTo>
                        <a:pt x="189803" y="8639"/>
                        <a:pt x="182183" y="-886"/>
                        <a:pt x="171705" y="66"/>
                      </a:cubicBezTo>
                      <a:lnTo>
                        <a:pt x="171705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162A05C-DD2F-4737-BF7C-1CCF466998C4}"/>
                  </a:ext>
                </a:extLst>
              </p:cNvPr>
              <p:cNvSpPr/>
              <p:nvPr/>
            </p:nvSpPr>
            <p:spPr>
              <a:xfrm>
                <a:off x="5923410" y="616413"/>
                <a:ext cx="90095" cy="83860"/>
              </a:xfrm>
              <a:custGeom>
                <a:avLst/>
                <a:gdLst>
                  <a:gd name="connsiteX0" fmla="*/ 59242 w 90095"/>
                  <a:gd name="connsiteY0" fmla="*/ 9379 h 83860"/>
                  <a:gd name="connsiteX1" fmla="*/ 45907 w 90095"/>
                  <a:gd name="connsiteY1" fmla="*/ 31286 h 83860"/>
                  <a:gd name="connsiteX2" fmla="*/ 48764 w 90095"/>
                  <a:gd name="connsiteY2" fmla="*/ 27476 h 83860"/>
                  <a:gd name="connsiteX3" fmla="*/ 32572 w 90095"/>
                  <a:gd name="connsiteY3" fmla="*/ 43669 h 83860"/>
                  <a:gd name="connsiteX4" fmla="*/ 36382 w 90095"/>
                  <a:gd name="connsiteY4" fmla="*/ 40811 h 83860"/>
                  <a:gd name="connsiteX5" fmla="*/ 22095 w 90095"/>
                  <a:gd name="connsiteY5" fmla="*/ 49384 h 83860"/>
                  <a:gd name="connsiteX6" fmla="*/ 25904 w 90095"/>
                  <a:gd name="connsiteY6" fmla="*/ 47479 h 83860"/>
                  <a:gd name="connsiteX7" fmla="*/ 14474 w 90095"/>
                  <a:gd name="connsiteY7" fmla="*/ 50336 h 83860"/>
                  <a:gd name="connsiteX8" fmla="*/ 19237 w 90095"/>
                  <a:gd name="connsiteY8" fmla="*/ 49384 h 83860"/>
                  <a:gd name="connsiteX9" fmla="*/ 17332 w 90095"/>
                  <a:gd name="connsiteY9" fmla="*/ 49384 h 83860"/>
                  <a:gd name="connsiteX10" fmla="*/ 4949 w 90095"/>
                  <a:gd name="connsiteY10" fmla="*/ 54146 h 83860"/>
                  <a:gd name="connsiteX11" fmla="*/ 187 w 90095"/>
                  <a:gd name="connsiteY11" fmla="*/ 66529 h 83860"/>
                  <a:gd name="connsiteX12" fmla="*/ 4949 w 90095"/>
                  <a:gd name="connsiteY12" fmla="*/ 78911 h 83860"/>
                  <a:gd name="connsiteX13" fmla="*/ 17332 w 90095"/>
                  <a:gd name="connsiteY13" fmla="*/ 83674 h 83860"/>
                  <a:gd name="connsiteX14" fmla="*/ 44002 w 90095"/>
                  <a:gd name="connsiteY14" fmla="*/ 75101 h 83860"/>
                  <a:gd name="connsiteX15" fmla="*/ 63052 w 90095"/>
                  <a:gd name="connsiteY15" fmla="*/ 59861 h 83860"/>
                  <a:gd name="connsiteX16" fmla="*/ 87817 w 90095"/>
                  <a:gd name="connsiteY16" fmla="*/ 24619 h 83860"/>
                  <a:gd name="connsiteX17" fmla="*/ 89722 w 90095"/>
                  <a:gd name="connsiteY17" fmla="*/ 11284 h 83860"/>
                  <a:gd name="connsiteX18" fmla="*/ 81149 w 90095"/>
                  <a:gd name="connsiteY18" fmla="*/ 806 h 83860"/>
                  <a:gd name="connsiteX19" fmla="*/ 59242 w 90095"/>
                  <a:gd name="connsiteY19" fmla="*/ 9379 h 83860"/>
                  <a:gd name="connsiteX20" fmla="*/ 59242 w 90095"/>
                  <a:gd name="connsiteY20" fmla="*/ 9379 h 83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0095" h="83860">
                    <a:moveTo>
                      <a:pt x="59242" y="9379"/>
                    </a:moveTo>
                    <a:cubicBezTo>
                      <a:pt x="55432" y="16999"/>
                      <a:pt x="51622" y="24619"/>
                      <a:pt x="45907" y="31286"/>
                    </a:cubicBezTo>
                    <a:cubicBezTo>
                      <a:pt x="46859" y="30334"/>
                      <a:pt x="47812" y="28429"/>
                      <a:pt x="48764" y="27476"/>
                    </a:cubicBezTo>
                    <a:cubicBezTo>
                      <a:pt x="44002" y="33191"/>
                      <a:pt x="39239" y="38906"/>
                      <a:pt x="32572" y="43669"/>
                    </a:cubicBezTo>
                    <a:cubicBezTo>
                      <a:pt x="33524" y="42716"/>
                      <a:pt x="35429" y="41764"/>
                      <a:pt x="36382" y="40811"/>
                    </a:cubicBezTo>
                    <a:cubicBezTo>
                      <a:pt x="31620" y="43669"/>
                      <a:pt x="27809" y="46526"/>
                      <a:pt x="22095" y="49384"/>
                    </a:cubicBezTo>
                    <a:cubicBezTo>
                      <a:pt x="23047" y="48431"/>
                      <a:pt x="24952" y="48431"/>
                      <a:pt x="25904" y="47479"/>
                    </a:cubicBezTo>
                    <a:cubicBezTo>
                      <a:pt x="22095" y="49384"/>
                      <a:pt x="18284" y="50336"/>
                      <a:pt x="14474" y="50336"/>
                    </a:cubicBezTo>
                    <a:cubicBezTo>
                      <a:pt x="16379" y="50336"/>
                      <a:pt x="17332" y="50336"/>
                      <a:pt x="19237" y="49384"/>
                    </a:cubicBezTo>
                    <a:cubicBezTo>
                      <a:pt x="18284" y="49384"/>
                      <a:pt x="18284" y="49384"/>
                      <a:pt x="17332" y="49384"/>
                    </a:cubicBezTo>
                    <a:cubicBezTo>
                      <a:pt x="12570" y="50336"/>
                      <a:pt x="8759" y="51289"/>
                      <a:pt x="4949" y="54146"/>
                    </a:cubicBezTo>
                    <a:cubicBezTo>
                      <a:pt x="2092" y="57004"/>
                      <a:pt x="-766" y="62719"/>
                      <a:pt x="187" y="66529"/>
                    </a:cubicBezTo>
                    <a:cubicBezTo>
                      <a:pt x="187" y="71291"/>
                      <a:pt x="2092" y="76054"/>
                      <a:pt x="4949" y="78911"/>
                    </a:cubicBezTo>
                    <a:cubicBezTo>
                      <a:pt x="7807" y="81769"/>
                      <a:pt x="12570" y="84626"/>
                      <a:pt x="17332" y="83674"/>
                    </a:cubicBezTo>
                    <a:cubicBezTo>
                      <a:pt x="26857" y="82721"/>
                      <a:pt x="35429" y="79864"/>
                      <a:pt x="44002" y="75101"/>
                    </a:cubicBezTo>
                    <a:cubicBezTo>
                      <a:pt x="50670" y="71291"/>
                      <a:pt x="57337" y="65576"/>
                      <a:pt x="63052" y="59861"/>
                    </a:cubicBezTo>
                    <a:cubicBezTo>
                      <a:pt x="73529" y="49384"/>
                      <a:pt x="82102" y="37954"/>
                      <a:pt x="87817" y="24619"/>
                    </a:cubicBezTo>
                    <a:cubicBezTo>
                      <a:pt x="89722" y="19856"/>
                      <a:pt x="90674" y="16046"/>
                      <a:pt x="89722" y="11284"/>
                    </a:cubicBezTo>
                    <a:cubicBezTo>
                      <a:pt x="88770" y="7474"/>
                      <a:pt x="84959" y="2711"/>
                      <a:pt x="81149" y="806"/>
                    </a:cubicBezTo>
                    <a:cubicBezTo>
                      <a:pt x="76387" y="-1099"/>
                      <a:pt x="64004" y="-146"/>
                      <a:pt x="59242" y="9379"/>
                    </a:cubicBezTo>
                    <a:lnTo>
                      <a:pt x="59242" y="9379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3BBE5C3-A76F-4DD2-94ED-F15283883952}"/>
                  </a:ext>
                </a:extLst>
              </p:cNvPr>
              <p:cNvSpPr/>
              <p:nvPr/>
            </p:nvSpPr>
            <p:spPr>
              <a:xfrm>
                <a:off x="5509801" y="943688"/>
                <a:ext cx="56846" cy="123727"/>
              </a:xfrm>
              <a:custGeom>
                <a:avLst/>
                <a:gdLst>
                  <a:gd name="connsiteX0" fmla="*/ 26128 w 56846"/>
                  <a:gd name="connsiteY0" fmla="*/ 5001 h 123727"/>
                  <a:gd name="connsiteX1" fmla="*/ 1363 w 56846"/>
                  <a:gd name="connsiteY1" fmla="*/ 56436 h 123727"/>
                  <a:gd name="connsiteX2" fmla="*/ 10888 w 56846"/>
                  <a:gd name="connsiteY2" fmla="*/ 114538 h 123727"/>
                  <a:gd name="connsiteX3" fmla="*/ 35653 w 56846"/>
                  <a:gd name="connsiteY3" fmla="*/ 121206 h 123727"/>
                  <a:gd name="connsiteX4" fmla="*/ 42321 w 56846"/>
                  <a:gd name="connsiteY4" fmla="*/ 96441 h 123727"/>
                  <a:gd name="connsiteX5" fmla="*/ 39463 w 56846"/>
                  <a:gd name="connsiteY5" fmla="*/ 92631 h 123727"/>
                  <a:gd name="connsiteX6" fmla="*/ 38511 w 56846"/>
                  <a:gd name="connsiteY6" fmla="*/ 89773 h 123727"/>
                  <a:gd name="connsiteX7" fmla="*/ 38511 w 56846"/>
                  <a:gd name="connsiteY7" fmla="*/ 90726 h 123727"/>
                  <a:gd name="connsiteX8" fmla="*/ 35653 w 56846"/>
                  <a:gd name="connsiteY8" fmla="*/ 80248 h 123727"/>
                  <a:gd name="connsiteX9" fmla="*/ 35653 w 56846"/>
                  <a:gd name="connsiteY9" fmla="*/ 82153 h 123727"/>
                  <a:gd name="connsiteX10" fmla="*/ 35653 w 56846"/>
                  <a:gd name="connsiteY10" fmla="*/ 79296 h 123727"/>
                  <a:gd name="connsiteX11" fmla="*/ 35653 w 56846"/>
                  <a:gd name="connsiteY11" fmla="*/ 73581 h 123727"/>
                  <a:gd name="connsiteX12" fmla="*/ 35653 w 56846"/>
                  <a:gd name="connsiteY12" fmla="*/ 67866 h 123727"/>
                  <a:gd name="connsiteX13" fmla="*/ 35653 w 56846"/>
                  <a:gd name="connsiteY13" fmla="*/ 64056 h 123727"/>
                  <a:gd name="connsiteX14" fmla="*/ 35653 w 56846"/>
                  <a:gd name="connsiteY14" fmla="*/ 65008 h 123727"/>
                  <a:gd name="connsiteX15" fmla="*/ 38511 w 56846"/>
                  <a:gd name="connsiteY15" fmla="*/ 53578 h 123727"/>
                  <a:gd name="connsiteX16" fmla="*/ 40416 w 56846"/>
                  <a:gd name="connsiteY16" fmla="*/ 47863 h 123727"/>
                  <a:gd name="connsiteX17" fmla="*/ 41368 w 56846"/>
                  <a:gd name="connsiteY17" fmla="*/ 45006 h 123727"/>
                  <a:gd name="connsiteX18" fmla="*/ 41368 w 56846"/>
                  <a:gd name="connsiteY18" fmla="*/ 45958 h 123727"/>
                  <a:gd name="connsiteX19" fmla="*/ 44226 w 56846"/>
                  <a:gd name="connsiteY19" fmla="*/ 41196 h 123727"/>
                  <a:gd name="connsiteX20" fmla="*/ 47083 w 56846"/>
                  <a:gd name="connsiteY20" fmla="*/ 36433 h 123727"/>
                  <a:gd name="connsiteX21" fmla="*/ 48988 w 56846"/>
                  <a:gd name="connsiteY21" fmla="*/ 33576 h 123727"/>
                  <a:gd name="connsiteX22" fmla="*/ 48036 w 56846"/>
                  <a:gd name="connsiteY22" fmla="*/ 34528 h 123727"/>
                  <a:gd name="connsiteX23" fmla="*/ 51846 w 56846"/>
                  <a:gd name="connsiteY23" fmla="*/ 30718 h 123727"/>
                  <a:gd name="connsiteX24" fmla="*/ 51846 w 56846"/>
                  <a:gd name="connsiteY24" fmla="*/ 5001 h 123727"/>
                  <a:gd name="connsiteX25" fmla="*/ 26128 w 56846"/>
                  <a:gd name="connsiteY25" fmla="*/ 5001 h 123727"/>
                  <a:gd name="connsiteX26" fmla="*/ 26128 w 56846"/>
                  <a:gd name="connsiteY26" fmla="*/ 5001 h 12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6846" h="123727">
                    <a:moveTo>
                      <a:pt x="26128" y="5001"/>
                    </a:moveTo>
                    <a:cubicBezTo>
                      <a:pt x="11841" y="18336"/>
                      <a:pt x="4221" y="37386"/>
                      <a:pt x="1363" y="56436"/>
                    </a:cubicBezTo>
                    <a:cubicBezTo>
                      <a:pt x="-1494" y="75486"/>
                      <a:pt x="-542" y="98346"/>
                      <a:pt x="10888" y="114538"/>
                    </a:cubicBezTo>
                    <a:cubicBezTo>
                      <a:pt x="16603" y="122158"/>
                      <a:pt x="27081" y="126921"/>
                      <a:pt x="35653" y="121206"/>
                    </a:cubicBezTo>
                    <a:cubicBezTo>
                      <a:pt x="43273" y="116443"/>
                      <a:pt x="48036" y="105013"/>
                      <a:pt x="42321" y="96441"/>
                    </a:cubicBezTo>
                    <a:cubicBezTo>
                      <a:pt x="41368" y="95488"/>
                      <a:pt x="40416" y="93583"/>
                      <a:pt x="39463" y="92631"/>
                    </a:cubicBezTo>
                    <a:cubicBezTo>
                      <a:pt x="39463" y="91678"/>
                      <a:pt x="38511" y="90726"/>
                      <a:pt x="38511" y="89773"/>
                    </a:cubicBezTo>
                    <a:cubicBezTo>
                      <a:pt x="37558" y="86916"/>
                      <a:pt x="39463" y="92631"/>
                      <a:pt x="38511" y="90726"/>
                    </a:cubicBezTo>
                    <a:cubicBezTo>
                      <a:pt x="37558" y="86916"/>
                      <a:pt x="36606" y="84058"/>
                      <a:pt x="35653" y="80248"/>
                    </a:cubicBezTo>
                    <a:cubicBezTo>
                      <a:pt x="34701" y="77391"/>
                      <a:pt x="35653" y="81201"/>
                      <a:pt x="35653" y="82153"/>
                    </a:cubicBezTo>
                    <a:cubicBezTo>
                      <a:pt x="35653" y="81201"/>
                      <a:pt x="35653" y="79296"/>
                      <a:pt x="35653" y="79296"/>
                    </a:cubicBezTo>
                    <a:cubicBezTo>
                      <a:pt x="35653" y="77391"/>
                      <a:pt x="35653" y="75486"/>
                      <a:pt x="35653" y="73581"/>
                    </a:cubicBezTo>
                    <a:cubicBezTo>
                      <a:pt x="35653" y="71676"/>
                      <a:pt x="35653" y="69771"/>
                      <a:pt x="35653" y="67866"/>
                    </a:cubicBezTo>
                    <a:cubicBezTo>
                      <a:pt x="35653" y="66913"/>
                      <a:pt x="35653" y="65961"/>
                      <a:pt x="35653" y="64056"/>
                    </a:cubicBezTo>
                    <a:cubicBezTo>
                      <a:pt x="35653" y="61198"/>
                      <a:pt x="34701" y="66913"/>
                      <a:pt x="35653" y="65008"/>
                    </a:cubicBezTo>
                    <a:cubicBezTo>
                      <a:pt x="36606" y="61198"/>
                      <a:pt x="36606" y="57388"/>
                      <a:pt x="38511" y="53578"/>
                    </a:cubicBezTo>
                    <a:cubicBezTo>
                      <a:pt x="39463" y="51673"/>
                      <a:pt x="39463" y="49768"/>
                      <a:pt x="40416" y="47863"/>
                    </a:cubicBezTo>
                    <a:cubicBezTo>
                      <a:pt x="40416" y="46911"/>
                      <a:pt x="41368" y="45958"/>
                      <a:pt x="41368" y="45006"/>
                    </a:cubicBezTo>
                    <a:cubicBezTo>
                      <a:pt x="42321" y="42148"/>
                      <a:pt x="42321" y="45006"/>
                      <a:pt x="41368" y="45958"/>
                    </a:cubicBezTo>
                    <a:cubicBezTo>
                      <a:pt x="42321" y="45006"/>
                      <a:pt x="43273" y="42148"/>
                      <a:pt x="44226" y="41196"/>
                    </a:cubicBezTo>
                    <a:cubicBezTo>
                      <a:pt x="45178" y="39291"/>
                      <a:pt x="46131" y="38338"/>
                      <a:pt x="47083" y="36433"/>
                    </a:cubicBezTo>
                    <a:cubicBezTo>
                      <a:pt x="48036" y="35481"/>
                      <a:pt x="48036" y="34528"/>
                      <a:pt x="48988" y="33576"/>
                    </a:cubicBezTo>
                    <a:cubicBezTo>
                      <a:pt x="50893" y="30718"/>
                      <a:pt x="47083" y="35481"/>
                      <a:pt x="48036" y="34528"/>
                    </a:cubicBezTo>
                    <a:cubicBezTo>
                      <a:pt x="48988" y="33576"/>
                      <a:pt x="50893" y="31671"/>
                      <a:pt x="51846" y="30718"/>
                    </a:cubicBezTo>
                    <a:cubicBezTo>
                      <a:pt x="58513" y="24051"/>
                      <a:pt x="58513" y="11668"/>
                      <a:pt x="51846" y="5001"/>
                    </a:cubicBezTo>
                    <a:cubicBezTo>
                      <a:pt x="44226" y="-1667"/>
                      <a:pt x="32796" y="-1667"/>
                      <a:pt x="26128" y="5001"/>
                    </a:cubicBezTo>
                    <a:lnTo>
                      <a:pt x="26128" y="5001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DB8CCAF-931F-45B5-91C7-16B9C4500360}"/>
                  </a:ext>
                </a:extLst>
              </p:cNvPr>
              <p:cNvSpPr/>
              <p:nvPr/>
            </p:nvSpPr>
            <p:spPr>
              <a:xfrm>
                <a:off x="5839991" y="921645"/>
                <a:ext cx="76359" cy="82074"/>
              </a:xfrm>
              <a:custGeom>
                <a:avLst/>
                <a:gdLst>
                  <a:gd name="connsiteX0" fmla="*/ 43601 w 76359"/>
                  <a:gd name="connsiteY0" fmla="*/ 8946 h 82074"/>
                  <a:gd name="connsiteX1" fmla="*/ 27408 w 76359"/>
                  <a:gd name="connsiteY1" fmla="*/ 38474 h 82074"/>
                  <a:gd name="connsiteX2" fmla="*/ 30265 w 76359"/>
                  <a:gd name="connsiteY2" fmla="*/ 34664 h 82074"/>
                  <a:gd name="connsiteX3" fmla="*/ 21693 w 76359"/>
                  <a:gd name="connsiteY3" fmla="*/ 44189 h 82074"/>
                  <a:gd name="connsiteX4" fmla="*/ 25503 w 76359"/>
                  <a:gd name="connsiteY4" fmla="*/ 41331 h 82074"/>
                  <a:gd name="connsiteX5" fmla="*/ 15978 w 76359"/>
                  <a:gd name="connsiteY5" fmla="*/ 47046 h 82074"/>
                  <a:gd name="connsiteX6" fmla="*/ 19788 w 76359"/>
                  <a:gd name="connsiteY6" fmla="*/ 45141 h 82074"/>
                  <a:gd name="connsiteX7" fmla="*/ 13121 w 76359"/>
                  <a:gd name="connsiteY7" fmla="*/ 47046 h 82074"/>
                  <a:gd name="connsiteX8" fmla="*/ 738 w 76359"/>
                  <a:gd name="connsiteY8" fmla="*/ 68954 h 82074"/>
                  <a:gd name="connsiteX9" fmla="*/ 22646 w 76359"/>
                  <a:gd name="connsiteY9" fmla="*/ 81336 h 82074"/>
                  <a:gd name="connsiteX10" fmla="*/ 41696 w 76359"/>
                  <a:gd name="connsiteY10" fmla="*/ 72764 h 82074"/>
                  <a:gd name="connsiteX11" fmla="*/ 58840 w 76359"/>
                  <a:gd name="connsiteY11" fmla="*/ 55619 h 82074"/>
                  <a:gd name="connsiteX12" fmla="*/ 74081 w 76359"/>
                  <a:gd name="connsiteY12" fmla="*/ 26091 h 82074"/>
                  <a:gd name="connsiteX13" fmla="*/ 75986 w 76359"/>
                  <a:gd name="connsiteY13" fmla="*/ 12756 h 82074"/>
                  <a:gd name="connsiteX14" fmla="*/ 67413 w 76359"/>
                  <a:gd name="connsiteY14" fmla="*/ 2279 h 82074"/>
                  <a:gd name="connsiteX15" fmla="*/ 54078 w 76359"/>
                  <a:gd name="connsiteY15" fmla="*/ 374 h 82074"/>
                  <a:gd name="connsiteX16" fmla="*/ 43601 w 76359"/>
                  <a:gd name="connsiteY16" fmla="*/ 8946 h 82074"/>
                  <a:gd name="connsiteX17" fmla="*/ 43601 w 76359"/>
                  <a:gd name="connsiteY17" fmla="*/ 8946 h 8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359" h="82074">
                    <a:moveTo>
                      <a:pt x="43601" y="8946"/>
                    </a:moveTo>
                    <a:cubicBezTo>
                      <a:pt x="38838" y="19424"/>
                      <a:pt x="34076" y="29901"/>
                      <a:pt x="27408" y="38474"/>
                    </a:cubicBezTo>
                    <a:cubicBezTo>
                      <a:pt x="28361" y="37521"/>
                      <a:pt x="29313" y="35616"/>
                      <a:pt x="30265" y="34664"/>
                    </a:cubicBezTo>
                    <a:cubicBezTo>
                      <a:pt x="27408" y="38474"/>
                      <a:pt x="24551" y="41331"/>
                      <a:pt x="21693" y="44189"/>
                    </a:cubicBezTo>
                    <a:cubicBezTo>
                      <a:pt x="22646" y="43236"/>
                      <a:pt x="24551" y="42284"/>
                      <a:pt x="25503" y="41331"/>
                    </a:cubicBezTo>
                    <a:cubicBezTo>
                      <a:pt x="22646" y="43236"/>
                      <a:pt x="19788" y="45141"/>
                      <a:pt x="15978" y="47046"/>
                    </a:cubicBezTo>
                    <a:cubicBezTo>
                      <a:pt x="16931" y="46094"/>
                      <a:pt x="18836" y="46094"/>
                      <a:pt x="19788" y="45141"/>
                    </a:cubicBezTo>
                    <a:cubicBezTo>
                      <a:pt x="17883" y="46094"/>
                      <a:pt x="15026" y="47046"/>
                      <a:pt x="13121" y="47046"/>
                    </a:cubicBezTo>
                    <a:cubicBezTo>
                      <a:pt x="3596" y="48951"/>
                      <a:pt x="-2119" y="60381"/>
                      <a:pt x="738" y="68954"/>
                    </a:cubicBezTo>
                    <a:cubicBezTo>
                      <a:pt x="3596" y="78479"/>
                      <a:pt x="13121" y="84194"/>
                      <a:pt x="22646" y="81336"/>
                    </a:cubicBezTo>
                    <a:cubicBezTo>
                      <a:pt x="29313" y="79431"/>
                      <a:pt x="35981" y="76574"/>
                      <a:pt x="41696" y="72764"/>
                    </a:cubicBezTo>
                    <a:cubicBezTo>
                      <a:pt x="48363" y="68001"/>
                      <a:pt x="53126" y="62286"/>
                      <a:pt x="58840" y="55619"/>
                    </a:cubicBezTo>
                    <a:cubicBezTo>
                      <a:pt x="65508" y="47046"/>
                      <a:pt x="69318" y="36569"/>
                      <a:pt x="74081" y="26091"/>
                    </a:cubicBezTo>
                    <a:cubicBezTo>
                      <a:pt x="75986" y="21329"/>
                      <a:pt x="76938" y="17519"/>
                      <a:pt x="75986" y="12756"/>
                    </a:cubicBezTo>
                    <a:cubicBezTo>
                      <a:pt x="75033" y="8946"/>
                      <a:pt x="71223" y="4184"/>
                      <a:pt x="67413" y="2279"/>
                    </a:cubicBezTo>
                    <a:cubicBezTo>
                      <a:pt x="63603" y="374"/>
                      <a:pt x="57888" y="-579"/>
                      <a:pt x="54078" y="374"/>
                    </a:cubicBezTo>
                    <a:cubicBezTo>
                      <a:pt x="50268" y="2279"/>
                      <a:pt x="45506" y="5136"/>
                      <a:pt x="43601" y="8946"/>
                    </a:cubicBezTo>
                    <a:lnTo>
                      <a:pt x="43601" y="8946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F93B7DA-BDD2-4DFA-9D1D-7EE700746965}"/>
                  </a:ext>
                </a:extLst>
              </p:cNvPr>
              <p:cNvSpPr/>
              <p:nvPr/>
            </p:nvSpPr>
            <p:spPr>
              <a:xfrm>
                <a:off x="6054370" y="971549"/>
                <a:ext cx="123543" cy="143882"/>
              </a:xfrm>
              <a:custGeom>
                <a:avLst/>
                <a:gdLst>
                  <a:gd name="connsiteX0" fmla="*/ 90206 w 123543"/>
                  <a:gd name="connsiteY0" fmla="*/ 17145 h 143882"/>
                  <a:gd name="connsiteX1" fmla="*/ 89254 w 123543"/>
                  <a:gd name="connsiteY1" fmla="*/ 35242 h 143882"/>
                  <a:gd name="connsiteX2" fmla="*/ 88301 w 123543"/>
                  <a:gd name="connsiteY2" fmla="*/ 42863 h 143882"/>
                  <a:gd name="connsiteX3" fmla="*/ 88301 w 123543"/>
                  <a:gd name="connsiteY3" fmla="*/ 43815 h 143882"/>
                  <a:gd name="connsiteX4" fmla="*/ 87349 w 123543"/>
                  <a:gd name="connsiteY4" fmla="*/ 47625 h 143882"/>
                  <a:gd name="connsiteX5" fmla="*/ 84491 w 123543"/>
                  <a:gd name="connsiteY5" fmla="*/ 60008 h 143882"/>
                  <a:gd name="connsiteX6" fmla="*/ 83539 w 123543"/>
                  <a:gd name="connsiteY6" fmla="*/ 62865 h 143882"/>
                  <a:gd name="connsiteX7" fmla="*/ 83539 w 123543"/>
                  <a:gd name="connsiteY7" fmla="*/ 61913 h 143882"/>
                  <a:gd name="connsiteX8" fmla="*/ 80681 w 123543"/>
                  <a:gd name="connsiteY8" fmla="*/ 67627 h 143882"/>
                  <a:gd name="connsiteX9" fmla="*/ 77824 w 123543"/>
                  <a:gd name="connsiteY9" fmla="*/ 72390 h 143882"/>
                  <a:gd name="connsiteX10" fmla="*/ 75919 w 123543"/>
                  <a:gd name="connsiteY10" fmla="*/ 74295 h 143882"/>
                  <a:gd name="connsiteX11" fmla="*/ 76871 w 123543"/>
                  <a:gd name="connsiteY11" fmla="*/ 72390 h 143882"/>
                  <a:gd name="connsiteX12" fmla="*/ 75919 w 123543"/>
                  <a:gd name="connsiteY12" fmla="*/ 73342 h 143882"/>
                  <a:gd name="connsiteX13" fmla="*/ 67346 w 123543"/>
                  <a:gd name="connsiteY13" fmla="*/ 81915 h 143882"/>
                  <a:gd name="connsiteX14" fmla="*/ 68299 w 123543"/>
                  <a:gd name="connsiteY14" fmla="*/ 81915 h 143882"/>
                  <a:gd name="connsiteX15" fmla="*/ 65441 w 123543"/>
                  <a:gd name="connsiteY15" fmla="*/ 83820 h 143882"/>
                  <a:gd name="connsiteX16" fmla="*/ 59726 w 123543"/>
                  <a:gd name="connsiteY16" fmla="*/ 87630 h 143882"/>
                  <a:gd name="connsiteX17" fmla="*/ 47344 w 123543"/>
                  <a:gd name="connsiteY17" fmla="*/ 94298 h 143882"/>
                  <a:gd name="connsiteX18" fmla="*/ 38771 w 123543"/>
                  <a:gd name="connsiteY18" fmla="*/ 98108 h 143882"/>
                  <a:gd name="connsiteX19" fmla="*/ 37819 w 123543"/>
                  <a:gd name="connsiteY19" fmla="*/ 99060 h 143882"/>
                  <a:gd name="connsiteX20" fmla="*/ 33056 w 123543"/>
                  <a:gd name="connsiteY20" fmla="*/ 100965 h 143882"/>
                  <a:gd name="connsiteX21" fmla="*/ 13054 w 123543"/>
                  <a:gd name="connsiteY21" fmla="*/ 108585 h 143882"/>
                  <a:gd name="connsiteX22" fmla="*/ 671 w 123543"/>
                  <a:gd name="connsiteY22" fmla="*/ 130492 h 143882"/>
                  <a:gd name="connsiteX23" fmla="*/ 22579 w 123543"/>
                  <a:gd name="connsiteY23" fmla="*/ 142875 h 143882"/>
                  <a:gd name="connsiteX24" fmla="*/ 86396 w 123543"/>
                  <a:gd name="connsiteY24" fmla="*/ 112395 h 143882"/>
                  <a:gd name="connsiteX25" fmla="*/ 119734 w 123543"/>
                  <a:gd name="connsiteY25" fmla="*/ 60960 h 143882"/>
                  <a:gd name="connsiteX26" fmla="*/ 123544 w 123543"/>
                  <a:gd name="connsiteY26" fmla="*/ 18098 h 143882"/>
                  <a:gd name="connsiteX27" fmla="*/ 105446 w 123543"/>
                  <a:gd name="connsiteY27" fmla="*/ 0 h 143882"/>
                  <a:gd name="connsiteX28" fmla="*/ 90206 w 123543"/>
                  <a:gd name="connsiteY28" fmla="*/ 17145 h 143882"/>
                  <a:gd name="connsiteX29" fmla="*/ 90206 w 123543"/>
                  <a:gd name="connsiteY29" fmla="*/ 17145 h 14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3543" h="143882">
                    <a:moveTo>
                      <a:pt x="90206" y="17145"/>
                    </a:moveTo>
                    <a:cubicBezTo>
                      <a:pt x="90206" y="22860"/>
                      <a:pt x="90206" y="28575"/>
                      <a:pt x="89254" y="35242"/>
                    </a:cubicBezTo>
                    <a:cubicBezTo>
                      <a:pt x="89254" y="38100"/>
                      <a:pt x="89254" y="40005"/>
                      <a:pt x="88301" y="42863"/>
                    </a:cubicBezTo>
                    <a:cubicBezTo>
                      <a:pt x="88301" y="47625"/>
                      <a:pt x="88301" y="40005"/>
                      <a:pt x="88301" y="43815"/>
                    </a:cubicBezTo>
                    <a:cubicBezTo>
                      <a:pt x="88301" y="44767"/>
                      <a:pt x="88301" y="46673"/>
                      <a:pt x="87349" y="47625"/>
                    </a:cubicBezTo>
                    <a:cubicBezTo>
                      <a:pt x="86396" y="52388"/>
                      <a:pt x="85444" y="56198"/>
                      <a:pt x="84491" y="60008"/>
                    </a:cubicBezTo>
                    <a:cubicBezTo>
                      <a:pt x="84491" y="60960"/>
                      <a:pt x="83539" y="61913"/>
                      <a:pt x="83539" y="62865"/>
                    </a:cubicBezTo>
                    <a:cubicBezTo>
                      <a:pt x="82586" y="65723"/>
                      <a:pt x="82586" y="63817"/>
                      <a:pt x="83539" y="61913"/>
                    </a:cubicBezTo>
                    <a:cubicBezTo>
                      <a:pt x="82586" y="62865"/>
                      <a:pt x="81634" y="65723"/>
                      <a:pt x="80681" y="67627"/>
                    </a:cubicBezTo>
                    <a:cubicBezTo>
                      <a:pt x="79729" y="69533"/>
                      <a:pt x="78776" y="70485"/>
                      <a:pt x="77824" y="72390"/>
                    </a:cubicBezTo>
                    <a:cubicBezTo>
                      <a:pt x="76871" y="73342"/>
                      <a:pt x="76871" y="74295"/>
                      <a:pt x="75919" y="74295"/>
                    </a:cubicBezTo>
                    <a:cubicBezTo>
                      <a:pt x="74966" y="76200"/>
                      <a:pt x="77824" y="72390"/>
                      <a:pt x="76871" y="72390"/>
                    </a:cubicBezTo>
                    <a:cubicBezTo>
                      <a:pt x="76871" y="72390"/>
                      <a:pt x="75919" y="73342"/>
                      <a:pt x="75919" y="73342"/>
                    </a:cubicBezTo>
                    <a:cubicBezTo>
                      <a:pt x="73061" y="76200"/>
                      <a:pt x="70204" y="79058"/>
                      <a:pt x="67346" y="81915"/>
                    </a:cubicBezTo>
                    <a:cubicBezTo>
                      <a:pt x="65441" y="83820"/>
                      <a:pt x="70204" y="80010"/>
                      <a:pt x="68299" y="81915"/>
                    </a:cubicBezTo>
                    <a:cubicBezTo>
                      <a:pt x="67346" y="82867"/>
                      <a:pt x="66394" y="82867"/>
                      <a:pt x="65441" y="83820"/>
                    </a:cubicBezTo>
                    <a:cubicBezTo>
                      <a:pt x="63536" y="84773"/>
                      <a:pt x="61631" y="86677"/>
                      <a:pt x="59726" y="87630"/>
                    </a:cubicBezTo>
                    <a:cubicBezTo>
                      <a:pt x="55916" y="90488"/>
                      <a:pt x="52106" y="92392"/>
                      <a:pt x="47344" y="94298"/>
                    </a:cubicBezTo>
                    <a:cubicBezTo>
                      <a:pt x="44486" y="95250"/>
                      <a:pt x="41629" y="97155"/>
                      <a:pt x="38771" y="98108"/>
                    </a:cubicBezTo>
                    <a:cubicBezTo>
                      <a:pt x="36866" y="99060"/>
                      <a:pt x="34009" y="100013"/>
                      <a:pt x="37819" y="99060"/>
                    </a:cubicBezTo>
                    <a:cubicBezTo>
                      <a:pt x="35914" y="100013"/>
                      <a:pt x="34961" y="100013"/>
                      <a:pt x="33056" y="100965"/>
                    </a:cubicBezTo>
                    <a:cubicBezTo>
                      <a:pt x="26389" y="103823"/>
                      <a:pt x="19721" y="105727"/>
                      <a:pt x="13054" y="108585"/>
                    </a:cubicBezTo>
                    <a:cubicBezTo>
                      <a:pt x="4481" y="111442"/>
                      <a:pt x="-2186" y="120967"/>
                      <a:pt x="671" y="130492"/>
                    </a:cubicBezTo>
                    <a:cubicBezTo>
                      <a:pt x="3529" y="139065"/>
                      <a:pt x="13054" y="146685"/>
                      <a:pt x="22579" y="142875"/>
                    </a:cubicBezTo>
                    <a:cubicBezTo>
                      <a:pt x="44486" y="135255"/>
                      <a:pt x="67346" y="126683"/>
                      <a:pt x="86396" y="112395"/>
                    </a:cubicBezTo>
                    <a:cubicBezTo>
                      <a:pt x="103541" y="99060"/>
                      <a:pt x="114971" y="81915"/>
                      <a:pt x="119734" y="60960"/>
                    </a:cubicBezTo>
                    <a:cubicBezTo>
                      <a:pt x="122591" y="46673"/>
                      <a:pt x="123544" y="32385"/>
                      <a:pt x="123544" y="18098"/>
                    </a:cubicBezTo>
                    <a:cubicBezTo>
                      <a:pt x="123544" y="8573"/>
                      <a:pt x="114971" y="0"/>
                      <a:pt x="105446" y="0"/>
                    </a:cubicBezTo>
                    <a:cubicBezTo>
                      <a:pt x="97826" y="0"/>
                      <a:pt x="90206" y="7620"/>
                      <a:pt x="90206" y="17145"/>
                    </a:cubicBezTo>
                    <a:lnTo>
                      <a:pt x="90206" y="1714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571F317-E90F-4654-A290-7CA62BB7F809}"/>
                  </a:ext>
                </a:extLst>
              </p:cNvPr>
              <p:cNvSpPr/>
              <p:nvPr/>
            </p:nvSpPr>
            <p:spPr>
              <a:xfrm>
                <a:off x="5644514" y="485083"/>
                <a:ext cx="80399" cy="165473"/>
              </a:xfrm>
              <a:custGeom>
                <a:avLst/>
                <a:gdLst>
                  <a:gd name="connsiteX0" fmla="*/ 52388 w 80399"/>
                  <a:gd name="connsiteY0" fmla="*/ 2596 h 165473"/>
                  <a:gd name="connsiteX1" fmla="*/ 0 w 80399"/>
                  <a:gd name="connsiteY1" fmla="*/ 147376 h 165473"/>
                  <a:gd name="connsiteX2" fmla="*/ 18097 w 80399"/>
                  <a:gd name="connsiteY2" fmla="*/ 165474 h 165473"/>
                  <a:gd name="connsiteX3" fmla="*/ 36195 w 80399"/>
                  <a:gd name="connsiteY3" fmla="*/ 147376 h 165473"/>
                  <a:gd name="connsiteX4" fmla="*/ 37147 w 80399"/>
                  <a:gd name="connsiteY4" fmla="*/ 114991 h 165473"/>
                  <a:gd name="connsiteX5" fmla="*/ 38100 w 80399"/>
                  <a:gd name="connsiteY5" fmla="*/ 97846 h 165473"/>
                  <a:gd name="connsiteX6" fmla="*/ 38100 w 80399"/>
                  <a:gd name="connsiteY6" fmla="*/ 95941 h 165473"/>
                  <a:gd name="connsiteX7" fmla="*/ 39053 w 80399"/>
                  <a:gd name="connsiteY7" fmla="*/ 91179 h 165473"/>
                  <a:gd name="connsiteX8" fmla="*/ 40957 w 80399"/>
                  <a:gd name="connsiteY8" fmla="*/ 82606 h 165473"/>
                  <a:gd name="connsiteX9" fmla="*/ 45720 w 80399"/>
                  <a:gd name="connsiteY9" fmla="*/ 65461 h 165473"/>
                  <a:gd name="connsiteX10" fmla="*/ 47625 w 80399"/>
                  <a:gd name="connsiteY10" fmla="*/ 60699 h 165473"/>
                  <a:gd name="connsiteX11" fmla="*/ 47625 w 80399"/>
                  <a:gd name="connsiteY11" fmla="*/ 59746 h 165473"/>
                  <a:gd name="connsiteX12" fmla="*/ 51435 w 80399"/>
                  <a:gd name="connsiteY12" fmla="*/ 51174 h 165473"/>
                  <a:gd name="connsiteX13" fmla="*/ 56197 w 80399"/>
                  <a:gd name="connsiteY13" fmla="*/ 44506 h 165473"/>
                  <a:gd name="connsiteX14" fmla="*/ 55245 w 80399"/>
                  <a:gd name="connsiteY14" fmla="*/ 45459 h 165473"/>
                  <a:gd name="connsiteX15" fmla="*/ 57150 w 80399"/>
                  <a:gd name="connsiteY15" fmla="*/ 43554 h 165473"/>
                  <a:gd name="connsiteX16" fmla="*/ 60007 w 80399"/>
                  <a:gd name="connsiteY16" fmla="*/ 40696 h 165473"/>
                  <a:gd name="connsiteX17" fmla="*/ 62865 w 80399"/>
                  <a:gd name="connsiteY17" fmla="*/ 37839 h 165473"/>
                  <a:gd name="connsiteX18" fmla="*/ 63817 w 80399"/>
                  <a:gd name="connsiteY18" fmla="*/ 36886 h 165473"/>
                  <a:gd name="connsiteX19" fmla="*/ 71438 w 80399"/>
                  <a:gd name="connsiteY19" fmla="*/ 32124 h 165473"/>
                  <a:gd name="connsiteX20" fmla="*/ 78105 w 80399"/>
                  <a:gd name="connsiteY20" fmla="*/ 7359 h 165473"/>
                  <a:gd name="connsiteX21" fmla="*/ 52388 w 80399"/>
                  <a:gd name="connsiteY21" fmla="*/ 2596 h 165473"/>
                  <a:gd name="connsiteX22" fmla="*/ 52388 w 80399"/>
                  <a:gd name="connsiteY22" fmla="*/ 2596 h 165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0399" h="165473">
                    <a:moveTo>
                      <a:pt x="52388" y="2596"/>
                    </a:moveTo>
                    <a:cubicBezTo>
                      <a:pt x="1905" y="29266"/>
                      <a:pt x="0" y="96894"/>
                      <a:pt x="0" y="147376"/>
                    </a:cubicBezTo>
                    <a:cubicBezTo>
                      <a:pt x="0" y="156901"/>
                      <a:pt x="8572" y="165474"/>
                      <a:pt x="18097" y="165474"/>
                    </a:cubicBezTo>
                    <a:cubicBezTo>
                      <a:pt x="27622" y="165474"/>
                      <a:pt x="36195" y="156901"/>
                      <a:pt x="36195" y="147376"/>
                    </a:cubicBezTo>
                    <a:cubicBezTo>
                      <a:pt x="36195" y="136899"/>
                      <a:pt x="36195" y="125469"/>
                      <a:pt x="37147" y="114991"/>
                    </a:cubicBezTo>
                    <a:cubicBezTo>
                      <a:pt x="37147" y="109276"/>
                      <a:pt x="38100" y="103561"/>
                      <a:pt x="38100" y="97846"/>
                    </a:cubicBezTo>
                    <a:cubicBezTo>
                      <a:pt x="38100" y="97846"/>
                      <a:pt x="39053" y="92131"/>
                      <a:pt x="38100" y="95941"/>
                    </a:cubicBezTo>
                    <a:cubicBezTo>
                      <a:pt x="38100" y="94036"/>
                      <a:pt x="38100" y="93084"/>
                      <a:pt x="39053" y="91179"/>
                    </a:cubicBezTo>
                    <a:cubicBezTo>
                      <a:pt x="39053" y="88321"/>
                      <a:pt x="40005" y="85464"/>
                      <a:pt x="40957" y="82606"/>
                    </a:cubicBezTo>
                    <a:cubicBezTo>
                      <a:pt x="41910" y="76891"/>
                      <a:pt x="43815" y="71176"/>
                      <a:pt x="45720" y="65461"/>
                    </a:cubicBezTo>
                    <a:cubicBezTo>
                      <a:pt x="46672" y="63556"/>
                      <a:pt x="46672" y="62604"/>
                      <a:pt x="47625" y="60699"/>
                    </a:cubicBezTo>
                    <a:cubicBezTo>
                      <a:pt x="48578" y="58794"/>
                      <a:pt x="46672" y="62604"/>
                      <a:pt x="47625" y="59746"/>
                    </a:cubicBezTo>
                    <a:cubicBezTo>
                      <a:pt x="48578" y="56889"/>
                      <a:pt x="50482" y="54031"/>
                      <a:pt x="51435" y="51174"/>
                    </a:cubicBezTo>
                    <a:cubicBezTo>
                      <a:pt x="52388" y="49269"/>
                      <a:pt x="54292" y="46411"/>
                      <a:pt x="56197" y="44506"/>
                    </a:cubicBezTo>
                    <a:cubicBezTo>
                      <a:pt x="57150" y="43554"/>
                      <a:pt x="57150" y="43554"/>
                      <a:pt x="55245" y="45459"/>
                    </a:cubicBezTo>
                    <a:cubicBezTo>
                      <a:pt x="55245" y="44506"/>
                      <a:pt x="56197" y="44506"/>
                      <a:pt x="57150" y="43554"/>
                    </a:cubicBezTo>
                    <a:cubicBezTo>
                      <a:pt x="58103" y="42601"/>
                      <a:pt x="59055" y="41649"/>
                      <a:pt x="60007" y="40696"/>
                    </a:cubicBezTo>
                    <a:cubicBezTo>
                      <a:pt x="60960" y="39744"/>
                      <a:pt x="61913" y="38791"/>
                      <a:pt x="62865" y="37839"/>
                    </a:cubicBezTo>
                    <a:cubicBezTo>
                      <a:pt x="62865" y="37839"/>
                      <a:pt x="66675" y="34981"/>
                      <a:pt x="63817" y="36886"/>
                    </a:cubicBezTo>
                    <a:cubicBezTo>
                      <a:pt x="66675" y="34981"/>
                      <a:pt x="68580" y="34029"/>
                      <a:pt x="71438" y="32124"/>
                    </a:cubicBezTo>
                    <a:cubicBezTo>
                      <a:pt x="80010" y="27361"/>
                      <a:pt x="82867" y="15931"/>
                      <a:pt x="78105" y="7359"/>
                    </a:cubicBezTo>
                    <a:cubicBezTo>
                      <a:pt x="72390" y="-261"/>
                      <a:pt x="60960" y="-2166"/>
                      <a:pt x="52388" y="2596"/>
                    </a:cubicBezTo>
                    <a:lnTo>
                      <a:pt x="52388" y="2596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AE4756B-0CC4-4060-8F19-A4EF66A201F6}"/>
                  </a:ext>
                </a:extLst>
              </p:cNvPr>
              <p:cNvSpPr/>
              <p:nvPr/>
            </p:nvSpPr>
            <p:spPr>
              <a:xfrm>
                <a:off x="5472675" y="507272"/>
                <a:ext cx="105346" cy="134677"/>
              </a:xfrm>
              <a:custGeom>
                <a:avLst/>
                <a:gdLst>
                  <a:gd name="connsiteX0" fmla="*/ 71827 w 105346"/>
                  <a:gd name="connsiteY0" fmla="*/ 8029 h 134677"/>
                  <a:gd name="connsiteX1" fmla="*/ 58492 w 105346"/>
                  <a:gd name="connsiteY1" fmla="*/ 40414 h 134677"/>
                  <a:gd name="connsiteX2" fmla="*/ 58492 w 105346"/>
                  <a:gd name="connsiteY2" fmla="*/ 40414 h 134677"/>
                  <a:gd name="connsiteX3" fmla="*/ 56587 w 105346"/>
                  <a:gd name="connsiteY3" fmla="*/ 44224 h 134677"/>
                  <a:gd name="connsiteX4" fmla="*/ 53729 w 105346"/>
                  <a:gd name="connsiteY4" fmla="*/ 51844 h 134677"/>
                  <a:gd name="connsiteX5" fmla="*/ 47062 w 105346"/>
                  <a:gd name="connsiteY5" fmla="*/ 64227 h 134677"/>
                  <a:gd name="connsiteX6" fmla="*/ 39442 w 105346"/>
                  <a:gd name="connsiteY6" fmla="*/ 75657 h 134677"/>
                  <a:gd name="connsiteX7" fmla="*/ 39442 w 105346"/>
                  <a:gd name="connsiteY7" fmla="*/ 75657 h 134677"/>
                  <a:gd name="connsiteX8" fmla="*/ 37537 w 105346"/>
                  <a:gd name="connsiteY8" fmla="*/ 78514 h 134677"/>
                  <a:gd name="connsiteX9" fmla="*/ 32774 w 105346"/>
                  <a:gd name="connsiteY9" fmla="*/ 84229 h 134677"/>
                  <a:gd name="connsiteX10" fmla="*/ 27059 w 105346"/>
                  <a:gd name="connsiteY10" fmla="*/ 89944 h 134677"/>
                  <a:gd name="connsiteX11" fmla="*/ 26107 w 105346"/>
                  <a:gd name="connsiteY11" fmla="*/ 90897 h 134677"/>
                  <a:gd name="connsiteX12" fmla="*/ 24202 w 105346"/>
                  <a:gd name="connsiteY12" fmla="*/ 91849 h 134677"/>
                  <a:gd name="connsiteX13" fmla="*/ 8962 w 105346"/>
                  <a:gd name="connsiteY13" fmla="*/ 101374 h 134677"/>
                  <a:gd name="connsiteX14" fmla="*/ 2294 w 105346"/>
                  <a:gd name="connsiteY14" fmla="*/ 126139 h 134677"/>
                  <a:gd name="connsiteX15" fmla="*/ 27059 w 105346"/>
                  <a:gd name="connsiteY15" fmla="*/ 132807 h 134677"/>
                  <a:gd name="connsiteX16" fmla="*/ 77542 w 105346"/>
                  <a:gd name="connsiteY16" fmla="*/ 85182 h 134677"/>
                  <a:gd name="connsiteX17" fmla="*/ 90877 w 105346"/>
                  <a:gd name="connsiteY17" fmla="*/ 58512 h 134677"/>
                  <a:gd name="connsiteX18" fmla="*/ 98497 w 105346"/>
                  <a:gd name="connsiteY18" fmla="*/ 40414 h 134677"/>
                  <a:gd name="connsiteX19" fmla="*/ 101354 w 105346"/>
                  <a:gd name="connsiteY19" fmla="*/ 32794 h 134677"/>
                  <a:gd name="connsiteX20" fmla="*/ 102307 w 105346"/>
                  <a:gd name="connsiteY20" fmla="*/ 29937 h 134677"/>
                  <a:gd name="connsiteX21" fmla="*/ 103259 w 105346"/>
                  <a:gd name="connsiteY21" fmla="*/ 28032 h 134677"/>
                  <a:gd name="connsiteX22" fmla="*/ 96592 w 105346"/>
                  <a:gd name="connsiteY22" fmla="*/ 3267 h 134677"/>
                  <a:gd name="connsiteX23" fmla="*/ 71827 w 105346"/>
                  <a:gd name="connsiteY23" fmla="*/ 8029 h 134677"/>
                  <a:gd name="connsiteX24" fmla="*/ 71827 w 105346"/>
                  <a:gd name="connsiteY24" fmla="*/ 8029 h 13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5346" h="134677">
                    <a:moveTo>
                      <a:pt x="71827" y="8029"/>
                    </a:moveTo>
                    <a:cubicBezTo>
                      <a:pt x="67064" y="18507"/>
                      <a:pt x="63254" y="29937"/>
                      <a:pt x="58492" y="40414"/>
                    </a:cubicBezTo>
                    <a:cubicBezTo>
                      <a:pt x="57539" y="42319"/>
                      <a:pt x="57539" y="42319"/>
                      <a:pt x="58492" y="40414"/>
                    </a:cubicBezTo>
                    <a:cubicBezTo>
                      <a:pt x="57539" y="41367"/>
                      <a:pt x="57539" y="43272"/>
                      <a:pt x="56587" y="44224"/>
                    </a:cubicBezTo>
                    <a:cubicBezTo>
                      <a:pt x="55634" y="47082"/>
                      <a:pt x="54682" y="48987"/>
                      <a:pt x="53729" y="51844"/>
                    </a:cubicBezTo>
                    <a:cubicBezTo>
                      <a:pt x="51824" y="55654"/>
                      <a:pt x="49919" y="60417"/>
                      <a:pt x="47062" y="64227"/>
                    </a:cubicBezTo>
                    <a:cubicBezTo>
                      <a:pt x="45157" y="68037"/>
                      <a:pt x="42299" y="71847"/>
                      <a:pt x="39442" y="75657"/>
                    </a:cubicBezTo>
                    <a:cubicBezTo>
                      <a:pt x="36584" y="79467"/>
                      <a:pt x="42299" y="72799"/>
                      <a:pt x="39442" y="75657"/>
                    </a:cubicBezTo>
                    <a:cubicBezTo>
                      <a:pt x="38489" y="76609"/>
                      <a:pt x="38489" y="77562"/>
                      <a:pt x="37537" y="78514"/>
                    </a:cubicBezTo>
                    <a:cubicBezTo>
                      <a:pt x="35632" y="80419"/>
                      <a:pt x="34679" y="82324"/>
                      <a:pt x="32774" y="84229"/>
                    </a:cubicBezTo>
                    <a:cubicBezTo>
                      <a:pt x="30869" y="86134"/>
                      <a:pt x="28964" y="88039"/>
                      <a:pt x="27059" y="89944"/>
                    </a:cubicBezTo>
                    <a:cubicBezTo>
                      <a:pt x="27059" y="89944"/>
                      <a:pt x="23249" y="92802"/>
                      <a:pt x="26107" y="90897"/>
                    </a:cubicBezTo>
                    <a:cubicBezTo>
                      <a:pt x="28012" y="88992"/>
                      <a:pt x="25154" y="91849"/>
                      <a:pt x="24202" y="91849"/>
                    </a:cubicBezTo>
                    <a:cubicBezTo>
                      <a:pt x="19439" y="95659"/>
                      <a:pt x="13724" y="98517"/>
                      <a:pt x="8962" y="101374"/>
                    </a:cubicBezTo>
                    <a:cubicBezTo>
                      <a:pt x="389" y="105184"/>
                      <a:pt x="-2468" y="117567"/>
                      <a:pt x="2294" y="126139"/>
                    </a:cubicBezTo>
                    <a:cubicBezTo>
                      <a:pt x="8009" y="134712"/>
                      <a:pt x="17534" y="136617"/>
                      <a:pt x="27059" y="132807"/>
                    </a:cubicBezTo>
                    <a:cubicBezTo>
                      <a:pt x="48014" y="122329"/>
                      <a:pt x="65159" y="105184"/>
                      <a:pt x="77542" y="85182"/>
                    </a:cubicBezTo>
                    <a:cubicBezTo>
                      <a:pt x="82304" y="76609"/>
                      <a:pt x="87067" y="67084"/>
                      <a:pt x="90877" y="58512"/>
                    </a:cubicBezTo>
                    <a:cubicBezTo>
                      <a:pt x="93734" y="52797"/>
                      <a:pt x="95639" y="46129"/>
                      <a:pt x="98497" y="40414"/>
                    </a:cubicBezTo>
                    <a:cubicBezTo>
                      <a:pt x="99449" y="37557"/>
                      <a:pt x="100402" y="35652"/>
                      <a:pt x="101354" y="32794"/>
                    </a:cubicBezTo>
                    <a:cubicBezTo>
                      <a:pt x="101354" y="31842"/>
                      <a:pt x="102307" y="30889"/>
                      <a:pt x="102307" y="29937"/>
                    </a:cubicBezTo>
                    <a:cubicBezTo>
                      <a:pt x="102307" y="28984"/>
                      <a:pt x="105164" y="24222"/>
                      <a:pt x="103259" y="28032"/>
                    </a:cubicBezTo>
                    <a:cubicBezTo>
                      <a:pt x="107069" y="19459"/>
                      <a:pt x="106117" y="8029"/>
                      <a:pt x="96592" y="3267"/>
                    </a:cubicBezTo>
                    <a:cubicBezTo>
                      <a:pt x="88972" y="-2448"/>
                      <a:pt x="75637" y="-543"/>
                      <a:pt x="71827" y="8029"/>
                    </a:cubicBezTo>
                    <a:lnTo>
                      <a:pt x="71827" y="8029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C18A554-481E-46AD-86E2-E5E10E4E91FC}"/>
                  </a:ext>
                </a:extLst>
              </p:cNvPr>
              <p:cNvSpPr/>
              <p:nvPr/>
            </p:nvSpPr>
            <p:spPr>
              <a:xfrm>
                <a:off x="5237558" y="446722"/>
                <a:ext cx="55872" cy="128587"/>
              </a:xfrm>
              <a:custGeom>
                <a:avLst/>
                <a:gdLst>
                  <a:gd name="connsiteX0" fmla="*/ 29766 w 55872"/>
                  <a:gd name="connsiteY0" fmla="*/ 1905 h 128587"/>
                  <a:gd name="connsiteX1" fmla="*/ 1191 w 55872"/>
                  <a:gd name="connsiteY1" fmla="*/ 55245 h 128587"/>
                  <a:gd name="connsiteX2" fmla="*/ 238 w 55872"/>
                  <a:gd name="connsiteY2" fmla="*/ 110490 h 128587"/>
                  <a:gd name="connsiteX3" fmla="*/ 18336 w 55872"/>
                  <a:gd name="connsiteY3" fmla="*/ 128588 h 128587"/>
                  <a:gd name="connsiteX4" fmla="*/ 36433 w 55872"/>
                  <a:gd name="connsiteY4" fmla="*/ 110490 h 128587"/>
                  <a:gd name="connsiteX5" fmla="*/ 36433 w 55872"/>
                  <a:gd name="connsiteY5" fmla="*/ 60008 h 128587"/>
                  <a:gd name="connsiteX6" fmla="*/ 36433 w 55872"/>
                  <a:gd name="connsiteY6" fmla="*/ 56197 h 128587"/>
                  <a:gd name="connsiteX7" fmla="*/ 36433 w 55872"/>
                  <a:gd name="connsiteY7" fmla="*/ 56197 h 128587"/>
                  <a:gd name="connsiteX8" fmla="*/ 37386 w 55872"/>
                  <a:gd name="connsiteY8" fmla="*/ 50483 h 128587"/>
                  <a:gd name="connsiteX9" fmla="*/ 40243 w 55872"/>
                  <a:gd name="connsiteY9" fmla="*/ 39052 h 128587"/>
                  <a:gd name="connsiteX10" fmla="*/ 40243 w 55872"/>
                  <a:gd name="connsiteY10" fmla="*/ 40005 h 128587"/>
                  <a:gd name="connsiteX11" fmla="*/ 41196 w 55872"/>
                  <a:gd name="connsiteY11" fmla="*/ 37147 h 128587"/>
                  <a:gd name="connsiteX12" fmla="*/ 42148 w 55872"/>
                  <a:gd name="connsiteY12" fmla="*/ 35243 h 128587"/>
                  <a:gd name="connsiteX13" fmla="*/ 41196 w 55872"/>
                  <a:gd name="connsiteY13" fmla="*/ 36195 h 128587"/>
                  <a:gd name="connsiteX14" fmla="*/ 43101 w 55872"/>
                  <a:gd name="connsiteY14" fmla="*/ 34290 h 128587"/>
                  <a:gd name="connsiteX15" fmla="*/ 42148 w 55872"/>
                  <a:gd name="connsiteY15" fmla="*/ 35243 h 128587"/>
                  <a:gd name="connsiteX16" fmla="*/ 46911 w 55872"/>
                  <a:gd name="connsiteY16" fmla="*/ 32385 h 128587"/>
                  <a:gd name="connsiteX17" fmla="*/ 53578 w 55872"/>
                  <a:gd name="connsiteY17" fmla="*/ 7620 h 128587"/>
                  <a:gd name="connsiteX18" fmla="*/ 29766 w 55872"/>
                  <a:gd name="connsiteY18" fmla="*/ 1905 h 128587"/>
                  <a:gd name="connsiteX19" fmla="*/ 29766 w 55872"/>
                  <a:gd name="connsiteY19" fmla="*/ 1905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5872" h="128587">
                    <a:moveTo>
                      <a:pt x="29766" y="1905"/>
                    </a:moveTo>
                    <a:cubicBezTo>
                      <a:pt x="8811" y="10477"/>
                      <a:pt x="3096" y="35243"/>
                      <a:pt x="1191" y="55245"/>
                    </a:cubicBezTo>
                    <a:cubicBezTo>
                      <a:pt x="-714" y="73343"/>
                      <a:pt x="238" y="92393"/>
                      <a:pt x="238" y="110490"/>
                    </a:cubicBezTo>
                    <a:cubicBezTo>
                      <a:pt x="238" y="120015"/>
                      <a:pt x="8811" y="128588"/>
                      <a:pt x="18336" y="128588"/>
                    </a:cubicBezTo>
                    <a:cubicBezTo>
                      <a:pt x="27861" y="128588"/>
                      <a:pt x="36433" y="120967"/>
                      <a:pt x="36433" y="110490"/>
                    </a:cubicBezTo>
                    <a:cubicBezTo>
                      <a:pt x="36433" y="93345"/>
                      <a:pt x="35481" y="77153"/>
                      <a:pt x="36433" y="60008"/>
                    </a:cubicBezTo>
                    <a:cubicBezTo>
                      <a:pt x="36433" y="59055"/>
                      <a:pt x="36433" y="58102"/>
                      <a:pt x="36433" y="56197"/>
                    </a:cubicBezTo>
                    <a:cubicBezTo>
                      <a:pt x="36433" y="54293"/>
                      <a:pt x="37386" y="51435"/>
                      <a:pt x="36433" y="56197"/>
                    </a:cubicBezTo>
                    <a:cubicBezTo>
                      <a:pt x="37386" y="54293"/>
                      <a:pt x="37386" y="52387"/>
                      <a:pt x="37386" y="50483"/>
                    </a:cubicBezTo>
                    <a:cubicBezTo>
                      <a:pt x="38338" y="46672"/>
                      <a:pt x="39291" y="42862"/>
                      <a:pt x="40243" y="39052"/>
                    </a:cubicBezTo>
                    <a:cubicBezTo>
                      <a:pt x="41196" y="36195"/>
                      <a:pt x="38338" y="42862"/>
                      <a:pt x="40243" y="40005"/>
                    </a:cubicBezTo>
                    <a:cubicBezTo>
                      <a:pt x="40243" y="39052"/>
                      <a:pt x="41196" y="38100"/>
                      <a:pt x="41196" y="37147"/>
                    </a:cubicBezTo>
                    <a:cubicBezTo>
                      <a:pt x="41196" y="36195"/>
                      <a:pt x="42148" y="35243"/>
                      <a:pt x="42148" y="35243"/>
                    </a:cubicBezTo>
                    <a:cubicBezTo>
                      <a:pt x="43101" y="32385"/>
                      <a:pt x="39291" y="38100"/>
                      <a:pt x="41196" y="36195"/>
                    </a:cubicBezTo>
                    <a:cubicBezTo>
                      <a:pt x="42148" y="35243"/>
                      <a:pt x="42148" y="35243"/>
                      <a:pt x="43101" y="34290"/>
                    </a:cubicBezTo>
                    <a:cubicBezTo>
                      <a:pt x="45006" y="32385"/>
                      <a:pt x="45006" y="34290"/>
                      <a:pt x="42148" y="35243"/>
                    </a:cubicBezTo>
                    <a:cubicBezTo>
                      <a:pt x="43101" y="35243"/>
                      <a:pt x="45006" y="33337"/>
                      <a:pt x="46911" y="32385"/>
                    </a:cubicBezTo>
                    <a:cubicBezTo>
                      <a:pt x="55483" y="28575"/>
                      <a:pt x="58341" y="15240"/>
                      <a:pt x="53578" y="7620"/>
                    </a:cubicBezTo>
                    <a:cubicBezTo>
                      <a:pt x="48816" y="0"/>
                      <a:pt x="39291" y="-1905"/>
                      <a:pt x="29766" y="1905"/>
                    </a:cubicBezTo>
                    <a:lnTo>
                      <a:pt x="29766" y="190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373781C-B435-449E-A61B-037BC844736E}"/>
                  </a:ext>
                </a:extLst>
              </p:cNvPr>
              <p:cNvSpPr/>
              <p:nvPr/>
            </p:nvSpPr>
            <p:spPr>
              <a:xfrm>
                <a:off x="5064722" y="682942"/>
                <a:ext cx="185457" cy="142875"/>
              </a:xfrm>
              <a:custGeom>
                <a:avLst/>
                <a:gdLst>
                  <a:gd name="connsiteX0" fmla="*/ 672 w 185457"/>
                  <a:gd name="connsiteY0" fmla="*/ 17145 h 142875"/>
                  <a:gd name="connsiteX1" fmla="*/ 28295 w 185457"/>
                  <a:gd name="connsiteY1" fmla="*/ 107632 h 142875"/>
                  <a:gd name="connsiteX2" fmla="*/ 112115 w 185457"/>
                  <a:gd name="connsiteY2" fmla="*/ 140018 h 142875"/>
                  <a:gd name="connsiteX3" fmla="*/ 168312 w 185457"/>
                  <a:gd name="connsiteY3" fmla="*/ 142875 h 142875"/>
                  <a:gd name="connsiteX4" fmla="*/ 168312 w 185457"/>
                  <a:gd name="connsiteY4" fmla="*/ 106680 h 142875"/>
                  <a:gd name="connsiteX5" fmla="*/ 110210 w 185457"/>
                  <a:gd name="connsiteY5" fmla="*/ 103822 h 142875"/>
                  <a:gd name="connsiteX6" fmla="*/ 106399 w 185457"/>
                  <a:gd name="connsiteY6" fmla="*/ 102870 h 142875"/>
                  <a:gd name="connsiteX7" fmla="*/ 99732 w 185457"/>
                  <a:gd name="connsiteY7" fmla="*/ 101918 h 142875"/>
                  <a:gd name="connsiteX8" fmla="*/ 87349 w 185457"/>
                  <a:gd name="connsiteY8" fmla="*/ 99060 h 142875"/>
                  <a:gd name="connsiteX9" fmla="*/ 76872 w 185457"/>
                  <a:gd name="connsiteY9" fmla="*/ 96202 h 142875"/>
                  <a:gd name="connsiteX10" fmla="*/ 74015 w 185457"/>
                  <a:gd name="connsiteY10" fmla="*/ 95250 h 142875"/>
                  <a:gd name="connsiteX11" fmla="*/ 68299 w 185457"/>
                  <a:gd name="connsiteY11" fmla="*/ 92393 h 142875"/>
                  <a:gd name="connsiteX12" fmla="*/ 58774 w 185457"/>
                  <a:gd name="connsiteY12" fmla="*/ 86677 h 142875"/>
                  <a:gd name="connsiteX13" fmla="*/ 56870 w 185457"/>
                  <a:gd name="connsiteY13" fmla="*/ 84772 h 142875"/>
                  <a:gd name="connsiteX14" fmla="*/ 57822 w 185457"/>
                  <a:gd name="connsiteY14" fmla="*/ 85725 h 142875"/>
                  <a:gd name="connsiteX15" fmla="*/ 54012 w 185457"/>
                  <a:gd name="connsiteY15" fmla="*/ 82868 h 142875"/>
                  <a:gd name="connsiteX16" fmla="*/ 50202 w 185457"/>
                  <a:gd name="connsiteY16" fmla="*/ 79057 h 142875"/>
                  <a:gd name="connsiteX17" fmla="*/ 48297 w 185457"/>
                  <a:gd name="connsiteY17" fmla="*/ 77152 h 142875"/>
                  <a:gd name="connsiteX18" fmla="*/ 48297 w 185457"/>
                  <a:gd name="connsiteY18" fmla="*/ 77152 h 142875"/>
                  <a:gd name="connsiteX19" fmla="*/ 42582 w 185457"/>
                  <a:gd name="connsiteY19" fmla="*/ 67627 h 142875"/>
                  <a:gd name="connsiteX20" fmla="*/ 41630 w 185457"/>
                  <a:gd name="connsiteY20" fmla="*/ 64770 h 142875"/>
                  <a:gd name="connsiteX21" fmla="*/ 41630 w 185457"/>
                  <a:gd name="connsiteY21" fmla="*/ 64770 h 142875"/>
                  <a:gd name="connsiteX22" fmla="*/ 39724 w 185457"/>
                  <a:gd name="connsiteY22" fmla="*/ 60007 h 142875"/>
                  <a:gd name="connsiteX23" fmla="*/ 36867 w 185457"/>
                  <a:gd name="connsiteY23" fmla="*/ 46672 h 142875"/>
                  <a:gd name="connsiteX24" fmla="*/ 36867 w 185457"/>
                  <a:gd name="connsiteY24" fmla="*/ 42863 h 142875"/>
                  <a:gd name="connsiteX25" fmla="*/ 36867 w 185457"/>
                  <a:gd name="connsiteY25" fmla="*/ 35243 h 142875"/>
                  <a:gd name="connsiteX26" fmla="*/ 37820 w 185457"/>
                  <a:gd name="connsiteY26" fmla="*/ 18097 h 142875"/>
                  <a:gd name="connsiteX27" fmla="*/ 19722 w 185457"/>
                  <a:gd name="connsiteY27" fmla="*/ 0 h 142875"/>
                  <a:gd name="connsiteX28" fmla="*/ 672 w 185457"/>
                  <a:gd name="connsiteY28" fmla="*/ 17145 h 142875"/>
                  <a:gd name="connsiteX29" fmla="*/ 672 w 185457"/>
                  <a:gd name="connsiteY29" fmla="*/ 1714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5457" h="142875">
                    <a:moveTo>
                      <a:pt x="672" y="17145"/>
                    </a:moveTo>
                    <a:cubicBezTo>
                      <a:pt x="-2185" y="49530"/>
                      <a:pt x="3530" y="83820"/>
                      <a:pt x="28295" y="107632"/>
                    </a:cubicBezTo>
                    <a:cubicBezTo>
                      <a:pt x="51155" y="128588"/>
                      <a:pt x="81635" y="136208"/>
                      <a:pt x="112115" y="140018"/>
                    </a:cubicBezTo>
                    <a:cubicBezTo>
                      <a:pt x="130212" y="141922"/>
                      <a:pt x="149262" y="142875"/>
                      <a:pt x="168312" y="142875"/>
                    </a:cubicBezTo>
                    <a:cubicBezTo>
                      <a:pt x="191172" y="142875"/>
                      <a:pt x="191172" y="107632"/>
                      <a:pt x="168312" y="106680"/>
                    </a:cubicBezTo>
                    <a:cubicBezTo>
                      <a:pt x="149262" y="106680"/>
                      <a:pt x="130212" y="105727"/>
                      <a:pt x="110210" y="103822"/>
                    </a:cubicBezTo>
                    <a:cubicBezTo>
                      <a:pt x="114020" y="103822"/>
                      <a:pt x="107352" y="102870"/>
                      <a:pt x="106399" y="102870"/>
                    </a:cubicBezTo>
                    <a:cubicBezTo>
                      <a:pt x="104495" y="102870"/>
                      <a:pt x="101637" y="101918"/>
                      <a:pt x="99732" y="101918"/>
                    </a:cubicBezTo>
                    <a:cubicBezTo>
                      <a:pt x="95922" y="100965"/>
                      <a:pt x="91160" y="100013"/>
                      <a:pt x="87349" y="99060"/>
                    </a:cubicBezTo>
                    <a:cubicBezTo>
                      <a:pt x="83540" y="98107"/>
                      <a:pt x="80682" y="97155"/>
                      <a:pt x="76872" y="96202"/>
                    </a:cubicBezTo>
                    <a:cubicBezTo>
                      <a:pt x="75920" y="96202"/>
                      <a:pt x="70205" y="93345"/>
                      <a:pt x="74015" y="95250"/>
                    </a:cubicBezTo>
                    <a:cubicBezTo>
                      <a:pt x="72110" y="94297"/>
                      <a:pt x="70205" y="93345"/>
                      <a:pt x="68299" y="92393"/>
                    </a:cubicBezTo>
                    <a:cubicBezTo>
                      <a:pt x="64490" y="90488"/>
                      <a:pt x="61632" y="88582"/>
                      <a:pt x="58774" y="86677"/>
                    </a:cubicBezTo>
                    <a:cubicBezTo>
                      <a:pt x="57822" y="85725"/>
                      <a:pt x="56870" y="85725"/>
                      <a:pt x="56870" y="84772"/>
                    </a:cubicBezTo>
                    <a:cubicBezTo>
                      <a:pt x="58774" y="85725"/>
                      <a:pt x="58774" y="86677"/>
                      <a:pt x="57822" y="85725"/>
                    </a:cubicBezTo>
                    <a:cubicBezTo>
                      <a:pt x="56870" y="84772"/>
                      <a:pt x="54965" y="83820"/>
                      <a:pt x="54012" y="82868"/>
                    </a:cubicBezTo>
                    <a:cubicBezTo>
                      <a:pt x="53060" y="81915"/>
                      <a:pt x="51155" y="80010"/>
                      <a:pt x="50202" y="79057"/>
                    </a:cubicBezTo>
                    <a:cubicBezTo>
                      <a:pt x="49249" y="78105"/>
                      <a:pt x="49249" y="78105"/>
                      <a:pt x="48297" y="77152"/>
                    </a:cubicBezTo>
                    <a:cubicBezTo>
                      <a:pt x="49249" y="79057"/>
                      <a:pt x="49249" y="79057"/>
                      <a:pt x="48297" y="77152"/>
                    </a:cubicBezTo>
                    <a:cubicBezTo>
                      <a:pt x="46392" y="74295"/>
                      <a:pt x="44487" y="70485"/>
                      <a:pt x="42582" y="67627"/>
                    </a:cubicBezTo>
                    <a:cubicBezTo>
                      <a:pt x="42582" y="66675"/>
                      <a:pt x="41630" y="65722"/>
                      <a:pt x="41630" y="64770"/>
                    </a:cubicBezTo>
                    <a:cubicBezTo>
                      <a:pt x="42582" y="66675"/>
                      <a:pt x="42582" y="66675"/>
                      <a:pt x="41630" y="64770"/>
                    </a:cubicBezTo>
                    <a:cubicBezTo>
                      <a:pt x="40677" y="62865"/>
                      <a:pt x="40677" y="61913"/>
                      <a:pt x="39724" y="60007"/>
                    </a:cubicBezTo>
                    <a:cubicBezTo>
                      <a:pt x="38772" y="56197"/>
                      <a:pt x="37820" y="51435"/>
                      <a:pt x="36867" y="46672"/>
                    </a:cubicBezTo>
                    <a:cubicBezTo>
                      <a:pt x="37820" y="50482"/>
                      <a:pt x="36867" y="42863"/>
                      <a:pt x="36867" y="42863"/>
                    </a:cubicBezTo>
                    <a:cubicBezTo>
                      <a:pt x="36867" y="40005"/>
                      <a:pt x="36867" y="38100"/>
                      <a:pt x="36867" y="35243"/>
                    </a:cubicBezTo>
                    <a:cubicBezTo>
                      <a:pt x="36867" y="29527"/>
                      <a:pt x="36867" y="23813"/>
                      <a:pt x="37820" y="18097"/>
                    </a:cubicBezTo>
                    <a:cubicBezTo>
                      <a:pt x="38772" y="8572"/>
                      <a:pt x="29247" y="0"/>
                      <a:pt x="19722" y="0"/>
                    </a:cubicBezTo>
                    <a:cubicBezTo>
                      <a:pt x="8292" y="0"/>
                      <a:pt x="1624" y="7620"/>
                      <a:pt x="672" y="17145"/>
                    </a:cubicBezTo>
                    <a:lnTo>
                      <a:pt x="672" y="17145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470C4EE-FE69-4C13-A403-C9BAE4337CC9}"/>
                </a:ext>
              </a:extLst>
            </p:cNvPr>
            <p:cNvSpPr/>
            <p:nvPr userDrawn="1"/>
          </p:nvSpPr>
          <p:spPr>
            <a:xfrm flipH="1">
              <a:off x="-238779" y="-259541"/>
              <a:ext cx="3350972" cy="2582882"/>
            </a:xfrm>
            <a:custGeom>
              <a:avLst/>
              <a:gdLst>
                <a:gd name="connsiteX0" fmla="*/ 180378 w 1480540"/>
                <a:gd name="connsiteY0" fmla="*/ 0 h 1141179"/>
                <a:gd name="connsiteX1" fmla="*/ 99415 w 1480540"/>
                <a:gd name="connsiteY1" fmla="*/ 521970 h 1141179"/>
                <a:gd name="connsiteX2" fmla="*/ 689965 w 1480540"/>
                <a:gd name="connsiteY2" fmla="*/ 360998 h 1141179"/>
                <a:gd name="connsiteX3" fmla="*/ 461365 w 1480540"/>
                <a:gd name="connsiteY3" fmla="*/ 608648 h 1141179"/>
                <a:gd name="connsiteX4" fmla="*/ 403263 w 1480540"/>
                <a:gd name="connsiteY4" fmla="*/ 929640 h 1141179"/>
                <a:gd name="connsiteX5" fmla="*/ 970953 w 1480540"/>
                <a:gd name="connsiteY5" fmla="*/ 731520 h 1141179"/>
                <a:gd name="connsiteX6" fmla="*/ 1080490 w 1480540"/>
                <a:gd name="connsiteY6" fmla="*/ 991552 h 1141179"/>
                <a:gd name="connsiteX7" fmla="*/ 1480540 w 1480540"/>
                <a:gd name="connsiteY7" fmla="*/ 916305 h 1141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0540" h="1141179">
                  <a:moveTo>
                    <a:pt x="180378" y="0"/>
                  </a:moveTo>
                  <a:cubicBezTo>
                    <a:pt x="180378" y="0"/>
                    <a:pt x="-164428" y="445770"/>
                    <a:pt x="99415" y="521970"/>
                  </a:cubicBezTo>
                  <a:cubicBezTo>
                    <a:pt x="364210" y="598170"/>
                    <a:pt x="567093" y="379095"/>
                    <a:pt x="689965" y="360998"/>
                  </a:cubicBezTo>
                  <a:cubicBezTo>
                    <a:pt x="812838" y="342900"/>
                    <a:pt x="683298" y="507683"/>
                    <a:pt x="461365" y="608648"/>
                  </a:cubicBezTo>
                  <a:cubicBezTo>
                    <a:pt x="238480" y="709613"/>
                    <a:pt x="226098" y="864870"/>
                    <a:pt x="403263" y="929640"/>
                  </a:cubicBezTo>
                  <a:cubicBezTo>
                    <a:pt x="580428" y="994410"/>
                    <a:pt x="845223" y="728663"/>
                    <a:pt x="970953" y="731520"/>
                  </a:cubicBezTo>
                  <a:cubicBezTo>
                    <a:pt x="1096683" y="734377"/>
                    <a:pt x="1026198" y="884873"/>
                    <a:pt x="1080490" y="991552"/>
                  </a:cubicBezTo>
                  <a:cubicBezTo>
                    <a:pt x="1135735" y="1098233"/>
                    <a:pt x="1325283" y="1301115"/>
                    <a:pt x="1480540" y="916305"/>
                  </a:cubicBezTo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082BE7C-30F9-4FDA-ACC3-D9893E2C7358}"/>
              </a:ext>
            </a:extLst>
          </p:cNvPr>
          <p:cNvSpPr/>
          <p:nvPr userDrawn="1"/>
        </p:nvSpPr>
        <p:spPr>
          <a:xfrm rot="4460773" flipH="1">
            <a:off x="6059811" y="3090171"/>
            <a:ext cx="638707" cy="627138"/>
          </a:xfrm>
          <a:custGeom>
            <a:avLst/>
            <a:gdLst>
              <a:gd name="connsiteX0" fmla="*/ 364496 w 379455"/>
              <a:gd name="connsiteY0" fmla="*/ 17422 h 334132"/>
              <a:gd name="connsiteX1" fmla="*/ 200666 w 379455"/>
              <a:gd name="connsiteY1" fmla="*/ 150772 h 334132"/>
              <a:gd name="connsiteX2" fmla="*/ 101606 w 379455"/>
              <a:gd name="connsiteY2" fmla="*/ 3134 h 334132"/>
              <a:gd name="connsiteX3" fmla="*/ 164471 w 379455"/>
              <a:gd name="connsiteY3" fmla="*/ 166012 h 334132"/>
              <a:gd name="connsiteX4" fmla="*/ 13976 w 379455"/>
              <a:gd name="connsiteY4" fmla="*/ 307934 h 334132"/>
              <a:gd name="connsiteX5" fmla="*/ 183521 w 379455"/>
              <a:gd name="connsiteY5" fmla="*/ 180299 h 334132"/>
              <a:gd name="connsiteX6" fmla="*/ 275913 w 379455"/>
              <a:gd name="connsiteY6" fmla="*/ 331747 h 334132"/>
              <a:gd name="connsiteX7" fmla="*/ 218763 w 379455"/>
              <a:gd name="connsiteY7" fmla="*/ 165059 h 334132"/>
              <a:gd name="connsiteX8" fmla="*/ 364496 w 379455"/>
              <a:gd name="connsiteY8" fmla="*/ 17422 h 3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455" h="334132">
                <a:moveTo>
                  <a:pt x="364496" y="17422"/>
                </a:moveTo>
                <a:cubicBezTo>
                  <a:pt x="302583" y="-30203"/>
                  <a:pt x="200666" y="150772"/>
                  <a:pt x="200666" y="150772"/>
                </a:cubicBezTo>
                <a:cubicBezTo>
                  <a:pt x="200666" y="150772"/>
                  <a:pt x="192093" y="-25441"/>
                  <a:pt x="101606" y="3134"/>
                </a:cubicBezTo>
                <a:cubicBezTo>
                  <a:pt x="29216" y="25994"/>
                  <a:pt x="125418" y="127912"/>
                  <a:pt x="164471" y="166012"/>
                </a:cubicBezTo>
                <a:cubicBezTo>
                  <a:pt x="66363" y="202207"/>
                  <a:pt x="-38412" y="264119"/>
                  <a:pt x="13976" y="307934"/>
                </a:cubicBezTo>
                <a:cubicBezTo>
                  <a:pt x="73983" y="357464"/>
                  <a:pt x="183521" y="180299"/>
                  <a:pt x="183521" y="180299"/>
                </a:cubicBezTo>
                <a:cubicBezTo>
                  <a:pt x="183521" y="180299"/>
                  <a:pt x="184473" y="356512"/>
                  <a:pt x="275913" y="331747"/>
                </a:cubicBezTo>
                <a:cubicBezTo>
                  <a:pt x="351161" y="310792"/>
                  <a:pt x="254958" y="203159"/>
                  <a:pt x="218763" y="165059"/>
                </a:cubicBezTo>
                <a:cubicBezTo>
                  <a:pt x="314966" y="125054"/>
                  <a:pt x="418788" y="58379"/>
                  <a:pt x="364496" y="17422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3" name="Graphic 3">
            <a:extLst>
              <a:ext uri="{FF2B5EF4-FFF2-40B4-BE49-F238E27FC236}">
                <a16:creationId xmlns:a16="http://schemas.microsoft.com/office/drawing/2014/main" id="{72FEF544-7E29-44BD-988D-EDB86D08FC93}"/>
              </a:ext>
            </a:extLst>
          </p:cNvPr>
          <p:cNvGrpSpPr/>
          <p:nvPr userDrawn="1"/>
        </p:nvGrpSpPr>
        <p:grpSpPr>
          <a:xfrm rot="18721819">
            <a:off x="7637060" y="2433016"/>
            <a:ext cx="881902" cy="713919"/>
            <a:chOff x="4785359" y="3907154"/>
            <a:chExt cx="506847" cy="41030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9D42A6C-9DC8-4AB3-A6C9-8DF31C040D8E}"/>
                </a:ext>
              </a:extLst>
            </p:cNvPr>
            <p:cNvSpPr/>
            <p:nvPr/>
          </p:nvSpPr>
          <p:spPr>
            <a:xfrm>
              <a:off x="4785359" y="3907154"/>
              <a:ext cx="506847" cy="410304"/>
            </a:xfrm>
            <a:custGeom>
              <a:avLst/>
              <a:gdLst>
                <a:gd name="connsiteX0" fmla="*/ 441008 w 506847"/>
                <a:gd name="connsiteY0" fmla="*/ 27622 h 410304"/>
                <a:gd name="connsiteX1" fmla="*/ 431483 w 506847"/>
                <a:gd name="connsiteY1" fmla="*/ 18097 h 410304"/>
                <a:gd name="connsiteX2" fmla="*/ 416243 w 506847"/>
                <a:gd name="connsiteY2" fmla="*/ 124777 h 410304"/>
                <a:gd name="connsiteX3" fmla="*/ 371475 w 506847"/>
                <a:gd name="connsiteY3" fmla="*/ 33338 h 410304"/>
                <a:gd name="connsiteX4" fmla="*/ 350520 w 506847"/>
                <a:gd name="connsiteY4" fmla="*/ 3810 h 410304"/>
                <a:gd name="connsiteX5" fmla="*/ 301943 w 506847"/>
                <a:gd name="connsiteY5" fmla="*/ 124777 h 410304"/>
                <a:gd name="connsiteX6" fmla="*/ 287655 w 506847"/>
                <a:gd name="connsiteY6" fmla="*/ 85725 h 410304"/>
                <a:gd name="connsiteX7" fmla="*/ 255270 w 506847"/>
                <a:gd name="connsiteY7" fmla="*/ 0 h 410304"/>
                <a:gd name="connsiteX8" fmla="*/ 216218 w 506847"/>
                <a:gd name="connsiteY8" fmla="*/ 122872 h 410304"/>
                <a:gd name="connsiteX9" fmla="*/ 177165 w 506847"/>
                <a:gd name="connsiteY9" fmla="*/ 31432 h 410304"/>
                <a:gd name="connsiteX10" fmla="*/ 120968 w 506847"/>
                <a:gd name="connsiteY10" fmla="*/ 110490 h 410304"/>
                <a:gd name="connsiteX11" fmla="*/ 97155 w 506847"/>
                <a:gd name="connsiteY11" fmla="*/ 21907 h 410304"/>
                <a:gd name="connsiteX12" fmla="*/ 0 w 506847"/>
                <a:gd name="connsiteY12" fmla="*/ 265747 h 410304"/>
                <a:gd name="connsiteX13" fmla="*/ 182880 w 506847"/>
                <a:gd name="connsiteY13" fmla="*/ 409575 h 410304"/>
                <a:gd name="connsiteX14" fmla="*/ 260985 w 506847"/>
                <a:gd name="connsiteY14" fmla="*/ 390525 h 410304"/>
                <a:gd name="connsiteX15" fmla="*/ 380048 w 506847"/>
                <a:gd name="connsiteY15" fmla="*/ 387667 h 410304"/>
                <a:gd name="connsiteX16" fmla="*/ 441008 w 506847"/>
                <a:gd name="connsiteY16" fmla="*/ 27622 h 41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847" h="410304">
                  <a:moveTo>
                    <a:pt x="441008" y="27622"/>
                  </a:moveTo>
                  <a:cubicBezTo>
                    <a:pt x="438150" y="24765"/>
                    <a:pt x="434340" y="20955"/>
                    <a:pt x="431483" y="18097"/>
                  </a:cubicBezTo>
                  <a:cubicBezTo>
                    <a:pt x="432435" y="55245"/>
                    <a:pt x="426720" y="89535"/>
                    <a:pt x="416243" y="124777"/>
                  </a:cubicBezTo>
                  <a:cubicBezTo>
                    <a:pt x="405765" y="92392"/>
                    <a:pt x="390525" y="61913"/>
                    <a:pt x="371475" y="33338"/>
                  </a:cubicBezTo>
                  <a:cubicBezTo>
                    <a:pt x="364808" y="23813"/>
                    <a:pt x="357188" y="13335"/>
                    <a:pt x="350520" y="3810"/>
                  </a:cubicBezTo>
                  <a:cubicBezTo>
                    <a:pt x="330518" y="41910"/>
                    <a:pt x="316230" y="83820"/>
                    <a:pt x="301943" y="124777"/>
                  </a:cubicBezTo>
                  <a:cubicBezTo>
                    <a:pt x="297180" y="111442"/>
                    <a:pt x="292418" y="99060"/>
                    <a:pt x="287655" y="85725"/>
                  </a:cubicBezTo>
                  <a:cubicBezTo>
                    <a:pt x="277178" y="57150"/>
                    <a:pt x="265748" y="28575"/>
                    <a:pt x="255270" y="0"/>
                  </a:cubicBezTo>
                  <a:cubicBezTo>
                    <a:pt x="242888" y="40957"/>
                    <a:pt x="229553" y="81915"/>
                    <a:pt x="216218" y="122872"/>
                  </a:cubicBezTo>
                  <a:cubicBezTo>
                    <a:pt x="208598" y="91440"/>
                    <a:pt x="201930" y="54292"/>
                    <a:pt x="177165" y="31432"/>
                  </a:cubicBezTo>
                  <a:cubicBezTo>
                    <a:pt x="156210" y="56197"/>
                    <a:pt x="137160" y="81915"/>
                    <a:pt x="120968" y="110490"/>
                  </a:cubicBezTo>
                  <a:cubicBezTo>
                    <a:pt x="111443" y="80963"/>
                    <a:pt x="102870" y="51435"/>
                    <a:pt x="97155" y="21907"/>
                  </a:cubicBezTo>
                  <a:cubicBezTo>
                    <a:pt x="47625" y="92392"/>
                    <a:pt x="0" y="179070"/>
                    <a:pt x="0" y="265747"/>
                  </a:cubicBezTo>
                  <a:cubicBezTo>
                    <a:pt x="0" y="364807"/>
                    <a:pt x="86678" y="417195"/>
                    <a:pt x="182880" y="409575"/>
                  </a:cubicBezTo>
                  <a:cubicBezTo>
                    <a:pt x="209550" y="407670"/>
                    <a:pt x="236220" y="400050"/>
                    <a:pt x="260985" y="390525"/>
                  </a:cubicBezTo>
                  <a:cubicBezTo>
                    <a:pt x="300990" y="394335"/>
                    <a:pt x="340995" y="395288"/>
                    <a:pt x="380048" y="387667"/>
                  </a:cubicBezTo>
                  <a:cubicBezTo>
                    <a:pt x="542925" y="351472"/>
                    <a:pt x="532447" y="124777"/>
                    <a:pt x="441008" y="27622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72494FC-5E9F-411A-8600-D75E6D3A812D}"/>
                </a:ext>
              </a:extLst>
            </p:cNvPr>
            <p:cNvSpPr/>
            <p:nvPr/>
          </p:nvSpPr>
          <p:spPr>
            <a:xfrm>
              <a:off x="4847748" y="4076699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ABB326D-C471-41F9-A8D5-C04E5E62BE7A}"/>
                </a:ext>
              </a:extLst>
            </p:cNvPr>
            <p:cNvSpPr/>
            <p:nvPr/>
          </p:nvSpPr>
          <p:spPr>
            <a:xfrm>
              <a:off x="4951570" y="407193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CB183BC-2128-493F-917B-3335B44DFAD2}"/>
                </a:ext>
              </a:extLst>
            </p:cNvPr>
            <p:cNvSpPr/>
            <p:nvPr/>
          </p:nvSpPr>
          <p:spPr>
            <a:xfrm>
              <a:off x="5096706" y="4070031"/>
              <a:ext cx="48221" cy="50482"/>
            </a:xfrm>
            <a:custGeom>
              <a:avLst/>
              <a:gdLst>
                <a:gd name="connsiteX0" fmla="*/ 23933 w 48221"/>
                <a:gd name="connsiteY0" fmla="*/ 50483 h 50482"/>
                <a:gd name="connsiteX1" fmla="*/ 23933 w 48221"/>
                <a:gd name="connsiteY1" fmla="*/ 0 h 50482"/>
                <a:gd name="connsiteX2" fmla="*/ 23933 w 48221"/>
                <a:gd name="connsiteY2" fmla="*/ 50483 h 50482"/>
                <a:gd name="connsiteX3" fmla="*/ 23933 w 48221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3"/>
                  </a:moveTo>
                  <a:cubicBezTo>
                    <a:pt x="56318" y="50483"/>
                    <a:pt x="56318" y="0"/>
                    <a:pt x="23933" y="0"/>
                  </a:cubicBezTo>
                  <a:cubicBezTo>
                    <a:pt x="-7500" y="0"/>
                    <a:pt x="-8452" y="50483"/>
                    <a:pt x="23933" y="50483"/>
                  </a:cubicBezTo>
                  <a:lnTo>
                    <a:pt x="23933" y="50483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AAA4BDC-7279-49E7-9B64-616759ED0ADA}"/>
                </a:ext>
              </a:extLst>
            </p:cNvPr>
            <p:cNvSpPr/>
            <p:nvPr/>
          </p:nvSpPr>
          <p:spPr>
            <a:xfrm>
              <a:off x="5175408" y="416337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E827CCC-3BDD-475F-8DAE-F72C7BA610B2}"/>
                </a:ext>
              </a:extLst>
            </p:cNvPr>
            <p:cNvSpPr/>
            <p:nvPr/>
          </p:nvSpPr>
          <p:spPr>
            <a:xfrm>
              <a:off x="5016340" y="416051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6B58B12-E48B-4201-806C-59F58FA72AE3}"/>
                </a:ext>
              </a:extLst>
            </p:cNvPr>
            <p:cNvSpPr/>
            <p:nvPr/>
          </p:nvSpPr>
          <p:spPr>
            <a:xfrm>
              <a:off x="4901088" y="416718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3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21DE4E9-927A-4065-A88C-D3DAC0AEE0B6}"/>
              </a:ext>
            </a:extLst>
          </p:cNvPr>
          <p:cNvGrpSpPr/>
          <p:nvPr userDrawn="1"/>
        </p:nvGrpSpPr>
        <p:grpSpPr>
          <a:xfrm rot="2143097" flipH="1">
            <a:off x="8143480" y="737967"/>
            <a:ext cx="1115947" cy="1931967"/>
            <a:chOff x="115080" y="2215167"/>
            <a:chExt cx="853517" cy="1402294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6787CF4-6EA3-428F-82E2-19A32C35BABE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AD0A6F-29D5-400B-B586-D9C8A6AEDAED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BDD0E77-D12F-4DDC-912C-9863EA486F11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278BCD-0434-4DEB-942B-0AAAE09A7D85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D5201EC-61E2-43F5-971E-E097B8E0E81E}"/>
              </a:ext>
            </a:extLst>
          </p:cNvPr>
          <p:cNvGrpSpPr/>
          <p:nvPr userDrawn="1"/>
        </p:nvGrpSpPr>
        <p:grpSpPr>
          <a:xfrm rot="1144841" flipH="1">
            <a:off x="6984235" y="-374481"/>
            <a:ext cx="2251457" cy="1870041"/>
            <a:chOff x="4062412" y="468630"/>
            <a:chExt cx="868185" cy="721107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E1A9F27-D5FA-472F-96AE-5FD7C7A8EFDA}"/>
                </a:ext>
              </a:extLst>
            </p:cNvPr>
            <p:cNvSpPr/>
            <p:nvPr/>
          </p:nvSpPr>
          <p:spPr>
            <a:xfrm>
              <a:off x="4062412" y="468630"/>
              <a:ext cx="868185" cy="721107"/>
            </a:xfrm>
            <a:custGeom>
              <a:avLst/>
              <a:gdLst>
                <a:gd name="connsiteX0" fmla="*/ 0 w 868185"/>
                <a:gd name="connsiteY0" fmla="*/ 0 h 721107"/>
                <a:gd name="connsiteX1" fmla="*/ 0 w 868185"/>
                <a:gd name="connsiteY1" fmla="*/ 100013 h 721107"/>
                <a:gd name="connsiteX2" fmla="*/ 148590 w 868185"/>
                <a:gd name="connsiteY2" fmla="*/ 242888 h 721107"/>
                <a:gd name="connsiteX3" fmla="*/ 474345 w 868185"/>
                <a:gd name="connsiteY3" fmla="*/ 601028 h 721107"/>
                <a:gd name="connsiteX4" fmla="*/ 853440 w 868185"/>
                <a:gd name="connsiteY4" fmla="*/ 559118 h 721107"/>
                <a:gd name="connsiteX5" fmla="*/ 531495 w 868185"/>
                <a:gd name="connsiteY5" fmla="*/ 228600 h 721107"/>
                <a:gd name="connsiteX6" fmla="*/ 480060 w 868185"/>
                <a:gd name="connsiteY6" fmla="*/ 0 h 721107"/>
                <a:gd name="connsiteX7" fmla="*/ 0 w 868185"/>
                <a:gd name="connsiteY7" fmla="*/ 0 h 72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8185" h="721107">
                  <a:moveTo>
                    <a:pt x="0" y="0"/>
                  </a:moveTo>
                  <a:lnTo>
                    <a:pt x="0" y="100013"/>
                  </a:lnTo>
                  <a:cubicBezTo>
                    <a:pt x="17145" y="112395"/>
                    <a:pt x="25717" y="227647"/>
                    <a:pt x="148590" y="242888"/>
                  </a:cubicBezTo>
                  <a:cubicBezTo>
                    <a:pt x="321945" y="265747"/>
                    <a:pt x="378142" y="386715"/>
                    <a:pt x="474345" y="601028"/>
                  </a:cubicBezTo>
                  <a:cubicBezTo>
                    <a:pt x="570547" y="815340"/>
                    <a:pt x="798195" y="705803"/>
                    <a:pt x="853440" y="559118"/>
                  </a:cubicBezTo>
                  <a:cubicBezTo>
                    <a:pt x="909638" y="412433"/>
                    <a:pt x="805815" y="363855"/>
                    <a:pt x="531495" y="228600"/>
                  </a:cubicBezTo>
                  <a:cubicBezTo>
                    <a:pt x="383858" y="155258"/>
                    <a:pt x="417195" y="66675"/>
                    <a:pt x="4800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05D71F3-62B7-4DC9-853A-2C189FE685CC}"/>
                </a:ext>
              </a:extLst>
            </p:cNvPr>
            <p:cNvSpPr/>
            <p:nvPr/>
          </p:nvSpPr>
          <p:spPr>
            <a:xfrm>
              <a:off x="4738646" y="834998"/>
              <a:ext cx="91918" cy="275740"/>
            </a:xfrm>
            <a:custGeom>
              <a:avLst/>
              <a:gdLst>
                <a:gd name="connsiteX0" fmla="*/ 2898 w 91918"/>
                <a:gd name="connsiteY0" fmla="*/ 26061 h 275740"/>
                <a:gd name="connsiteX1" fmla="*/ 53381 w 91918"/>
                <a:gd name="connsiteY1" fmla="*/ 138456 h 275740"/>
                <a:gd name="connsiteX2" fmla="*/ 31473 w 91918"/>
                <a:gd name="connsiteY2" fmla="*/ 248946 h 275740"/>
                <a:gd name="connsiteX3" fmla="*/ 61953 w 91918"/>
                <a:gd name="connsiteY3" fmla="*/ 267044 h 275740"/>
                <a:gd name="connsiteX4" fmla="*/ 89576 w 91918"/>
                <a:gd name="connsiteY4" fmla="*/ 136551 h 275740"/>
                <a:gd name="connsiteX5" fmla="*/ 34331 w 91918"/>
                <a:gd name="connsiteY5" fmla="*/ 8916 h 275740"/>
                <a:gd name="connsiteX6" fmla="*/ 2898 w 91918"/>
                <a:gd name="connsiteY6" fmla="*/ 26061 h 275740"/>
                <a:gd name="connsiteX7" fmla="*/ 2898 w 91918"/>
                <a:gd name="connsiteY7" fmla="*/ 26061 h 27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18" h="275740">
                  <a:moveTo>
                    <a:pt x="2898" y="26061"/>
                  </a:moveTo>
                  <a:cubicBezTo>
                    <a:pt x="23853" y="61304"/>
                    <a:pt x="44808" y="97499"/>
                    <a:pt x="53381" y="138456"/>
                  </a:cubicBezTo>
                  <a:cubicBezTo>
                    <a:pt x="61001" y="177509"/>
                    <a:pt x="50523" y="214656"/>
                    <a:pt x="31473" y="248946"/>
                  </a:cubicBezTo>
                  <a:cubicBezTo>
                    <a:pt x="20044" y="268949"/>
                    <a:pt x="50523" y="287046"/>
                    <a:pt x="61953" y="267044"/>
                  </a:cubicBezTo>
                  <a:cubicBezTo>
                    <a:pt x="85766" y="227039"/>
                    <a:pt x="97196" y="182271"/>
                    <a:pt x="89576" y="136551"/>
                  </a:cubicBezTo>
                  <a:cubicBezTo>
                    <a:pt x="81956" y="90831"/>
                    <a:pt x="58144" y="47969"/>
                    <a:pt x="34331" y="8916"/>
                  </a:cubicBezTo>
                  <a:cubicBezTo>
                    <a:pt x="20996" y="-11086"/>
                    <a:pt x="-9484" y="6059"/>
                    <a:pt x="2898" y="26061"/>
                  </a:cubicBezTo>
                  <a:lnTo>
                    <a:pt x="2898" y="26061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A28F102-FC8B-4DDD-B378-92889F20F88B}"/>
                </a:ext>
              </a:extLst>
            </p:cNvPr>
            <p:cNvSpPr/>
            <p:nvPr/>
          </p:nvSpPr>
          <p:spPr>
            <a:xfrm>
              <a:off x="4627999" y="792170"/>
              <a:ext cx="86045" cy="321803"/>
            </a:xfrm>
            <a:custGeom>
              <a:avLst/>
              <a:gdLst>
                <a:gd name="connsiteX0" fmla="*/ 10675 w 86045"/>
                <a:gd name="connsiteY0" fmla="*/ 11740 h 321803"/>
                <a:gd name="connsiteX1" fmla="*/ 4008 w 86045"/>
                <a:gd name="connsiteY1" fmla="*/ 94607 h 321803"/>
                <a:gd name="connsiteX2" fmla="*/ 35440 w 86045"/>
                <a:gd name="connsiteY2" fmla="*/ 168902 h 321803"/>
                <a:gd name="connsiteX3" fmla="*/ 48775 w 86045"/>
                <a:gd name="connsiteY3" fmla="*/ 232720 h 321803"/>
                <a:gd name="connsiteX4" fmla="*/ 33535 w 86045"/>
                <a:gd name="connsiteY4" fmla="*/ 290822 h 321803"/>
                <a:gd name="connsiteX5" fmla="*/ 59253 w 86045"/>
                <a:gd name="connsiteY5" fmla="*/ 316540 h 321803"/>
                <a:gd name="connsiteX6" fmla="*/ 76398 w 86045"/>
                <a:gd name="connsiteY6" fmla="*/ 173665 h 321803"/>
                <a:gd name="connsiteX7" fmla="*/ 44965 w 86045"/>
                <a:gd name="connsiteY7" fmla="*/ 102227 h 321803"/>
                <a:gd name="connsiteX8" fmla="*/ 45918 w 86045"/>
                <a:gd name="connsiteY8" fmla="*/ 21265 h 321803"/>
                <a:gd name="connsiteX9" fmla="*/ 10675 w 86045"/>
                <a:gd name="connsiteY9" fmla="*/ 11740 h 321803"/>
                <a:gd name="connsiteX10" fmla="*/ 10675 w 86045"/>
                <a:gd name="connsiteY10" fmla="*/ 11740 h 321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45" h="321803">
                  <a:moveTo>
                    <a:pt x="10675" y="11740"/>
                  </a:moveTo>
                  <a:cubicBezTo>
                    <a:pt x="198" y="38410"/>
                    <a:pt x="-3612" y="66985"/>
                    <a:pt x="4008" y="94607"/>
                  </a:cubicBezTo>
                  <a:cubicBezTo>
                    <a:pt x="10675" y="120325"/>
                    <a:pt x="24963" y="144137"/>
                    <a:pt x="35440" y="168902"/>
                  </a:cubicBezTo>
                  <a:cubicBezTo>
                    <a:pt x="44013" y="188905"/>
                    <a:pt x="47823" y="210812"/>
                    <a:pt x="48775" y="232720"/>
                  </a:cubicBezTo>
                  <a:cubicBezTo>
                    <a:pt x="48775" y="252722"/>
                    <a:pt x="46870" y="275582"/>
                    <a:pt x="33535" y="290822"/>
                  </a:cubicBezTo>
                  <a:cubicBezTo>
                    <a:pt x="18295" y="307967"/>
                    <a:pt x="43060" y="332732"/>
                    <a:pt x="59253" y="316540"/>
                  </a:cubicBezTo>
                  <a:cubicBezTo>
                    <a:pt x="93543" y="279392"/>
                    <a:pt x="89733" y="218432"/>
                    <a:pt x="76398" y="173665"/>
                  </a:cubicBezTo>
                  <a:cubicBezTo>
                    <a:pt x="68778" y="148900"/>
                    <a:pt x="54490" y="126992"/>
                    <a:pt x="44965" y="102227"/>
                  </a:cubicBezTo>
                  <a:cubicBezTo>
                    <a:pt x="34488" y="74605"/>
                    <a:pt x="35440" y="49840"/>
                    <a:pt x="45918" y="21265"/>
                  </a:cubicBezTo>
                  <a:cubicBezTo>
                    <a:pt x="52585" y="310"/>
                    <a:pt x="18295" y="-9215"/>
                    <a:pt x="10675" y="11740"/>
                  </a:cubicBezTo>
                  <a:lnTo>
                    <a:pt x="10675" y="117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AB8856C-6039-4C37-953D-C64CC30C63BB}"/>
                </a:ext>
              </a:extLst>
            </p:cNvPr>
            <p:cNvSpPr/>
            <p:nvPr/>
          </p:nvSpPr>
          <p:spPr>
            <a:xfrm>
              <a:off x="4510190" y="720918"/>
              <a:ext cx="86972" cy="269721"/>
            </a:xfrm>
            <a:custGeom>
              <a:avLst/>
              <a:gdLst>
                <a:gd name="connsiteX0" fmla="*/ 14184 w 86972"/>
                <a:gd name="connsiteY0" fmla="*/ 8697 h 269721"/>
                <a:gd name="connsiteX1" fmla="*/ 16089 w 86972"/>
                <a:gd name="connsiteY1" fmla="*/ 132522 h 269721"/>
                <a:gd name="connsiteX2" fmla="*/ 48474 w 86972"/>
                <a:gd name="connsiteY2" fmla="*/ 247774 h 269721"/>
                <a:gd name="connsiteX3" fmla="*/ 82764 w 86972"/>
                <a:gd name="connsiteY3" fmla="*/ 257299 h 269721"/>
                <a:gd name="connsiteX4" fmla="*/ 59904 w 86972"/>
                <a:gd name="connsiteY4" fmla="*/ 142047 h 269721"/>
                <a:gd name="connsiteX5" fmla="*/ 45616 w 86972"/>
                <a:gd name="connsiteY5" fmla="*/ 26794 h 269721"/>
                <a:gd name="connsiteX6" fmla="*/ 14184 w 86972"/>
                <a:gd name="connsiteY6" fmla="*/ 8697 h 269721"/>
                <a:gd name="connsiteX7" fmla="*/ 14184 w 86972"/>
                <a:gd name="connsiteY7" fmla="*/ 8697 h 26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972" h="269721">
                  <a:moveTo>
                    <a:pt x="14184" y="8697"/>
                  </a:moveTo>
                  <a:cubicBezTo>
                    <a:pt x="-7724" y="48702"/>
                    <a:pt x="-2009" y="91564"/>
                    <a:pt x="16089" y="132522"/>
                  </a:cubicBezTo>
                  <a:cubicBezTo>
                    <a:pt x="31329" y="168717"/>
                    <a:pt x="60856" y="205864"/>
                    <a:pt x="48474" y="247774"/>
                  </a:cubicBezTo>
                  <a:cubicBezTo>
                    <a:pt x="41806" y="269682"/>
                    <a:pt x="76096" y="279207"/>
                    <a:pt x="82764" y="257299"/>
                  </a:cubicBezTo>
                  <a:cubicBezTo>
                    <a:pt x="95146" y="215389"/>
                    <a:pt x="78001" y="179194"/>
                    <a:pt x="59904" y="142047"/>
                  </a:cubicBezTo>
                  <a:cubicBezTo>
                    <a:pt x="41806" y="105852"/>
                    <a:pt x="24661" y="64894"/>
                    <a:pt x="45616" y="26794"/>
                  </a:cubicBezTo>
                  <a:cubicBezTo>
                    <a:pt x="55141" y="6792"/>
                    <a:pt x="24661" y="-11306"/>
                    <a:pt x="14184" y="8697"/>
                  </a:cubicBezTo>
                  <a:lnTo>
                    <a:pt x="14184" y="8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37F6909-A104-4732-B6AD-E65E701ECB2C}"/>
                </a:ext>
              </a:extLst>
            </p:cNvPr>
            <p:cNvSpPr/>
            <p:nvPr/>
          </p:nvSpPr>
          <p:spPr>
            <a:xfrm>
              <a:off x="4403132" y="647436"/>
              <a:ext cx="52662" cy="121902"/>
            </a:xfrm>
            <a:custGeom>
              <a:avLst/>
              <a:gdLst>
                <a:gd name="connsiteX0" fmla="*/ 24087 w 52662"/>
                <a:gd name="connsiteY0" fmla="*/ 5026 h 121902"/>
                <a:gd name="connsiteX1" fmla="*/ 2180 w 52662"/>
                <a:gd name="connsiteY1" fmla="*/ 55508 h 121902"/>
                <a:gd name="connsiteX2" fmla="*/ 5037 w 52662"/>
                <a:gd name="connsiteY2" fmla="*/ 108848 h 121902"/>
                <a:gd name="connsiteX3" fmla="*/ 26945 w 52662"/>
                <a:gd name="connsiteY3" fmla="*/ 121231 h 121902"/>
                <a:gd name="connsiteX4" fmla="*/ 39327 w 52662"/>
                <a:gd name="connsiteY4" fmla="*/ 99323 h 121902"/>
                <a:gd name="connsiteX5" fmla="*/ 36470 w 52662"/>
                <a:gd name="connsiteY5" fmla="*/ 90751 h 121902"/>
                <a:gd name="connsiteX6" fmla="*/ 35517 w 52662"/>
                <a:gd name="connsiteY6" fmla="*/ 85988 h 121902"/>
                <a:gd name="connsiteX7" fmla="*/ 35517 w 52662"/>
                <a:gd name="connsiteY7" fmla="*/ 86941 h 121902"/>
                <a:gd name="connsiteX8" fmla="*/ 35517 w 52662"/>
                <a:gd name="connsiteY8" fmla="*/ 84083 h 121902"/>
                <a:gd name="connsiteX9" fmla="*/ 35517 w 52662"/>
                <a:gd name="connsiteY9" fmla="*/ 72653 h 121902"/>
                <a:gd name="connsiteX10" fmla="*/ 35517 w 52662"/>
                <a:gd name="connsiteY10" fmla="*/ 66938 h 121902"/>
                <a:gd name="connsiteX11" fmla="*/ 35517 w 52662"/>
                <a:gd name="connsiteY11" fmla="*/ 65986 h 121902"/>
                <a:gd name="connsiteX12" fmla="*/ 35517 w 52662"/>
                <a:gd name="connsiteY12" fmla="*/ 65033 h 121902"/>
                <a:gd name="connsiteX13" fmla="*/ 41232 w 52662"/>
                <a:gd name="connsiteY13" fmla="*/ 43126 h 121902"/>
                <a:gd name="connsiteX14" fmla="*/ 42185 w 52662"/>
                <a:gd name="connsiteY14" fmla="*/ 40268 h 121902"/>
                <a:gd name="connsiteX15" fmla="*/ 42185 w 52662"/>
                <a:gd name="connsiteY15" fmla="*/ 41221 h 121902"/>
                <a:gd name="connsiteX16" fmla="*/ 44090 w 52662"/>
                <a:gd name="connsiteY16" fmla="*/ 36458 h 121902"/>
                <a:gd name="connsiteX17" fmla="*/ 46947 w 52662"/>
                <a:gd name="connsiteY17" fmla="*/ 31696 h 121902"/>
                <a:gd name="connsiteX18" fmla="*/ 47900 w 52662"/>
                <a:gd name="connsiteY18" fmla="*/ 29791 h 121902"/>
                <a:gd name="connsiteX19" fmla="*/ 52662 w 52662"/>
                <a:gd name="connsiteY19" fmla="*/ 17408 h 121902"/>
                <a:gd name="connsiteX20" fmla="*/ 47900 w 52662"/>
                <a:gd name="connsiteY20" fmla="*/ 5026 h 121902"/>
                <a:gd name="connsiteX21" fmla="*/ 24087 w 52662"/>
                <a:gd name="connsiteY21" fmla="*/ 5026 h 121902"/>
                <a:gd name="connsiteX22" fmla="*/ 24087 w 52662"/>
                <a:gd name="connsiteY22" fmla="*/ 5026 h 12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662" h="121902">
                  <a:moveTo>
                    <a:pt x="24087" y="5026"/>
                  </a:moveTo>
                  <a:cubicBezTo>
                    <a:pt x="12657" y="20266"/>
                    <a:pt x="5037" y="37411"/>
                    <a:pt x="2180" y="55508"/>
                  </a:cubicBezTo>
                  <a:cubicBezTo>
                    <a:pt x="-678" y="72653"/>
                    <a:pt x="-1630" y="91703"/>
                    <a:pt x="5037" y="108848"/>
                  </a:cubicBezTo>
                  <a:cubicBezTo>
                    <a:pt x="8847" y="117421"/>
                    <a:pt x="17420" y="124088"/>
                    <a:pt x="26945" y="121231"/>
                  </a:cubicBezTo>
                  <a:cubicBezTo>
                    <a:pt x="35517" y="118373"/>
                    <a:pt x="43137" y="108848"/>
                    <a:pt x="39327" y="99323"/>
                  </a:cubicBezTo>
                  <a:cubicBezTo>
                    <a:pt x="38375" y="96466"/>
                    <a:pt x="37422" y="93608"/>
                    <a:pt x="36470" y="90751"/>
                  </a:cubicBezTo>
                  <a:cubicBezTo>
                    <a:pt x="36470" y="88846"/>
                    <a:pt x="36470" y="87893"/>
                    <a:pt x="35517" y="85988"/>
                  </a:cubicBezTo>
                  <a:cubicBezTo>
                    <a:pt x="36470" y="90751"/>
                    <a:pt x="35517" y="88846"/>
                    <a:pt x="35517" y="86941"/>
                  </a:cubicBezTo>
                  <a:cubicBezTo>
                    <a:pt x="35517" y="85988"/>
                    <a:pt x="35517" y="85036"/>
                    <a:pt x="35517" y="84083"/>
                  </a:cubicBezTo>
                  <a:cubicBezTo>
                    <a:pt x="35517" y="80273"/>
                    <a:pt x="35517" y="76463"/>
                    <a:pt x="35517" y="72653"/>
                  </a:cubicBezTo>
                  <a:cubicBezTo>
                    <a:pt x="35517" y="70748"/>
                    <a:pt x="35517" y="68843"/>
                    <a:pt x="35517" y="66938"/>
                  </a:cubicBezTo>
                  <a:cubicBezTo>
                    <a:pt x="35517" y="65986"/>
                    <a:pt x="36470" y="63128"/>
                    <a:pt x="35517" y="65986"/>
                  </a:cubicBezTo>
                  <a:cubicBezTo>
                    <a:pt x="35517" y="68843"/>
                    <a:pt x="35517" y="65033"/>
                    <a:pt x="35517" y="65033"/>
                  </a:cubicBezTo>
                  <a:cubicBezTo>
                    <a:pt x="36470" y="57413"/>
                    <a:pt x="38375" y="50746"/>
                    <a:pt x="41232" y="43126"/>
                  </a:cubicBezTo>
                  <a:cubicBezTo>
                    <a:pt x="41232" y="42173"/>
                    <a:pt x="42185" y="40268"/>
                    <a:pt x="42185" y="40268"/>
                  </a:cubicBezTo>
                  <a:cubicBezTo>
                    <a:pt x="41232" y="40268"/>
                    <a:pt x="40280" y="44078"/>
                    <a:pt x="42185" y="41221"/>
                  </a:cubicBezTo>
                  <a:cubicBezTo>
                    <a:pt x="43137" y="39316"/>
                    <a:pt x="44090" y="38363"/>
                    <a:pt x="44090" y="36458"/>
                  </a:cubicBezTo>
                  <a:cubicBezTo>
                    <a:pt x="45042" y="34553"/>
                    <a:pt x="45995" y="33601"/>
                    <a:pt x="46947" y="31696"/>
                  </a:cubicBezTo>
                  <a:cubicBezTo>
                    <a:pt x="47900" y="30743"/>
                    <a:pt x="51710" y="25981"/>
                    <a:pt x="47900" y="29791"/>
                  </a:cubicBezTo>
                  <a:cubicBezTo>
                    <a:pt x="50757" y="25981"/>
                    <a:pt x="52662" y="22171"/>
                    <a:pt x="52662" y="17408"/>
                  </a:cubicBezTo>
                  <a:cubicBezTo>
                    <a:pt x="52662" y="12646"/>
                    <a:pt x="50757" y="7883"/>
                    <a:pt x="47900" y="5026"/>
                  </a:cubicBezTo>
                  <a:cubicBezTo>
                    <a:pt x="42185" y="-689"/>
                    <a:pt x="29802" y="-2594"/>
                    <a:pt x="24087" y="5026"/>
                  </a:cubicBezTo>
                  <a:lnTo>
                    <a:pt x="24087" y="502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aphic 3">
            <a:extLst>
              <a:ext uri="{FF2B5EF4-FFF2-40B4-BE49-F238E27FC236}">
                <a16:creationId xmlns:a16="http://schemas.microsoft.com/office/drawing/2014/main" id="{408CA081-8E3B-418A-82C1-27E21A7B9F61}"/>
              </a:ext>
            </a:extLst>
          </p:cNvPr>
          <p:cNvGrpSpPr/>
          <p:nvPr userDrawn="1"/>
        </p:nvGrpSpPr>
        <p:grpSpPr>
          <a:xfrm rot="16014597">
            <a:off x="-23015" y="3592966"/>
            <a:ext cx="2645213" cy="2933923"/>
            <a:chOff x="2853907" y="1011184"/>
            <a:chExt cx="1019769" cy="1014346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0DEFE31-4D1E-4B17-9C0C-D2735BF31DB5}"/>
                </a:ext>
              </a:extLst>
            </p:cNvPr>
            <p:cNvSpPr/>
            <p:nvPr/>
          </p:nvSpPr>
          <p:spPr>
            <a:xfrm>
              <a:off x="2853907" y="1011184"/>
              <a:ext cx="1019769" cy="1014346"/>
            </a:xfrm>
            <a:custGeom>
              <a:avLst/>
              <a:gdLst>
                <a:gd name="connsiteX0" fmla="*/ 355065 w 1019769"/>
                <a:gd name="connsiteY0" fmla="*/ 1004305 h 1014346"/>
                <a:gd name="connsiteX1" fmla="*/ 576045 w 1019769"/>
                <a:gd name="connsiteY1" fmla="*/ 925248 h 1014346"/>
                <a:gd name="connsiteX2" fmla="*/ 772260 w 1019769"/>
                <a:gd name="connsiteY2" fmla="*/ 914770 h 1014346"/>
                <a:gd name="connsiteX3" fmla="*/ 817980 w 1019769"/>
                <a:gd name="connsiteY3" fmla="*/ 713793 h 1014346"/>
                <a:gd name="connsiteX4" fmla="*/ 1009432 w 1019769"/>
                <a:gd name="connsiteY4" fmla="*/ 611875 h 1014346"/>
                <a:gd name="connsiteX5" fmla="*/ 955140 w 1019769"/>
                <a:gd name="connsiteY5" fmla="*/ 427090 h 1014346"/>
                <a:gd name="connsiteX6" fmla="*/ 989430 w 1019769"/>
                <a:gd name="connsiteY6" fmla="*/ 309933 h 1014346"/>
                <a:gd name="connsiteX7" fmla="*/ 836077 w 1019769"/>
                <a:gd name="connsiteY7" fmla="*/ 172773 h 1014346"/>
                <a:gd name="connsiteX8" fmla="*/ 789405 w 1019769"/>
                <a:gd name="connsiteY8" fmla="*/ 88000 h 1014346"/>
                <a:gd name="connsiteX9" fmla="*/ 510322 w 1019769"/>
                <a:gd name="connsiteY9" fmla="*/ 31803 h 1014346"/>
                <a:gd name="connsiteX10" fmla="*/ 449362 w 1019769"/>
                <a:gd name="connsiteY10" fmla="*/ 147055 h 1014346"/>
                <a:gd name="connsiteX11" fmla="*/ 379830 w 1019769"/>
                <a:gd name="connsiteY11" fmla="*/ 108955 h 1014346"/>
                <a:gd name="connsiteX12" fmla="*/ 106462 w 1019769"/>
                <a:gd name="connsiteY12" fmla="*/ 191823 h 1014346"/>
                <a:gd name="connsiteX13" fmla="*/ 244575 w 1019769"/>
                <a:gd name="connsiteY13" fmla="*/ 428043 h 1014346"/>
                <a:gd name="connsiteX14" fmla="*/ 319822 w 1019769"/>
                <a:gd name="connsiteY14" fmla="*/ 444235 h 1014346"/>
                <a:gd name="connsiteX15" fmla="*/ 306487 w 1019769"/>
                <a:gd name="connsiteY15" fmla="*/ 461380 h 1014346"/>
                <a:gd name="connsiteX16" fmla="*/ 93127 w 1019769"/>
                <a:gd name="connsiteY16" fmla="*/ 504243 h 1014346"/>
                <a:gd name="connsiteX17" fmla="*/ 34072 w 1019769"/>
                <a:gd name="connsiteY17" fmla="*/ 768085 h 1014346"/>
                <a:gd name="connsiteX18" fmla="*/ 250290 w 1019769"/>
                <a:gd name="connsiteY18" fmla="*/ 810948 h 1014346"/>
                <a:gd name="connsiteX19" fmla="*/ 355065 w 1019769"/>
                <a:gd name="connsiteY19" fmla="*/ 1004305 h 101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19769" h="1014346">
                  <a:moveTo>
                    <a:pt x="355065" y="1004305"/>
                  </a:moveTo>
                  <a:cubicBezTo>
                    <a:pt x="432217" y="1032880"/>
                    <a:pt x="521752" y="998590"/>
                    <a:pt x="576045" y="925248"/>
                  </a:cubicBezTo>
                  <a:cubicBezTo>
                    <a:pt x="642720" y="956680"/>
                    <a:pt x="718920" y="955728"/>
                    <a:pt x="772260" y="914770"/>
                  </a:cubicBezTo>
                  <a:cubicBezTo>
                    <a:pt x="832267" y="870003"/>
                    <a:pt x="847507" y="789040"/>
                    <a:pt x="817980" y="713793"/>
                  </a:cubicBezTo>
                  <a:cubicBezTo>
                    <a:pt x="903705" y="717603"/>
                    <a:pt x="981810" y="679503"/>
                    <a:pt x="1009432" y="611875"/>
                  </a:cubicBezTo>
                  <a:cubicBezTo>
                    <a:pt x="1035150" y="549010"/>
                    <a:pt x="1011337" y="478525"/>
                    <a:pt x="955140" y="427090"/>
                  </a:cubicBezTo>
                  <a:cubicBezTo>
                    <a:pt x="982762" y="392800"/>
                    <a:pt x="996097" y="351843"/>
                    <a:pt x="989430" y="309933"/>
                  </a:cubicBezTo>
                  <a:cubicBezTo>
                    <a:pt x="978952" y="241353"/>
                    <a:pt x="916087" y="188965"/>
                    <a:pt x="836077" y="172773"/>
                  </a:cubicBezTo>
                  <a:cubicBezTo>
                    <a:pt x="827505" y="143245"/>
                    <a:pt x="812265" y="114670"/>
                    <a:pt x="789405" y="88000"/>
                  </a:cubicBezTo>
                  <a:cubicBezTo>
                    <a:pt x="715110" y="-1535"/>
                    <a:pt x="589380" y="-27252"/>
                    <a:pt x="510322" y="31803"/>
                  </a:cubicBezTo>
                  <a:cubicBezTo>
                    <a:pt x="473175" y="59425"/>
                    <a:pt x="452220" y="101335"/>
                    <a:pt x="449362" y="147055"/>
                  </a:cubicBezTo>
                  <a:cubicBezTo>
                    <a:pt x="429360" y="131815"/>
                    <a:pt x="405547" y="118480"/>
                    <a:pt x="379830" y="108955"/>
                  </a:cubicBezTo>
                  <a:cubicBezTo>
                    <a:pt x="266482" y="67045"/>
                    <a:pt x="143610" y="104193"/>
                    <a:pt x="106462" y="191823"/>
                  </a:cubicBezTo>
                  <a:cubicBezTo>
                    <a:pt x="69315" y="280405"/>
                    <a:pt x="131227" y="386133"/>
                    <a:pt x="244575" y="428043"/>
                  </a:cubicBezTo>
                  <a:cubicBezTo>
                    <a:pt x="269340" y="437568"/>
                    <a:pt x="295057" y="442330"/>
                    <a:pt x="319822" y="444235"/>
                  </a:cubicBezTo>
                  <a:cubicBezTo>
                    <a:pt x="315060" y="449950"/>
                    <a:pt x="310297" y="455665"/>
                    <a:pt x="306487" y="461380"/>
                  </a:cubicBezTo>
                  <a:cubicBezTo>
                    <a:pt x="241717" y="440425"/>
                    <a:pt x="158850" y="454713"/>
                    <a:pt x="93127" y="504243"/>
                  </a:cubicBezTo>
                  <a:cubicBezTo>
                    <a:pt x="-2123" y="575680"/>
                    <a:pt x="-28793" y="693790"/>
                    <a:pt x="34072" y="768085"/>
                  </a:cubicBezTo>
                  <a:cubicBezTo>
                    <a:pt x="82650" y="825235"/>
                    <a:pt x="169327" y="839523"/>
                    <a:pt x="250290" y="810948"/>
                  </a:cubicBezTo>
                  <a:cubicBezTo>
                    <a:pt x="238860" y="897625"/>
                    <a:pt x="279817" y="976683"/>
                    <a:pt x="355065" y="1004305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87217FF-3C5F-409D-90C2-7EF1D9A4EF2F}"/>
                </a:ext>
              </a:extLst>
            </p:cNvPr>
            <p:cNvSpPr/>
            <p:nvPr/>
          </p:nvSpPr>
          <p:spPr>
            <a:xfrm>
              <a:off x="3662668" y="1274262"/>
              <a:ext cx="94616" cy="158296"/>
            </a:xfrm>
            <a:custGeom>
              <a:avLst/>
              <a:gdLst>
                <a:gd name="connsiteX0" fmla="*/ 8266 w 94616"/>
                <a:gd name="connsiteY0" fmla="*/ 32567 h 158296"/>
                <a:gd name="connsiteX1" fmla="*/ 33031 w 94616"/>
                <a:gd name="connsiteY1" fmla="*/ 46854 h 158296"/>
                <a:gd name="connsiteX2" fmla="*/ 34936 w 94616"/>
                <a:gd name="connsiteY2" fmla="*/ 47807 h 158296"/>
                <a:gd name="connsiteX3" fmla="*/ 39699 w 94616"/>
                <a:gd name="connsiteY3" fmla="*/ 51617 h 158296"/>
                <a:gd name="connsiteX4" fmla="*/ 46366 w 94616"/>
                <a:gd name="connsiteY4" fmla="*/ 59237 h 158296"/>
                <a:gd name="connsiteX5" fmla="*/ 46366 w 94616"/>
                <a:gd name="connsiteY5" fmla="*/ 59237 h 158296"/>
                <a:gd name="connsiteX6" fmla="*/ 48271 w 94616"/>
                <a:gd name="connsiteY6" fmla="*/ 61142 h 158296"/>
                <a:gd name="connsiteX7" fmla="*/ 50176 w 94616"/>
                <a:gd name="connsiteY7" fmla="*/ 63999 h 158296"/>
                <a:gd name="connsiteX8" fmla="*/ 53034 w 94616"/>
                <a:gd name="connsiteY8" fmla="*/ 68762 h 158296"/>
                <a:gd name="connsiteX9" fmla="*/ 53986 w 94616"/>
                <a:gd name="connsiteY9" fmla="*/ 69714 h 158296"/>
                <a:gd name="connsiteX10" fmla="*/ 58749 w 94616"/>
                <a:gd name="connsiteY10" fmla="*/ 85907 h 158296"/>
                <a:gd name="connsiteX11" fmla="*/ 58749 w 94616"/>
                <a:gd name="connsiteY11" fmla="*/ 85907 h 158296"/>
                <a:gd name="connsiteX12" fmla="*/ 58749 w 94616"/>
                <a:gd name="connsiteY12" fmla="*/ 89717 h 158296"/>
                <a:gd name="connsiteX13" fmla="*/ 58749 w 94616"/>
                <a:gd name="connsiteY13" fmla="*/ 97337 h 158296"/>
                <a:gd name="connsiteX14" fmla="*/ 57796 w 94616"/>
                <a:gd name="connsiteY14" fmla="*/ 113529 h 158296"/>
                <a:gd name="connsiteX15" fmla="*/ 54939 w 94616"/>
                <a:gd name="connsiteY15" fmla="*/ 140199 h 158296"/>
                <a:gd name="connsiteX16" fmla="*/ 73036 w 94616"/>
                <a:gd name="connsiteY16" fmla="*/ 158297 h 158296"/>
                <a:gd name="connsiteX17" fmla="*/ 91134 w 94616"/>
                <a:gd name="connsiteY17" fmla="*/ 140199 h 158296"/>
                <a:gd name="connsiteX18" fmla="*/ 93991 w 94616"/>
                <a:gd name="connsiteY18" fmla="*/ 111624 h 158296"/>
                <a:gd name="connsiteX19" fmla="*/ 93039 w 94616"/>
                <a:gd name="connsiteY19" fmla="*/ 74477 h 158296"/>
                <a:gd name="connsiteX20" fmla="*/ 27316 w 94616"/>
                <a:gd name="connsiteY20" fmla="*/ 2087 h 158296"/>
                <a:gd name="connsiteX21" fmla="*/ 2551 w 94616"/>
                <a:gd name="connsiteY21" fmla="*/ 8754 h 158296"/>
                <a:gd name="connsiteX22" fmla="*/ 8266 w 94616"/>
                <a:gd name="connsiteY22" fmla="*/ 32567 h 158296"/>
                <a:gd name="connsiteX23" fmla="*/ 8266 w 94616"/>
                <a:gd name="connsiteY23" fmla="*/ 32567 h 1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4616" h="158296">
                  <a:moveTo>
                    <a:pt x="8266" y="32567"/>
                  </a:moveTo>
                  <a:cubicBezTo>
                    <a:pt x="16839" y="36377"/>
                    <a:pt x="25411" y="41139"/>
                    <a:pt x="33031" y="46854"/>
                  </a:cubicBezTo>
                  <a:cubicBezTo>
                    <a:pt x="36841" y="48759"/>
                    <a:pt x="32079" y="45902"/>
                    <a:pt x="34936" y="47807"/>
                  </a:cubicBezTo>
                  <a:cubicBezTo>
                    <a:pt x="36841" y="48759"/>
                    <a:pt x="37794" y="50664"/>
                    <a:pt x="39699" y="51617"/>
                  </a:cubicBezTo>
                  <a:cubicBezTo>
                    <a:pt x="42556" y="53522"/>
                    <a:pt x="44461" y="56379"/>
                    <a:pt x="46366" y="59237"/>
                  </a:cubicBezTo>
                  <a:cubicBezTo>
                    <a:pt x="47319" y="61142"/>
                    <a:pt x="47319" y="61142"/>
                    <a:pt x="46366" y="59237"/>
                  </a:cubicBezTo>
                  <a:cubicBezTo>
                    <a:pt x="47319" y="60189"/>
                    <a:pt x="47319" y="61142"/>
                    <a:pt x="48271" y="61142"/>
                  </a:cubicBezTo>
                  <a:cubicBezTo>
                    <a:pt x="49224" y="62094"/>
                    <a:pt x="50176" y="63047"/>
                    <a:pt x="50176" y="63999"/>
                  </a:cubicBezTo>
                  <a:cubicBezTo>
                    <a:pt x="51129" y="65904"/>
                    <a:pt x="52081" y="66857"/>
                    <a:pt x="53034" y="68762"/>
                  </a:cubicBezTo>
                  <a:cubicBezTo>
                    <a:pt x="53986" y="69714"/>
                    <a:pt x="55891" y="74477"/>
                    <a:pt x="53986" y="69714"/>
                  </a:cubicBezTo>
                  <a:cubicBezTo>
                    <a:pt x="55891" y="74477"/>
                    <a:pt x="56844" y="80192"/>
                    <a:pt x="58749" y="85907"/>
                  </a:cubicBezTo>
                  <a:cubicBezTo>
                    <a:pt x="59701" y="89717"/>
                    <a:pt x="58749" y="82097"/>
                    <a:pt x="58749" y="85907"/>
                  </a:cubicBezTo>
                  <a:cubicBezTo>
                    <a:pt x="58749" y="86859"/>
                    <a:pt x="58749" y="88764"/>
                    <a:pt x="58749" y="89717"/>
                  </a:cubicBezTo>
                  <a:cubicBezTo>
                    <a:pt x="58749" y="92574"/>
                    <a:pt x="58749" y="94479"/>
                    <a:pt x="58749" y="97337"/>
                  </a:cubicBezTo>
                  <a:cubicBezTo>
                    <a:pt x="58749" y="103052"/>
                    <a:pt x="58749" y="107814"/>
                    <a:pt x="57796" y="113529"/>
                  </a:cubicBezTo>
                  <a:cubicBezTo>
                    <a:pt x="56844" y="122102"/>
                    <a:pt x="55891" y="130674"/>
                    <a:pt x="54939" y="140199"/>
                  </a:cubicBezTo>
                  <a:cubicBezTo>
                    <a:pt x="54939" y="149724"/>
                    <a:pt x="63511" y="158297"/>
                    <a:pt x="73036" y="158297"/>
                  </a:cubicBezTo>
                  <a:cubicBezTo>
                    <a:pt x="82561" y="158297"/>
                    <a:pt x="91134" y="149724"/>
                    <a:pt x="91134" y="140199"/>
                  </a:cubicBezTo>
                  <a:cubicBezTo>
                    <a:pt x="91134" y="130674"/>
                    <a:pt x="93039" y="121149"/>
                    <a:pt x="93991" y="111624"/>
                  </a:cubicBezTo>
                  <a:cubicBezTo>
                    <a:pt x="94944" y="99242"/>
                    <a:pt x="94944" y="86859"/>
                    <a:pt x="93039" y="74477"/>
                  </a:cubicBezTo>
                  <a:cubicBezTo>
                    <a:pt x="86371" y="40187"/>
                    <a:pt x="58749" y="15422"/>
                    <a:pt x="27316" y="2087"/>
                  </a:cubicBezTo>
                  <a:cubicBezTo>
                    <a:pt x="18744" y="-1723"/>
                    <a:pt x="8266" y="-771"/>
                    <a:pt x="2551" y="8754"/>
                  </a:cubicBezTo>
                  <a:cubicBezTo>
                    <a:pt x="-2211" y="15422"/>
                    <a:pt x="-306" y="28757"/>
                    <a:pt x="8266" y="32567"/>
                  </a:cubicBezTo>
                  <a:lnTo>
                    <a:pt x="8266" y="3256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D6F119E-B767-4725-BA3B-9B9BF62A258A}"/>
                </a:ext>
              </a:extLst>
            </p:cNvPr>
            <p:cNvSpPr/>
            <p:nvPr/>
          </p:nvSpPr>
          <p:spPr>
            <a:xfrm>
              <a:off x="3674958" y="1516116"/>
              <a:ext cx="71275" cy="127359"/>
            </a:xfrm>
            <a:custGeom>
              <a:avLst/>
              <a:gdLst>
                <a:gd name="connsiteX0" fmla="*/ 22646 w 71275"/>
                <a:gd name="connsiteY0" fmla="*/ 29791 h 127359"/>
                <a:gd name="connsiteX1" fmla="*/ 27408 w 71275"/>
                <a:gd name="connsiteY1" fmla="*/ 34553 h 127359"/>
                <a:gd name="connsiteX2" fmla="*/ 27408 w 71275"/>
                <a:gd name="connsiteY2" fmla="*/ 34553 h 127359"/>
                <a:gd name="connsiteX3" fmla="*/ 28361 w 71275"/>
                <a:gd name="connsiteY3" fmla="*/ 36458 h 127359"/>
                <a:gd name="connsiteX4" fmla="*/ 31218 w 71275"/>
                <a:gd name="connsiteY4" fmla="*/ 42173 h 127359"/>
                <a:gd name="connsiteX5" fmla="*/ 31218 w 71275"/>
                <a:gd name="connsiteY5" fmla="*/ 41221 h 127359"/>
                <a:gd name="connsiteX6" fmla="*/ 32171 w 71275"/>
                <a:gd name="connsiteY6" fmla="*/ 44078 h 127359"/>
                <a:gd name="connsiteX7" fmla="*/ 34076 w 71275"/>
                <a:gd name="connsiteY7" fmla="*/ 50746 h 127359"/>
                <a:gd name="connsiteX8" fmla="*/ 35028 w 71275"/>
                <a:gd name="connsiteY8" fmla="*/ 53603 h 127359"/>
                <a:gd name="connsiteX9" fmla="*/ 35028 w 71275"/>
                <a:gd name="connsiteY9" fmla="*/ 53603 h 127359"/>
                <a:gd name="connsiteX10" fmla="*/ 35028 w 71275"/>
                <a:gd name="connsiteY10" fmla="*/ 67891 h 127359"/>
                <a:gd name="connsiteX11" fmla="*/ 35028 w 71275"/>
                <a:gd name="connsiteY11" fmla="*/ 67891 h 127359"/>
                <a:gd name="connsiteX12" fmla="*/ 34076 w 71275"/>
                <a:gd name="connsiteY12" fmla="*/ 70748 h 127359"/>
                <a:gd name="connsiteX13" fmla="*/ 32171 w 71275"/>
                <a:gd name="connsiteY13" fmla="*/ 77416 h 127359"/>
                <a:gd name="connsiteX14" fmla="*/ 32171 w 71275"/>
                <a:gd name="connsiteY14" fmla="*/ 77416 h 127359"/>
                <a:gd name="connsiteX15" fmla="*/ 31218 w 71275"/>
                <a:gd name="connsiteY15" fmla="*/ 80273 h 127359"/>
                <a:gd name="connsiteX16" fmla="*/ 27408 w 71275"/>
                <a:gd name="connsiteY16" fmla="*/ 85988 h 127359"/>
                <a:gd name="connsiteX17" fmla="*/ 28361 w 71275"/>
                <a:gd name="connsiteY17" fmla="*/ 84083 h 127359"/>
                <a:gd name="connsiteX18" fmla="*/ 27408 w 71275"/>
                <a:gd name="connsiteY18" fmla="*/ 85036 h 127359"/>
                <a:gd name="connsiteX19" fmla="*/ 24551 w 71275"/>
                <a:gd name="connsiteY19" fmla="*/ 87893 h 127359"/>
                <a:gd name="connsiteX20" fmla="*/ 23598 w 71275"/>
                <a:gd name="connsiteY20" fmla="*/ 88846 h 127359"/>
                <a:gd name="connsiteX21" fmla="*/ 25503 w 71275"/>
                <a:gd name="connsiteY21" fmla="*/ 87893 h 127359"/>
                <a:gd name="connsiteX22" fmla="*/ 22646 w 71275"/>
                <a:gd name="connsiteY22" fmla="*/ 89798 h 127359"/>
                <a:gd name="connsiteX23" fmla="*/ 20741 w 71275"/>
                <a:gd name="connsiteY23" fmla="*/ 90751 h 127359"/>
                <a:gd name="connsiteX24" fmla="*/ 20741 w 71275"/>
                <a:gd name="connsiteY24" fmla="*/ 90751 h 127359"/>
                <a:gd name="connsiteX25" fmla="*/ 13121 w 71275"/>
                <a:gd name="connsiteY25" fmla="*/ 92656 h 127359"/>
                <a:gd name="connsiteX26" fmla="*/ 738 w 71275"/>
                <a:gd name="connsiteY26" fmla="*/ 114563 h 127359"/>
                <a:gd name="connsiteX27" fmla="*/ 22646 w 71275"/>
                <a:gd name="connsiteY27" fmla="*/ 126946 h 127359"/>
                <a:gd name="connsiteX28" fmla="*/ 66461 w 71275"/>
                <a:gd name="connsiteY28" fmla="*/ 31696 h 127359"/>
                <a:gd name="connsiteX29" fmla="*/ 49316 w 71275"/>
                <a:gd name="connsiteY29" fmla="*/ 5026 h 127359"/>
                <a:gd name="connsiteX30" fmla="*/ 23598 w 71275"/>
                <a:gd name="connsiteY30" fmla="*/ 5026 h 127359"/>
                <a:gd name="connsiteX31" fmla="*/ 22646 w 71275"/>
                <a:gd name="connsiteY31" fmla="*/ 29791 h 127359"/>
                <a:gd name="connsiteX32" fmla="*/ 22646 w 71275"/>
                <a:gd name="connsiteY32" fmla="*/ 29791 h 12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1275" h="127359">
                  <a:moveTo>
                    <a:pt x="22646" y="29791"/>
                  </a:moveTo>
                  <a:cubicBezTo>
                    <a:pt x="24551" y="30743"/>
                    <a:pt x="25503" y="32648"/>
                    <a:pt x="27408" y="34553"/>
                  </a:cubicBezTo>
                  <a:cubicBezTo>
                    <a:pt x="30266" y="37411"/>
                    <a:pt x="25503" y="31696"/>
                    <a:pt x="27408" y="34553"/>
                  </a:cubicBezTo>
                  <a:cubicBezTo>
                    <a:pt x="27408" y="35506"/>
                    <a:pt x="28361" y="35506"/>
                    <a:pt x="28361" y="36458"/>
                  </a:cubicBezTo>
                  <a:cubicBezTo>
                    <a:pt x="29313" y="38363"/>
                    <a:pt x="30266" y="40268"/>
                    <a:pt x="31218" y="42173"/>
                  </a:cubicBezTo>
                  <a:cubicBezTo>
                    <a:pt x="33123" y="45031"/>
                    <a:pt x="29313" y="37411"/>
                    <a:pt x="31218" y="41221"/>
                  </a:cubicBezTo>
                  <a:cubicBezTo>
                    <a:pt x="31218" y="42173"/>
                    <a:pt x="32171" y="43126"/>
                    <a:pt x="32171" y="44078"/>
                  </a:cubicBezTo>
                  <a:cubicBezTo>
                    <a:pt x="33123" y="45983"/>
                    <a:pt x="33123" y="48841"/>
                    <a:pt x="34076" y="50746"/>
                  </a:cubicBezTo>
                  <a:cubicBezTo>
                    <a:pt x="34076" y="51698"/>
                    <a:pt x="34076" y="52651"/>
                    <a:pt x="35028" y="53603"/>
                  </a:cubicBezTo>
                  <a:cubicBezTo>
                    <a:pt x="35981" y="56461"/>
                    <a:pt x="34076" y="48841"/>
                    <a:pt x="35028" y="53603"/>
                  </a:cubicBezTo>
                  <a:cubicBezTo>
                    <a:pt x="35028" y="58366"/>
                    <a:pt x="35028" y="63128"/>
                    <a:pt x="35028" y="67891"/>
                  </a:cubicBezTo>
                  <a:cubicBezTo>
                    <a:pt x="35028" y="70748"/>
                    <a:pt x="35981" y="63128"/>
                    <a:pt x="35028" y="67891"/>
                  </a:cubicBezTo>
                  <a:cubicBezTo>
                    <a:pt x="35028" y="68843"/>
                    <a:pt x="35028" y="69796"/>
                    <a:pt x="34076" y="70748"/>
                  </a:cubicBezTo>
                  <a:cubicBezTo>
                    <a:pt x="33123" y="72653"/>
                    <a:pt x="33123" y="75511"/>
                    <a:pt x="32171" y="77416"/>
                  </a:cubicBezTo>
                  <a:cubicBezTo>
                    <a:pt x="31218" y="82178"/>
                    <a:pt x="34076" y="74558"/>
                    <a:pt x="32171" y="77416"/>
                  </a:cubicBezTo>
                  <a:cubicBezTo>
                    <a:pt x="32171" y="78368"/>
                    <a:pt x="31218" y="79321"/>
                    <a:pt x="31218" y="80273"/>
                  </a:cubicBezTo>
                  <a:cubicBezTo>
                    <a:pt x="30266" y="81226"/>
                    <a:pt x="27408" y="85036"/>
                    <a:pt x="27408" y="85988"/>
                  </a:cubicBezTo>
                  <a:cubicBezTo>
                    <a:pt x="29313" y="83131"/>
                    <a:pt x="29313" y="83131"/>
                    <a:pt x="28361" y="84083"/>
                  </a:cubicBezTo>
                  <a:cubicBezTo>
                    <a:pt x="28361" y="84083"/>
                    <a:pt x="28361" y="84083"/>
                    <a:pt x="27408" y="85036"/>
                  </a:cubicBezTo>
                  <a:cubicBezTo>
                    <a:pt x="26456" y="85988"/>
                    <a:pt x="25503" y="86941"/>
                    <a:pt x="24551" y="87893"/>
                  </a:cubicBezTo>
                  <a:cubicBezTo>
                    <a:pt x="24551" y="87893"/>
                    <a:pt x="23598" y="88846"/>
                    <a:pt x="23598" y="88846"/>
                  </a:cubicBezTo>
                  <a:cubicBezTo>
                    <a:pt x="22646" y="89798"/>
                    <a:pt x="22646" y="89798"/>
                    <a:pt x="25503" y="87893"/>
                  </a:cubicBezTo>
                  <a:cubicBezTo>
                    <a:pt x="25503" y="87893"/>
                    <a:pt x="22646" y="89798"/>
                    <a:pt x="22646" y="89798"/>
                  </a:cubicBezTo>
                  <a:cubicBezTo>
                    <a:pt x="21693" y="89798"/>
                    <a:pt x="20741" y="90751"/>
                    <a:pt x="20741" y="90751"/>
                  </a:cubicBezTo>
                  <a:cubicBezTo>
                    <a:pt x="16931" y="92656"/>
                    <a:pt x="23598" y="89798"/>
                    <a:pt x="20741" y="90751"/>
                  </a:cubicBezTo>
                  <a:cubicBezTo>
                    <a:pt x="17883" y="91703"/>
                    <a:pt x="15978" y="92656"/>
                    <a:pt x="13121" y="92656"/>
                  </a:cubicBezTo>
                  <a:cubicBezTo>
                    <a:pt x="3596" y="94561"/>
                    <a:pt x="-2119" y="105991"/>
                    <a:pt x="738" y="114563"/>
                  </a:cubicBezTo>
                  <a:cubicBezTo>
                    <a:pt x="3596" y="124088"/>
                    <a:pt x="13121" y="128851"/>
                    <a:pt x="22646" y="126946"/>
                  </a:cubicBezTo>
                  <a:cubicBezTo>
                    <a:pt x="65508" y="119326"/>
                    <a:pt x="79796" y="67891"/>
                    <a:pt x="66461" y="31696"/>
                  </a:cubicBezTo>
                  <a:cubicBezTo>
                    <a:pt x="62651" y="22171"/>
                    <a:pt x="56936" y="11693"/>
                    <a:pt x="49316" y="5026"/>
                  </a:cubicBezTo>
                  <a:cubicBezTo>
                    <a:pt x="41696" y="-689"/>
                    <a:pt x="31218" y="-2594"/>
                    <a:pt x="23598" y="5026"/>
                  </a:cubicBezTo>
                  <a:cubicBezTo>
                    <a:pt x="16931" y="10741"/>
                    <a:pt x="15026" y="23123"/>
                    <a:pt x="22646" y="29791"/>
                  </a:cubicBezTo>
                  <a:lnTo>
                    <a:pt x="22646" y="2979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EF111E-3D9D-47B9-8C71-E150196BC3E8}"/>
                </a:ext>
              </a:extLst>
            </p:cNvPr>
            <p:cNvSpPr/>
            <p:nvPr/>
          </p:nvSpPr>
          <p:spPr>
            <a:xfrm>
              <a:off x="3477163" y="1702218"/>
              <a:ext cx="130355" cy="178782"/>
            </a:xfrm>
            <a:custGeom>
              <a:avLst/>
              <a:gdLst>
                <a:gd name="connsiteX0" fmla="*/ 75661 w 130355"/>
                <a:gd name="connsiteY0" fmla="*/ 30379 h 178782"/>
                <a:gd name="connsiteX1" fmla="*/ 91854 w 130355"/>
                <a:gd name="connsiteY1" fmla="*/ 51334 h 178782"/>
                <a:gd name="connsiteX2" fmla="*/ 92806 w 130355"/>
                <a:gd name="connsiteY2" fmla="*/ 54191 h 178782"/>
                <a:gd name="connsiteX3" fmla="*/ 92806 w 130355"/>
                <a:gd name="connsiteY3" fmla="*/ 55144 h 178782"/>
                <a:gd name="connsiteX4" fmla="*/ 94711 w 130355"/>
                <a:gd name="connsiteY4" fmla="*/ 61811 h 178782"/>
                <a:gd name="connsiteX5" fmla="*/ 95664 w 130355"/>
                <a:gd name="connsiteY5" fmla="*/ 66574 h 178782"/>
                <a:gd name="connsiteX6" fmla="*/ 95664 w 130355"/>
                <a:gd name="connsiteY6" fmla="*/ 66574 h 178782"/>
                <a:gd name="connsiteX7" fmla="*/ 95664 w 130355"/>
                <a:gd name="connsiteY7" fmla="*/ 69431 h 178782"/>
                <a:gd name="connsiteX8" fmla="*/ 95664 w 130355"/>
                <a:gd name="connsiteY8" fmla="*/ 80861 h 178782"/>
                <a:gd name="connsiteX9" fmla="*/ 95664 w 130355"/>
                <a:gd name="connsiteY9" fmla="*/ 82766 h 178782"/>
                <a:gd name="connsiteX10" fmla="*/ 93759 w 130355"/>
                <a:gd name="connsiteY10" fmla="*/ 89434 h 178782"/>
                <a:gd name="connsiteX11" fmla="*/ 85186 w 130355"/>
                <a:gd name="connsiteY11" fmla="*/ 107531 h 178782"/>
                <a:gd name="connsiteX12" fmla="*/ 71851 w 130355"/>
                <a:gd name="connsiteY12" fmla="*/ 122771 h 178782"/>
                <a:gd name="connsiteX13" fmla="*/ 67089 w 130355"/>
                <a:gd name="connsiteY13" fmla="*/ 127534 h 178782"/>
                <a:gd name="connsiteX14" fmla="*/ 65184 w 130355"/>
                <a:gd name="connsiteY14" fmla="*/ 128486 h 178782"/>
                <a:gd name="connsiteX15" fmla="*/ 55659 w 130355"/>
                <a:gd name="connsiteY15" fmla="*/ 135154 h 178782"/>
                <a:gd name="connsiteX16" fmla="*/ 49944 w 130355"/>
                <a:gd name="connsiteY16" fmla="*/ 138011 h 178782"/>
                <a:gd name="connsiteX17" fmla="*/ 48039 w 130355"/>
                <a:gd name="connsiteY17" fmla="*/ 138964 h 178782"/>
                <a:gd name="connsiteX18" fmla="*/ 37561 w 130355"/>
                <a:gd name="connsiteY18" fmla="*/ 142774 h 178782"/>
                <a:gd name="connsiteX19" fmla="*/ 31846 w 130355"/>
                <a:gd name="connsiteY19" fmla="*/ 143726 h 178782"/>
                <a:gd name="connsiteX20" fmla="*/ 30894 w 130355"/>
                <a:gd name="connsiteY20" fmla="*/ 143726 h 178782"/>
                <a:gd name="connsiteX21" fmla="*/ 25179 w 130355"/>
                <a:gd name="connsiteY21" fmla="*/ 143726 h 178782"/>
                <a:gd name="connsiteX22" fmla="*/ 22321 w 130355"/>
                <a:gd name="connsiteY22" fmla="*/ 143726 h 178782"/>
                <a:gd name="connsiteX23" fmla="*/ 414 w 130355"/>
                <a:gd name="connsiteY23" fmla="*/ 156109 h 178782"/>
                <a:gd name="connsiteX24" fmla="*/ 12796 w 130355"/>
                <a:gd name="connsiteY24" fmla="*/ 178016 h 178782"/>
                <a:gd name="connsiteX25" fmla="*/ 129001 w 130355"/>
                <a:gd name="connsiteY25" fmla="*/ 57049 h 178782"/>
                <a:gd name="connsiteX26" fmla="*/ 98521 w 130355"/>
                <a:gd name="connsiteY26" fmla="*/ 4661 h 178782"/>
                <a:gd name="connsiteX27" fmla="*/ 75661 w 130355"/>
                <a:gd name="connsiteY27" fmla="*/ 30379 h 178782"/>
                <a:gd name="connsiteX28" fmla="*/ 75661 w 130355"/>
                <a:gd name="connsiteY28" fmla="*/ 30379 h 17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0355" h="178782">
                  <a:moveTo>
                    <a:pt x="75661" y="30379"/>
                  </a:moveTo>
                  <a:cubicBezTo>
                    <a:pt x="83281" y="37046"/>
                    <a:pt x="87091" y="42761"/>
                    <a:pt x="91854" y="51334"/>
                  </a:cubicBezTo>
                  <a:cubicBezTo>
                    <a:pt x="91854" y="52286"/>
                    <a:pt x="92806" y="53239"/>
                    <a:pt x="92806" y="54191"/>
                  </a:cubicBezTo>
                  <a:cubicBezTo>
                    <a:pt x="91854" y="52286"/>
                    <a:pt x="91854" y="53239"/>
                    <a:pt x="92806" y="55144"/>
                  </a:cubicBezTo>
                  <a:cubicBezTo>
                    <a:pt x="93759" y="57049"/>
                    <a:pt x="94711" y="59906"/>
                    <a:pt x="94711" y="61811"/>
                  </a:cubicBezTo>
                  <a:cubicBezTo>
                    <a:pt x="94711" y="63716"/>
                    <a:pt x="95664" y="64669"/>
                    <a:pt x="95664" y="66574"/>
                  </a:cubicBezTo>
                  <a:cubicBezTo>
                    <a:pt x="95664" y="68479"/>
                    <a:pt x="95664" y="68479"/>
                    <a:pt x="95664" y="66574"/>
                  </a:cubicBezTo>
                  <a:cubicBezTo>
                    <a:pt x="95664" y="67526"/>
                    <a:pt x="95664" y="68479"/>
                    <a:pt x="95664" y="69431"/>
                  </a:cubicBezTo>
                  <a:cubicBezTo>
                    <a:pt x="95664" y="73241"/>
                    <a:pt x="95664" y="77051"/>
                    <a:pt x="95664" y="80861"/>
                  </a:cubicBezTo>
                  <a:cubicBezTo>
                    <a:pt x="95664" y="77051"/>
                    <a:pt x="95664" y="81814"/>
                    <a:pt x="95664" y="82766"/>
                  </a:cubicBezTo>
                  <a:cubicBezTo>
                    <a:pt x="95664" y="84671"/>
                    <a:pt x="94711" y="86576"/>
                    <a:pt x="93759" y="89434"/>
                  </a:cubicBezTo>
                  <a:cubicBezTo>
                    <a:pt x="91854" y="97054"/>
                    <a:pt x="90901" y="99911"/>
                    <a:pt x="85186" y="107531"/>
                  </a:cubicBezTo>
                  <a:cubicBezTo>
                    <a:pt x="80424" y="114199"/>
                    <a:pt x="78519" y="117056"/>
                    <a:pt x="71851" y="122771"/>
                  </a:cubicBezTo>
                  <a:cubicBezTo>
                    <a:pt x="69946" y="124676"/>
                    <a:pt x="68994" y="125629"/>
                    <a:pt x="67089" y="127534"/>
                  </a:cubicBezTo>
                  <a:cubicBezTo>
                    <a:pt x="66136" y="127534"/>
                    <a:pt x="62326" y="131344"/>
                    <a:pt x="65184" y="128486"/>
                  </a:cubicBezTo>
                  <a:cubicBezTo>
                    <a:pt x="62326" y="130391"/>
                    <a:pt x="58516" y="133249"/>
                    <a:pt x="55659" y="135154"/>
                  </a:cubicBezTo>
                  <a:cubicBezTo>
                    <a:pt x="53754" y="136106"/>
                    <a:pt x="51849" y="137059"/>
                    <a:pt x="49944" y="138011"/>
                  </a:cubicBezTo>
                  <a:cubicBezTo>
                    <a:pt x="49944" y="138011"/>
                    <a:pt x="45181" y="139916"/>
                    <a:pt x="48039" y="138964"/>
                  </a:cubicBezTo>
                  <a:cubicBezTo>
                    <a:pt x="44229" y="139916"/>
                    <a:pt x="41371" y="141821"/>
                    <a:pt x="37561" y="142774"/>
                  </a:cubicBezTo>
                  <a:cubicBezTo>
                    <a:pt x="35656" y="143726"/>
                    <a:pt x="33751" y="143726"/>
                    <a:pt x="31846" y="143726"/>
                  </a:cubicBezTo>
                  <a:cubicBezTo>
                    <a:pt x="35656" y="142774"/>
                    <a:pt x="31846" y="143726"/>
                    <a:pt x="30894" y="143726"/>
                  </a:cubicBezTo>
                  <a:cubicBezTo>
                    <a:pt x="28989" y="143726"/>
                    <a:pt x="27084" y="143726"/>
                    <a:pt x="25179" y="143726"/>
                  </a:cubicBezTo>
                  <a:cubicBezTo>
                    <a:pt x="24226" y="143726"/>
                    <a:pt x="17559" y="142774"/>
                    <a:pt x="22321" y="143726"/>
                  </a:cubicBezTo>
                  <a:cubicBezTo>
                    <a:pt x="12796" y="142774"/>
                    <a:pt x="3271" y="145631"/>
                    <a:pt x="414" y="156109"/>
                  </a:cubicBezTo>
                  <a:cubicBezTo>
                    <a:pt x="-1491" y="164681"/>
                    <a:pt x="3271" y="177064"/>
                    <a:pt x="12796" y="178016"/>
                  </a:cubicBezTo>
                  <a:cubicBezTo>
                    <a:pt x="77566" y="186589"/>
                    <a:pt x="140431" y="121819"/>
                    <a:pt x="129001" y="57049"/>
                  </a:cubicBezTo>
                  <a:cubicBezTo>
                    <a:pt x="125191" y="37046"/>
                    <a:pt x="113761" y="18949"/>
                    <a:pt x="98521" y="4661"/>
                  </a:cubicBezTo>
                  <a:cubicBezTo>
                    <a:pt x="84234" y="-10579"/>
                    <a:pt x="58516" y="15139"/>
                    <a:pt x="75661" y="30379"/>
                  </a:cubicBezTo>
                  <a:lnTo>
                    <a:pt x="75661" y="3037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76989B2-C4A0-4067-AB62-F840E640CCF9}"/>
                </a:ext>
              </a:extLst>
            </p:cNvPr>
            <p:cNvSpPr/>
            <p:nvPr/>
          </p:nvSpPr>
          <p:spPr>
            <a:xfrm>
              <a:off x="3156584" y="1828410"/>
              <a:ext cx="176601" cy="108633"/>
            </a:xfrm>
            <a:custGeom>
              <a:avLst/>
              <a:gdLst>
                <a:gd name="connsiteX0" fmla="*/ 1905 w 176601"/>
                <a:gd name="connsiteY0" fmla="*/ 27059 h 108633"/>
                <a:gd name="connsiteX1" fmla="*/ 167640 w 176601"/>
                <a:gd name="connsiteY1" fmla="*/ 98497 h 108633"/>
                <a:gd name="connsiteX2" fmla="*/ 174308 w 176601"/>
                <a:gd name="connsiteY2" fmla="*/ 73732 h 108633"/>
                <a:gd name="connsiteX3" fmla="*/ 149542 w 176601"/>
                <a:gd name="connsiteY3" fmla="*/ 67064 h 108633"/>
                <a:gd name="connsiteX4" fmla="*/ 142875 w 176601"/>
                <a:gd name="connsiteY4" fmla="*/ 69922 h 108633"/>
                <a:gd name="connsiteX5" fmla="*/ 133350 w 176601"/>
                <a:gd name="connsiteY5" fmla="*/ 72779 h 108633"/>
                <a:gd name="connsiteX6" fmla="*/ 133350 w 176601"/>
                <a:gd name="connsiteY6" fmla="*/ 72779 h 108633"/>
                <a:gd name="connsiteX7" fmla="*/ 131445 w 176601"/>
                <a:gd name="connsiteY7" fmla="*/ 72779 h 108633"/>
                <a:gd name="connsiteX8" fmla="*/ 126683 w 176601"/>
                <a:gd name="connsiteY8" fmla="*/ 72779 h 108633"/>
                <a:gd name="connsiteX9" fmla="*/ 116205 w 176601"/>
                <a:gd name="connsiteY9" fmla="*/ 71827 h 108633"/>
                <a:gd name="connsiteX10" fmla="*/ 115253 w 176601"/>
                <a:gd name="connsiteY10" fmla="*/ 71827 h 108633"/>
                <a:gd name="connsiteX11" fmla="*/ 109538 w 176601"/>
                <a:gd name="connsiteY11" fmla="*/ 70874 h 108633"/>
                <a:gd name="connsiteX12" fmla="*/ 100013 w 176601"/>
                <a:gd name="connsiteY12" fmla="*/ 68017 h 108633"/>
                <a:gd name="connsiteX13" fmla="*/ 83820 w 176601"/>
                <a:gd name="connsiteY13" fmla="*/ 60397 h 108633"/>
                <a:gd name="connsiteX14" fmla="*/ 32385 w 176601"/>
                <a:gd name="connsiteY14" fmla="*/ 8962 h 108633"/>
                <a:gd name="connsiteX15" fmla="*/ 7620 w 176601"/>
                <a:gd name="connsiteY15" fmla="*/ 2294 h 108633"/>
                <a:gd name="connsiteX16" fmla="*/ 1905 w 176601"/>
                <a:gd name="connsiteY16" fmla="*/ 27059 h 108633"/>
                <a:gd name="connsiteX17" fmla="*/ 1905 w 176601"/>
                <a:gd name="connsiteY17" fmla="*/ 27059 h 1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6601" h="108633">
                  <a:moveTo>
                    <a:pt x="1905" y="27059"/>
                  </a:moveTo>
                  <a:cubicBezTo>
                    <a:pt x="29528" y="83257"/>
                    <a:pt x="106680" y="129929"/>
                    <a:pt x="167640" y="98497"/>
                  </a:cubicBezTo>
                  <a:cubicBezTo>
                    <a:pt x="176213" y="93734"/>
                    <a:pt x="179070" y="82304"/>
                    <a:pt x="174308" y="73732"/>
                  </a:cubicBezTo>
                  <a:cubicBezTo>
                    <a:pt x="169545" y="65159"/>
                    <a:pt x="158115" y="63254"/>
                    <a:pt x="149542" y="67064"/>
                  </a:cubicBezTo>
                  <a:cubicBezTo>
                    <a:pt x="145733" y="68969"/>
                    <a:pt x="147638" y="68969"/>
                    <a:pt x="142875" y="69922"/>
                  </a:cubicBezTo>
                  <a:cubicBezTo>
                    <a:pt x="140017" y="70874"/>
                    <a:pt x="136208" y="71827"/>
                    <a:pt x="133350" y="72779"/>
                  </a:cubicBezTo>
                  <a:cubicBezTo>
                    <a:pt x="132398" y="72779"/>
                    <a:pt x="132398" y="72779"/>
                    <a:pt x="133350" y="72779"/>
                  </a:cubicBezTo>
                  <a:cubicBezTo>
                    <a:pt x="132398" y="72779"/>
                    <a:pt x="132398" y="72779"/>
                    <a:pt x="131445" y="72779"/>
                  </a:cubicBezTo>
                  <a:cubicBezTo>
                    <a:pt x="129540" y="72779"/>
                    <a:pt x="128588" y="72779"/>
                    <a:pt x="126683" y="72779"/>
                  </a:cubicBezTo>
                  <a:cubicBezTo>
                    <a:pt x="122872" y="72779"/>
                    <a:pt x="120015" y="72779"/>
                    <a:pt x="116205" y="71827"/>
                  </a:cubicBezTo>
                  <a:cubicBezTo>
                    <a:pt x="118110" y="71827"/>
                    <a:pt x="116205" y="71827"/>
                    <a:pt x="115253" y="71827"/>
                  </a:cubicBezTo>
                  <a:cubicBezTo>
                    <a:pt x="113347" y="71827"/>
                    <a:pt x="111442" y="70874"/>
                    <a:pt x="109538" y="70874"/>
                  </a:cubicBezTo>
                  <a:cubicBezTo>
                    <a:pt x="106680" y="69922"/>
                    <a:pt x="102870" y="68969"/>
                    <a:pt x="100013" y="68017"/>
                  </a:cubicBezTo>
                  <a:cubicBezTo>
                    <a:pt x="94297" y="66112"/>
                    <a:pt x="89535" y="64207"/>
                    <a:pt x="83820" y="60397"/>
                  </a:cubicBezTo>
                  <a:cubicBezTo>
                    <a:pt x="61913" y="48014"/>
                    <a:pt x="43815" y="30869"/>
                    <a:pt x="32385" y="8962"/>
                  </a:cubicBezTo>
                  <a:cubicBezTo>
                    <a:pt x="27622" y="389"/>
                    <a:pt x="16192" y="-2468"/>
                    <a:pt x="7620" y="2294"/>
                  </a:cubicBezTo>
                  <a:cubicBezTo>
                    <a:pt x="0" y="8009"/>
                    <a:pt x="-1905" y="18487"/>
                    <a:pt x="1905" y="27059"/>
                  </a:cubicBezTo>
                  <a:lnTo>
                    <a:pt x="1905" y="27059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9A00904-1E0B-49A6-A555-70D63B9F255C}"/>
                </a:ext>
              </a:extLst>
            </p:cNvPr>
            <p:cNvSpPr/>
            <p:nvPr/>
          </p:nvSpPr>
          <p:spPr>
            <a:xfrm>
              <a:off x="3409107" y="1132397"/>
              <a:ext cx="161333" cy="109447"/>
            </a:xfrm>
            <a:custGeom>
              <a:avLst/>
              <a:gdLst>
                <a:gd name="connsiteX0" fmla="*/ 31322 w 161333"/>
                <a:gd name="connsiteY0" fmla="*/ 48702 h 109447"/>
                <a:gd name="connsiteX1" fmla="*/ 35132 w 161333"/>
                <a:gd name="connsiteY1" fmla="*/ 44892 h 109447"/>
                <a:gd name="connsiteX2" fmla="*/ 37989 w 161333"/>
                <a:gd name="connsiteY2" fmla="*/ 42987 h 109447"/>
                <a:gd name="connsiteX3" fmla="*/ 37989 w 161333"/>
                <a:gd name="connsiteY3" fmla="*/ 42987 h 109447"/>
                <a:gd name="connsiteX4" fmla="*/ 47514 w 161333"/>
                <a:gd name="connsiteY4" fmla="*/ 37272 h 109447"/>
                <a:gd name="connsiteX5" fmla="*/ 49419 w 161333"/>
                <a:gd name="connsiteY5" fmla="*/ 36319 h 109447"/>
                <a:gd name="connsiteX6" fmla="*/ 54182 w 161333"/>
                <a:gd name="connsiteY6" fmla="*/ 35367 h 109447"/>
                <a:gd name="connsiteX7" fmla="*/ 58944 w 161333"/>
                <a:gd name="connsiteY7" fmla="*/ 34414 h 109447"/>
                <a:gd name="connsiteX8" fmla="*/ 59897 w 161333"/>
                <a:gd name="connsiteY8" fmla="*/ 34414 h 109447"/>
                <a:gd name="connsiteX9" fmla="*/ 68469 w 161333"/>
                <a:gd name="connsiteY9" fmla="*/ 34414 h 109447"/>
                <a:gd name="connsiteX10" fmla="*/ 69422 w 161333"/>
                <a:gd name="connsiteY10" fmla="*/ 34414 h 109447"/>
                <a:gd name="connsiteX11" fmla="*/ 74184 w 161333"/>
                <a:gd name="connsiteY11" fmla="*/ 35367 h 109447"/>
                <a:gd name="connsiteX12" fmla="*/ 83709 w 161333"/>
                <a:gd name="connsiteY12" fmla="*/ 38224 h 109447"/>
                <a:gd name="connsiteX13" fmla="*/ 84662 w 161333"/>
                <a:gd name="connsiteY13" fmla="*/ 39177 h 109447"/>
                <a:gd name="connsiteX14" fmla="*/ 88472 w 161333"/>
                <a:gd name="connsiteY14" fmla="*/ 41082 h 109447"/>
                <a:gd name="connsiteX15" fmla="*/ 96092 w 161333"/>
                <a:gd name="connsiteY15" fmla="*/ 45844 h 109447"/>
                <a:gd name="connsiteX16" fmla="*/ 99902 w 161333"/>
                <a:gd name="connsiteY16" fmla="*/ 48702 h 109447"/>
                <a:gd name="connsiteX17" fmla="*/ 100854 w 161333"/>
                <a:gd name="connsiteY17" fmla="*/ 49654 h 109447"/>
                <a:gd name="connsiteX18" fmla="*/ 108474 w 161333"/>
                <a:gd name="connsiteY18" fmla="*/ 57274 h 109447"/>
                <a:gd name="connsiteX19" fmla="*/ 111332 w 161333"/>
                <a:gd name="connsiteY19" fmla="*/ 61084 h 109447"/>
                <a:gd name="connsiteX20" fmla="*/ 113237 w 161333"/>
                <a:gd name="connsiteY20" fmla="*/ 62989 h 109447"/>
                <a:gd name="connsiteX21" fmla="*/ 113237 w 161333"/>
                <a:gd name="connsiteY21" fmla="*/ 62989 h 109447"/>
                <a:gd name="connsiteX22" fmla="*/ 122762 w 161333"/>
                <a:gd name="connsiteY22" fmla="*/ 79182 h 109447"/>
                <a:gd name="connsiteX23" fmla="*/ 123714 w 161333"/>
                <a:gd name="connsiteY23" fmla="*/ 81087 h 109447"/>
                <a:gd name="connsiteX24" fmla="*/ 124667 w 161333"/>
                <a:gd name="connsiteY24" fmla="*/ 85849 h 109447"/>
                <a:gd name="connsiteX25" fmla="*/ 126572 w 161333"/>
                <a:gd name="connsiteY25" fmla="*/ 96327 h 109447"/>
                <a:gd name="connsiteX26" fmla="*/ 148479 w 161333"/>
                <a:gd name="connsiteY26" fmla="*/ 108709 h 109447"/>
                <a:gd name="connsiteX27" fmla="*/ 160862 w 161333"/>
                <a:gd name="connsiteY27" fmla="*/ 86802 h 109447"/>
                <a:gd name="connsiteX28" fmla="*/ 102759 w 161333"/>
                <a:gd name="connsiteY28" fmla="*/ 9649 h 109447"/>
                <a:gd name="connsiteX29" fmla="*/ 4652 w 161333"/>
                <a:gd name="connsiteY29" fmla="*/ 23937 h 109447"/>
                <a:gd name="connsiteX30" fmla="*/ 31322 w 161333"/>
                <a:gd name="connsiteY30" fmla="*/ 48702 h 109447"/>
                <a:gd name="connsiteX31" fmla="*/ 31322 w 161333"/>
                <a:gd name="connsiteY31" fmla="*/ 48702 h 10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1333" h="109447">
                  <a:moveTo>
                    <a:pt x="31322" y="48702"/>
                  </a:moveTo>
                  <a:cubicBezTo>
                    <a:pt x="32274" y="47749"/>
                    <a:pt x="34179" y="45844"/>
                    <a:pt x="35132" y="44892"/>
                  </a:cubicBezTo>
                  <a:cubicBezTo>
                    <a:pt x="36084" y="43939"/>
                    <a:pt x="37037" y="42987"/>
                    <a:pt x="37989" y="42987"/>
                  </a:cubicBezTo>
                  <a:cubicBezTo>
                    <a:pt x="37037" y="43939"/>
                    <a:pt x="37037" y="43939"/>
                    <a:pt x="37989" y="42987"/>
                  </a:cubicBezTo>
                  <a:cubicBezTo>
                    <a:pt x="40847" y="41082"/>
                    <a:pt x="43704" y="39177"/>
                    <a:pt x="47514" y="37272"/>
                  </a:cubicBezTo>
                  <a:cubicBezTo>
                    <a:pt x="44657" y="38224"/>
                    <a:pt x="48467" y="37272"/>
                    <a:pt x="49419" y="36319"/>
                  </a:cubicBezTo>
                  <a:cubicBezTo>
                    <a:pt x="51324" y="35367"/>
                    <a:pt x="52277" y="35367"/>
                    <a:pt x="54182" y="35367"/>
                  </a:cubicBezTo>
                  <a:cubicBezTo>
                    <a:pt x="56087" y="35367"/>
                    <a:pt x="57039" y="34414"/>
                    <a:pt x="58944" y="34414"/>
                  </a:cubicBezTo>
                  <a:cubicBezTo>
                    <a:pt x="63707" y="33462"/>
                    <a:pt x="55134" y="34414"/>
                    <a:pt x="59897" y="34414"/>
                  </a:cubicBezTo>
                  <a:cubicBezTo>
                    <a:pt x="62754" y="34414"/>
                    <a:pt x="65612" y="34414"/>
                    <a:pt x="68469" y="34414"/>
                  </a:cubicBezTo>
                  <a:cubicBezTo>
                    <a:pt x="70374" y="34414"/>
                    <a:pt x="73232" y="35367"/>
                    <a:pt x="69422" y="34414"/>
                  </a:cubicBezTo>
                  <a:cubicBezTo>
                    <a:pt x="71327" y="34414"/>
                    <a:pt x="73232" y="35367"/>
                    <a:pt x="74184" y="35367"/>
                  </a:cubicBezTo>
                  <a:cubicBezTo>
                    <a:pt x="77042" y="36319"/>
                    <a:pt x="80852" y="37272"/>
                    <a:pt x="83709" y="38224"/>
                  </a:cubicBezTo>
                  <a:cubicBezTo>
                    <a:pt x="87519" y="39177"/>
                    <a:pt x="81804" y="37272"/>
                    <a:pt x="84662" y="39177"/>
                  </a:cubicBezTo>
                  <a:cubicBezTo>
                    <a:pt x="85614" y="40129"/>
                    <a:pt x="87519" y="40129"/>
                    <a:pt x="88472" y="41082"/>
                  </a:cubicBezTo>
                  <a:cubicBezTo>
                    <a:pt x="91329" y="42987"/>
                    <a:pt x="94187" y="43939"/>
                    <a:pt x="96092" y="45844"/>
                  </a:cubicBezTo>
                  <a:cubicBezTo>
                    <a:pt x="97044" y="46797"/>
                    <a:pt x="98949" y="47749"/>
                    <a:pt x="99902" y="48702"/>
                  </a:cubicBezTo>
                  <a:cubicBezTo>
                    <a:pt x="97044" y="46797"/>
                    <a:pt x="100854" y="49654"/>
                    <a:pt x="100854" y="49654"/>
                  </a:cubicBezTo>
                  <a:cubicBezTo>
                    <a:pt x="103712" y="51559"/>
                    <a:pt x="105617" y="54417"/>
                    <a:pt x="108474" y="57274"/>
                  </a:cubicBezTo>
                  <a:cubicBezTo>
                    <a:pt x="109427" y="58227"/>
                    <a:pt x="110379" y="59179"/>
                    <a:pt x="111332" y="61084"/>
                  </a:cubicBezTo>
                  <a:cubicBezTo>
                    <a:pt x="112284" y="62037"/>
                    <a:pt x="112284" y="62037"/>
                    <a:pt x="113237" y="62989"/>
                  </a:cubicBezTo>
                  <a:cubicBezTo>
                    <a:pt x="112284" y="61084"/>
                    <a:pt x="112284" y="61084"/>
                    <a:pt x="113237" y="62989"/>
                  </a:cubicBezTo>
                  <a:cubicBezTo>
                    <a:pt x="117047" y="67752"/>
                    <a:pt x="119904" y="73467"/>
                    <a:pt x="122762" y="79182"/>
                  </a:cubicBezTo>
                  <a:cubicBezTo>
                    <a:pt x="120857" y="75372"/>
                    <a:pt x="122762" y="80134"/>
                    <a:pt x="123714" y="81087"/>
                  </a:cubicBezTo>
                  <a:cubicBezTo>
                    <a:pt x="124667" y="82992"/>
                    <a:pt x="124667" y="83944"/>
                    <a:pt x="124667" y="85849"/>
                  </a:cubicBezTo>
                  <a:cubicBezTo>
                    <a:pt x="125619" y="89659"/>
                    <a:pt x="126572" y="92517"/>
                    <a:pt x="126572" y="96327"/>
                  </a:cubicBezTo>
                  <a:cubicBezTo>
                    <a:pt x="127524" y="105852"/>
                    <a:pt x="139907" y="111567"/>
                    <a:pt x="148479" y="108709"/>
                  </a:cubicBezTo>
                  <a:cubicBezTo>
                    <a:pt x="158957" y="105852"/>
                    <a:pt x="162767" y="96327"/>
                    <a:pt x="160862" y="86802"/>
                  </a:cubicBezTo>
                  <a:cubicBezTo>
                    <a:pt x="156099" y="54417"/>
                    <a:pt x="132287" y="23937"/>
                    <a:pt x="102759" y="9649"/>
                  </a:cubicBezTo>
                  <a:cubicBezTo>
                    <a:pt x="69422" y="-6543"/>
                    <a:pt x="31322" y="-2733"/>
                    <a:pt x="4652" y="23937"/>
                  </a:cubicBezTo>
                  <a:cubicBezTo>
                    <a:pt x="-10588" y="40129"/>
                    <a:pt x="15129" y="64894"/>
                    <a:pt x="31322" y="48702"/>
                  </a:cubicBezTo>
                  <a:lnTo>
                    <a:pt x="31322" y="4870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A40B9EE-7741-4AD5-A346-31054DD21E06}"/>
                </a:ext>
              </a:extLst>
            </p:cNvPr>
            <p:cNvSpPr/>
            <p:nvPr/>
          </p:nvSpPr>
          <p:spPr>
            <a:xfrm>
              <a:off x="3417569" y="1273491"/>
              <a:ext cx="34289" cy="36195"/>
            </a:xfrm>
            <a:custGeom>
              <a:avLst/>
              <a:gdLst>
                <a:gd name="connsiteX0" fmla="*/ 17145 w 34289"/>
                <a:gd name="connsiteY0" fmla="*/ 36195 h 36195"/>
                <a:gd name="connsiteX1" fmla="*/ 17145 w 34289"/>
                <a:gd name="connsiteY1" fmla="*/ 0 h 36195"/>
                <a:gd name="connsiteX2" fmla="*/ 17145 w 34289"/>
                <a:gd name="connsiteY2" fmla="*/ 36195 h 36195"/>
                <a:gd name="connsiteX3" fmla="*/ 17145 w 34289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B541A-F260-4291-8D85-8168A5F861B6}"/>
                </a:ext>
              </a:extLst>
            </p:cNvPr>
            <p:cNvSpPr/>
            <p:nvPr/>
          </p:nvSpPr>
          <p:spPr>
            <a:xfrm>
              <a:off x="3584256" y="1399222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1C5BF36-93F2-4584-8E44-B54F3812462E}"/>
                </a:ext>
              </a:extLst>
            </p:cNvPr>
            <p:cNvSpPr/>
            <p:nvPr/>
          </p:nvSpPr>
          <p:spPr>
            <a:xfrm>
              <a:off x="3569969" y="1545907"/>
              <a:ext cx="34290" cy="36195"/>
            </a:xfrm>
            <a:custGeom>
              <a:avLst/>
              <a:gdLst>
                <a:gd name="connsiteX0" fmla="*/ 17145 w 34290"/>
                <a:gd name="connsiteY0" fmla="*/ 36195 h 36195"/>
                <a:gd name="connsiteX1" fmla="*/ 17145 w 34290"/>
                <a:gd name="connsiteY1" fmla="*/ 0 h 36195"/>
                <a:gd name="connsiteX2" fmla="*/ 17145 w 34290"/>
                <a:gd name="connsiteY2" fmla="*/ 36195 h 36195"/>
                <a:gd name="connsiteX3" fmla="*/ 17145 w 34290"/>
                <a:gd name="connsiteY3" fmla="*/ 36195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5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38043F8-3E45-434E-89CC-3472621E2A4E}"/>
                </a:ext>
              </a:extLst>
            </p:cNvPr>
            <p:cNvSpPr/>
            <p:nvPr/>
          </p:nvSpPr>
          <p:spPr>
            <a:xfrm>
              <a:off x="3421379" y="1729739"/>
              <a:ext cx="34290" cy="36194"/>
            </a:xfrm>
            <a:custGeom>
              <a:avLst/>
              <a:gdLst>
                <a:gd name="connsiteX0" fmla="*/ 17145 w 34290"/>
                <a:gd name="connsiteY0" fmla="*/ 36195 h 36194"/>
                <a:gd name="connsiteX1" fmla="*/ 17145 w 34290"/>
                <a:gd name="connsiteY1" fmla="*/ 0 h 36194"/>
                <a:gd name="connsiteX2" fmla="*/ 17145 w 34290"/>
                <a:gd name="connsiteY2" fmla="*/ 36195 h 36194"/>
                <a:gd name="connsiteX3" fmla="*/ 17145 w 34290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0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9A59F3-E5F6-4924-8619-F0261C698FB0}"/>
                </a:ext>
              </a:extLst>
            </p:cNvPr>
            <p:cNvSpPr/>
            <p:nvPr/>
          </p:nvSpPr>
          <p:spPr>
            <a:xfrm>
              <a:off x="3262312" y="1763077"/>
              <a:ext cx="34289" cy="36194"/>
            </a:xfrm>
            <a:custGeom>
              <a:avLst/>
              <a:gdLst>
                <a:gd name="connsiteX0" fmla="*/ 17145 w 34289"/>
                <a:gd name="connsiteY0" fmla="*/ 36195 h 36194"/>
                <a:gd name="connsiteX1" fmla="*/ 17145 w 34289"/>
                <a:gd name="connsiteY1" fmla="*/ 0 h 36194"/>
                <a:gd name="connsiteX2" fmla="*/ 17145 w 34289"/>
                <a:gd name="connsiteY2" fmla="*/ 36195 h 36194"/>
                <a:gd name="connsiteX3" fmla="*/ 17145 w 34289"/>
                <a:gd name="connsiteY3" fmla="*/ 3619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9" h="36194">
                  <a:moveTo>
                    <a:pt x="17145" y="36195"/>
                  </a:moveTo>
                  <a:cubicBezTo>
                    <a:pt x="40005" y="36195"/>
                    <a:pt x="40005" y="0"/>
                    <a:pt x="17145" y="0"/>
                  </a:cubicBezTo>
                  <a:cubicBezTo>
                    <a:pt x="-5715" y="952"/>
                    <a:pt x="-5715" y="36195"/>
                    <a:pt x="17145" y="36195"/>
                  </a:cubicBezTo>
                  <a:lnTo>
                    <a:pt x="17145" y="36195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E144C10-4287-48A0-BB7F-55B7CFC43A86}"/>
                </a:ext>
              </a:extLst>
            </p:cNvPr>
            <p:cNvSpPr/>
            <p:nvPr/>
          </p:nvSpPr>
          <p:spPr>
            <a:xfrm>
              <a:off x="3420426" y="1571658"/>
              <a:ext cx="74481" cy="91050"/>
            </a:xfrm>
            <a:custGeom>
              <a:avLst/>
              <a:gdLst>
                <a:gd name="connsiteX0" fmla="*/ 4763 w 74481"/>
                <a:gd name="connsiteY0" fmla="*/ 8539 h 91050"/>
                <a:gd name="connsiteX1" fmla="*/ 0 w 74481"/>
                <a:gd name="connsiteY1" fmla="*/ 27589 h 91050"/>
                <a:gd name="connsiteX2" fmla="*/ 1905 w 74481"/>
                <a:gd name="connsiteY2" fmla="*/ 47591 h 91050"/>
                <a:gd name="connsiteX3" fmla="*/ 27623 w 74481"/>
                <a:gd name="connsiteY3" fmla="*/ 84739 h 91050"/>
                <a:gd name="connsiteX4" fmla="*/ 57150 w 74481"/>
                <a:gd name="connsiteY4" fmla="*/ 90454 h 91050"/>
                <a:gd name="connsiteX5" fmla="*/ 69533 w 74481"/>
                <a:gd name="connsiteY5" fmla="*/ 85691 h 91050"/>
                <a:gd name="connsiteX6" fmla="*/ 74295 w 74481"/>
                <a:gd name="connsiteY6" fmla="*/ 73309 h 91050"/>
                <a:gd name="connsiteX7" fmla="*/ 69533 w 74481"/>
                <a:gd name="connsiteY7" fmla="*/ 60926 h 91050"/>
                <a:gd name="connsiteX8" fmla="*/ 57150 w 74481"/>
                <a:gd name="connsiteY8" fmla="*/ 56164 h 91050"/>
                <a:gd name="connsiteX9" fmla="*/ 46673 w 74481"/>
                <a:gd name="connsiteY9" fmla="*/ 56164 h 91050"/>
                <a:gd name="connsiteX10" fmla="*/ 51435 w 74481"/>
                <a:gd name="connsiteY10" fmla="*/ 57116 h 91050"/>
                <a:gd name="connsiteX11" fmla="*/ 43815 w 74481"/>
                <a:gd name="connsiteY11" fmla="*/ 55211 h 91050"/>
                <a:gd name="connsiteX12" fmla="*/ 47625 w 74481"/>
                <a:gd name="connsiteY12" fmla="*/ 57116 h 91050"/>
                <a:gd name="connsiteX13" fmla="*/ 40958 w 74481"/>
                <a:gd name="connsiteY13" fmla="*/ 53306 h 91050"/>
                <a:gd name="connsiteX14" fmla="*/ 44768 w 74481"/>
                <a:gd name="connsiteY14" fmla="*/ 56164 h 91050"/>
                <a:gd name="connsiteX15" fmla="*/ 39053 w 74481"/>
                <a:gd name="connsiteY15" fmla="*/ 50449 h 91050"/>
                <a:gd name="connsiteX16" fmla="*/ 41910 w 74481"/>
                <a:gd name="connsiteY16" fmla="*/ 54259 h 91050"/>
                <a:gd name="connsiteX17" fmla="*/ 36195 w 74481"/>
                <a:gd name="connsiteY17" fmla="*/ 44734 h 91050"/>
                <a:gd name="connsiteX18" fmla="*/ 38100 w 74481"/>
                <a:gd name="connsiteY18" fmla="*/ 48544 h 91050"/>
                <a:gd name="connsiteX19" fmla="*/ 34290 w 74481"/>
                <a:gd name="connsiteY19" fmla="*/ 34256 h 91050"/>
                <a:gd name="connsiteX20" fmla="*/ 35243 w 74481"/>
                <a:gd name="connsiteY20" fmla="*/ 39019 h 91050"/>
                <a:gd name="connsiteX21" fmla="*/ 35243 w 74481"/>
                <a:gd name="connsiteY21" fmla="*/ 25684 h 91050"/>
                <a:gd name="connsiteX22" fmla="*/ 34290 w 74481"/>
                <a:gd name="connsiteY22" fmla="*/ 30446 h 91050"/>
                <a:gd name="connsiteX23" fmla="*/ 36195 w 74481"/>
                <a:gd name="connsiteY23" fmla="*/ 24731 h 91050"/>
                <a:gd name="connsiteX24" fmla="*/ 34290 w 74481"/>
                <a:gd name="connsiteY24" fmla="*/ 28541 h 91050"/>
                <a:gd name="connsiteX25" fmla="*/ 35243 w 74481"/>
                <a:gd name="connsiteY25" fmla="*/ 26636 h 91050"/>
                <a:gd name="connsiteX26" fmla="*/ 28575 w 74481"/>
                <a:gd name="connsiteY26" fmla="*/ 1871 h 91050"/>
                <a:gd name="connsiteX27" fmla="*/ 4763 w 74481"/>
                <a:gd name="connsiteY27" fmla="*/ 8539 h 91050"/>
                <a:gd name="connsiteX28" fmla="*/ 4763 w 74481"/>
                <a:gd name="connsiteY28" fmla="*/ 8539 h 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4481" h="91050">
                  <a:moveTo>
                    <a:pt x="4763" y="8539"/>
                  </a:moveTo>
                  <a:cubicBezTo>
                    <a:pt x="953" y="14254"/>
                    <a:pt x="0" y="20921"/>
                    <a:pt x="0" y="27589"/>
                  </a:cubicBezTo>
                  <a:cubicBezTo>
                    <a:pt x="0" y="34256"/>
                    <a:pt x="0" y="40924"/>
                    <a:pt x="1905" y="47591"/>
                  </a:cubicBezTo>
                  <a:cubicBezTo>
                    <a:pt x="4763" y="62831"/>
                    <a:pt x="14288" y="77119"/>
                    <a:pt x="27623" y="84739"/>
                  </a:cubicBezTo>
                  <a:cubicBezTo>
                    <a:pt x="36195" y="89501"/>
                    <a:pt x="47625" y="92359"/>
                    <a:pt x="57150" y="90454"/>
                  </a:cubicBezTo>
                  <a:cubicBezTo>
                    <a:pt x="61913" y="89501"/>
                    <a:pt x="65723" y="88549"/>
                    <a:pt x="69533" y="85691"/>
                  </a:cubicBezTo>
                  <a:cubicBezTo>
                    <a:pt x="72390" y="82834"/>
                    <a:pt x="75248" y="77119"/>
                    <a:pt x="74295" y="73309"/>
                  </a:cubicBezTo>
                  <a:cubicBezTo>
                    <a:pt x="74295" y="68546"/>
                    <a:pt x="72390" y="63784"/>
                    <a:pt x="69533" y="60926"/>
                  </a:cubicBezTo>
                  <a:cubicBezTo>
                    <a:pt x="66675" y="58069"/>
                    <a:pt x="61913" y="55211"/>
                    <a:pt x="57150" y="56164"/>
                  </a:cubicBezTo>
                  <a:cubicBezTo>
                    <a:pt x="53340" y="56164"/>
                    <a:pt x="50483" y="57116"/>
                    <a:pt x="46673" y="56164"/>
                  </a:cubicBezTo>
                  <a:cubicBezTo>
                    <a:pt x="48577" y="56164"/>
                    <a:pt x="49530" y="56164"/>
                    <a:pt x="51435" y="57116"/>
                  </a:cubicBezTo>
                  <a:cubicBezTo>
                    <a:pt x="48577" y="57116"/>
                    <a:pt x="46673" y="56164"/>
                    <a:pt x="43815" y="55211"/>
                  </a:cubicBezTo>
                  <a:cubicBezTo>
                    <a:pt x="44768" y="56164"/>
                    <a:pt x="46673" y="56164"/>
                    <a:pt x="47625" y="57116"/>
                  </a:cubicBezTo>
                  <a:cubicBezTo>
                    <a:pt x="45720" y="56164"/>
                    <a:pt x="42863" y="55211"/>
                    <a:pt x="40958" y="53306"/>
                  </a:cubicBezTo>
                  <a:cubicBezTo>
                    <a:pt x="41910" y="54259"/>
                    <a:pt x="43815" y="55211"/>
                    <a:pt x="44768" y="56164"/>
                  </a:cubicBezTo>
                  <a:cubicBezTo>
                    <a:pt x="42863" y="54259"/>
                    <a:pt x="40958" y="52354"/>
                    <a:pt x="39053" y="50449"/>
                  </a:cubicBezTo>
                  <a:cubicBezTo>
                    <a:pt x="40005" y="51401"/>
                    <a:pt x="40958" y="53306"/>
                    <a:pt x="41910" y="54259"/>
                  </a:cubicBezTo>
                  <a:cubicBezTo>
                    <a:pt x="40005" y="51401"/>
                    <a:pt x="38100" y="48544"/>
                    <a:pt x="36195" y="44734"/>
                  </a:cubicBezTo>
                  <a:cubicBezTo>
                    <a:pt x="37148" y="45686"/>
                    <a:pt x="37148" y="47591"/>
                    <a:pt x="38100" y="48544"/>
                  </a:cubicBezTo>
                  <a:cubicBezTo>
                    <a:pt x="36195" y="43781"/>
                    <a:pt x="35243" y="39019"/>
                    <a:pt x="34290" y="34256"/>
                  </a:cubicBezTo>
                  <a:cubicBezTo>
                    <a:pt x="34290" y="36161"/>
                    <a:pt x="34290" y="37114"/>
                    <a:pt x="35243" y="39019"/>
                  </a:cubicBezTo>
                  <a:cubicBezTo>
                    <a:pt x="34290" y="34256"/>
                    <a:pt x="34290" y="30446"/>
                    <a:pt x="35243" y="25684"/>
                  </a:cubicBezTo>
                  <a:cubicBezTo>
                    <a:pt x="35243" y="27589"/>
                    <a:pt x="35243" y="28541"/>
                    <a:pt x="34290" y="30446"/>
                  </a:cubicBezTo>
                  <a:cubicBezTo>
                    <a:pt x="34290" y="28541"/>
                    <a:pt x="35243" y="26636"/>
                    <a:pt x="36195" y="24731"/>
                  </a:cubicBezTo>
                  <a:cubicBezTo>
                    <a:pt x="35243" y="25684"/>
                    <a:pt x="35243" y="27589"/>
                    <a:pt x="34290" y="28541"/>
                  </a:cubicBezTo>
                  <a:cubicBezTo>
                    <a:pt x="34290" y="27589"/>
                    <a:pt x="35243" y="27589"/>
                    <a:pt x="35243" y="26636"/>
                  </a:cubicBezTo>
                  <a:cubicBezTo>
                    <a:pt x="40005" y="19016"/>
                    <a:pt x="37148" y="6634"/>
                    <a:pt x="28575" y="1871"/>
                  </a:cubicBezTo>
                  <a:cubicBezTo>
                    <a:pt x="20955" y="-1939"/>
                    <a:pt x="9525" y="-34"/>
                    <a:pt x="4763" y="8539"/>
                  </a:cubicBezTo>
                  <a:lnTo>
                    <a:pt x="4763" y="85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B744825-3DE3-4513-95E6-626E2851B533}"/>
                </a:ext>
              </a:extLst>
            </p:cNvPr>
            <p:cNvSpPr/>
            <p:nvPr/>
          </p:nvSpPr>
          <p:spPr>
            <a:xfrm>
              <a:off x="3436619" y="1419163"/>
              <a:ext cx="95623" cy="46733"/>
            </a:xfrm>
            <a:custGeom>
              <a:avLst/>
              <a:gdLst>
                <a:gd name="connsiteX0" fmla="*/ 73343 w 95623"/>
                <a:gd name="connsiteY0" fmla="*/ 1013 h 46733"/>
                <a:gd name="connsiteX1" fmla="*/ 34290 w 95623"/>
                <a:gd name="connsiteY1" fmla="*/ 10538 h 46733"/>
                <a:gd name="connsiteX2" fmla="*/ 39053 w 95623"/>
                <a:gd name="connsiteY2" fmla="*/ 9586 h 46733"/>
                <a:gd name="connsiteX3" fmla="*/ 18098 w 95623"/>
                <a:gd name="connsiteY3" fmla="*/ 10538 h 46733"/>
                <a:gd name="connsiteX4" fmla="*/ 0 w 95623"/>
                <a:gd name="connsiteY4" fmla="*/ 28636 h 46733"/>
                <a:gd name="connsiteX5" fmla="*/ 18098 w 95623"/>
                <a:gd name="connsiteY5" fmla="*/ 46733 h 46733"/>
                <a:gd name="connsiteX6" fmla="*/ 82868 w 95623"/>
                <a:gd name="connsiteY6" fmla="*/ 34351 h 46733"/>
                <a:gd name="connsiteX7" fmla="*/ 93345 w 95623"/>
                <a:gd name="connsiteY7" fmla="*/ 25778 h 46733"/>
                <a:gd name="connsiteX8" fmla="*/ 95250 w 95623"/>
                <a:gd name="connsiteY8" fmla="*/ 12443 h 46733"/>
                <a:gd name="connsiteX9" fmla="*/ 73343 w 95623"/>
                <a:gd name="connsiteY9" fmla="*/ 1013 h 46733"/>
                <a:gd name="connsiteX10" fmla="*/ 73343 w 95623"/>
                <a:gd name="connsiteY10" fmla="*/ 1013 h 4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623" h="46733">
                  <a:moveTo>
                    <a:pt x="73343" y="1013"/>
                  </a:moveTo>
                  <a:cubicBezTo>
                    <a:pt x="60960" y="5776"/>
                    <a:pt x="47625" y="9586"/>
                    <a:pt x="34290" y="10538"/>
                  </a:cubicBezTo>
                  <a:cubicBezTo>
                    <a:pt x="36195" y="10538"/>
                    <a:pt x="37147" y="10538"/>
                    <a:pt x="39053" y="9586"/>
                  </a:cubicBezTo>
                  <a:cubicBezTo>
                    <a:pt x="32385" y="10538"/>
                    <a:pt x="24765" y="10538"/>
                    <a:pt x="18098" y="10538"/>
                  </a:cubicBezTo>
                  <a:cubicBezTo>
                    <a:pt x="8573" y="10538"/>
                    <a:pt x="0" y="19111"/>
                    <a:pt x="0" y="28636"/>
                  </a:cubicBezTo>
                  <a:cubicBezTo>
                    <a:pt x="0" y="38161"/>
                    <a:pt x="7620" y="46733"/>
                    <a:pt x="18098" y="46733"/>
                  </a:cubicBezTo>
                  <a:cubicBezTo>
                    <a:pt x="40005" y="46733"/>
                    <a:pt x="62865" y="42923"/>
                    <a:pt x="82868" y="34351"/>
                  </a:cubicBezTo>
                  <a:cubicBezTo>
                    <a:pt x="87630" y="32446"/>
                    <a:pt x="91440" y="30541"/>
                    <a:pt x="93345" y="25778"/>
                  </a:cubicBezTo>
                  <a:cubicBezTo>
                    <a:pt x="95250" y="21968"/>
                    <a:pt x="96203" y="16253"/>
                    <a:pt x="95250" y="12443"/>
                  </a:cubicBezTo>
                  <a:cubicBezTo>
                    <a:pt x="92393" y="4823"/>
                    <a:pt x="82868" y="-2797"/>
                    <a:pt x="73343" y="1013"/>
                  </a:cubicBezTo>
                  <a:lnTo>
                    <a:pt x="73343" y="10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4F2564A-857D-47E0-97BE-23A6DC0AC6B0}"/>
                </a:ext>
              </a:extLst>
            </p:cNvPr>
            <p:cNvSpPr/>
            <p:nvPr/>
          </p:nvSpPr>
          <p:spPr>
            <a:xfrm>
              <a:off x="3515481" y="1295546"/>
              <a:ext cx="96234" cy="63092"/>
            </a:xfrm>
            <a:custGeom>
              <a:avLst/>
              <a:gdLst>
                <a:gd name="connsiteX0" fmla="*/ 95445 w 96234"/>
                <a:gd name="connsiteY0" fmla="*/ 38906 h 63092"/>
                <a:gd name="connsiteX1" fmla="*/ 78301 w 96234"/>
                <a:gd name="connsiteY1" fmla="*/ 14141 h 63092"/>
                <a:gd name="connsiteX2" fmla="*/ 52583 w 96234"/>
                <a:gd name="connsiteY2" fmla="*/ 1758 h 63092"/>
                <a:gd name="connsiteX3" fmla="*/ 8768 w 96234"/>
                <a:gd name="connsiteY3" fmla="*/ 6521 h 63092"/>
                <a:gd name="connsiteX4" fmla="*/ 2101 w 96234"/>
                <a:gd name="connsiteY4" fmla="*/ 31286 h 63092"/>
                <a:gd name="connsiteX5" fmla="*/ 26865 w 96234"/>
                <a:gd name="connsiteY5" fmla="*/ 37953 h 63092"/>
                <a:gd name="connsiteX6" fmla="*/ 26865 w 96234"/>
                <a:gd name="connsiteY6" fmla="*/ 37953 h 63092"/>
                <a:gd name="connsiteX7" fmla="*/ 27818 w 96234"/>
                <a:gd name="connsiteY7" fmla="*/ 37953 h 63092"/>
                <a:gd name="connsiteX8" fmla="*/ 34485 w 96234"/>
                <a:gd name="connsiteY8" fmla="*/ 37001 h 63092"/>
                <a:gd name="connsiteX9" fmla="*/ 29723 w 96234"/>
                <a:gd name="connsiteY9" fmla="*/ 37953 h 63092"/>
                <a:gd name="connsiteX10" fmla="*/ 44010 w 96234"/>
                <a:gd name="connsiteY10" fmla="*/ 37953 h 63092"/>
                <a:gd name="connsiteX11" fmla="*/ 39248 w 96234"/>
                <a:gd name="connsiteY11" fmla="*/ 37001 h 63092"/>
                <a:gd name="connsiteX12" fmla="*/ 48773 w 96234"/>
                <a:gd name="connsiteY12" fmla="*/ 38906 h 63092"/>
                <a:gd name="connsiteX13" fmla="*/ 51630 w 96234"/>
                <a:gd name="connsiteY13" fmla="*/ 39858 h 63092"/>
                <a:gd name="connsiteX14" fmla="*/ 49726 w 96234"/>
                <a:gd name="connsiteY14" fmla="*/ 38906 h 63092"/>
                <a:gd name="connsiteX15" fmla="*/ 54488 w 96234"/>
                <a:gd name="connsiteY15" fmla="*/ 41763 h 63092"/>
                <a:gd name="connsiteX16" fmla="*/ 56393 w 96234"/>
                <a:gd name="connsiteY16" fmla="*/ 43668 h 63092"/>
                <a:gd name="connsiteX17" fmla="*/ 55441 w 96234"/>
                <a:gd name="connsiteY17" fmla="*/ 42716 h 63092"/>
                <a:gd name="connsiteX18" fmla="*/ 59251 w 96234"/>
                <a:gd name="connsiteY18" fmla="*/ 46526 h 63092"/>
                <a:gd name="connsiteX19" fmla="*/ 58298 w 96234"/>
                <a:gd name="connsiteY19" fmla="*/ 45573 h 63092"/>
                <a:gd name="connsiteX20" fmla="*/ 60203 w 96234"/>
                <a:gd name="connsiteY20" fmla="*/ 48431 h 63092"/>
                <a:gd name="connsiteX21" fmla="*/ 61155 w 96234"/>
                <a:gd name="connsiteY21" fmla="*/ 50336 h 63092"/>
                <a:gd name="connsiteX22" fmla="*/ 69728 w 96234"/>
                <a:gd name="connsiteY22" fmla="*/ 60813 h 63092"/>
                <a:gd name="connsiteX23" fmla="*/ 83063 w 96234"/>
                <a:gd name="connsiteY23" fmla="*/ 62718 h 63092"/>
                <a:gd name="connsiteX24" fmla="*/ 93541 w 96234"/>
                <a:gd name="connsiteY24" fmla="*/ 54146 h 63092"/>
                <a:gd name="connsiteX25" fmla="*/ 95445 w 96234"/>
                <a:gd name="connsiteY25" fmla="*/ 38906 h 63092"/>
                <a:gd name="connsiteX26" fmla="*/ 95445 w 96234"/>
                <a:gd name="connsiteY26" fmla="*/ 38906 h 6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6234" h="63092">
                  <a:moveTo>
                    <a:pt x="95445" y="38906"/>
                  </a:moveTo>
                  <a:cubicBezTo>
                    <a:pt x="91635" y="29381"/>
                    <a:pt x="86873" y="20808"/>
                    <a:pt x="78301" y="14141"/>
                  </a:cubicBezTo>
                  <a:cubicBezTo>
                    <a:pt x="70680" y="8426"/>
                    <a:pt x="62108" y="3663"/>
                    <a:pt x="52583" y="1758"/>
                  </a:cubicBezTo>
                  <a:cubicBezTo>
                    <a:pt x="38295" y="-1099"/>
                    <a:pt x="21151" y="-1099"/>
                    <a:pt x="8768" y="6521"/>
                  </a:cubicBezTo>
                  <a:cubicBezTo>
                    <a:pt x="1148" y="11283"/>
                    <a:pt x="-2662" y="22713"/>
                    <a:pt x="2101" y="31286"/>
                  </a:cubicBezTo>
                  <a:cubicBezTo>
                    <a:pt x="6863" y="38906"/>
                    <a:pt x="18293" y="42716"/>
                    <a:pt x="26865" y="37953"/>
                  </a:cubicBezTo>
                  <a:cubicBezTo>
                    <a:pt x="27818" y="37001"/>
                    <a:pt x="30676" y="36048"/>
                    <a:pt x="26865" y="37953"/>
                  </a:cubicBezTo>
                  <a:cubicBezTo>
                    <a:pt x="23055" y="39858"/>
                    <a:pt x="26865" y="37953"/>
                    <a:pt x="27818" y="37953"/>
                  </a:cubicBezTo>
                  <a:cubicBezTo>
                    <a:pt x="29723" y="37001"/>
                    <a:pt x="31628" y="37001"/>
                    <a:pt x="34485" y="37001"/>
                  </a:cubicBezTo>
                  <a:cubicBezTo>
                    <a:pt x="32580" y="37001"/>
                    <a:pt x="31628" y="37001"/>
                    <a:pt x="29723" y="37953"/>
                  </a:cubicBezTo>
                  <a:cubicBezTo>
                    <a:pt x="34485" y="37001"/>
                    <a:pt x="39248" y="37001"/>
                    <a:pt x="44010" y="37953"/>
                  </a:cubicBezTo>
                  <a:cubicBezTo>
                    <a:pt x="42105" y="37953"/>
                    <a:pt x="41153" y="37953"/>
                    <a:pt x="39248" y="37001"/>
                  </a:cubicBezTo>
                  <a:cubicBezTo>
                    <a:pt x="43058" y="37001"/>
                    <a:pt x="45916" y="37953"/>
                    <a:pt x="48773" y="38906"/>
                  </a:cubicBezTo>
                  <a:cubicBezTo>
                    <a:pt x="49726" y="38906"/>
                    <a:pt x="50678" y="39858"/>
                    <a:pt x="51630" y="39858"/>
                  </a:cubicBezTo>
                  <a:cubicBezTo>
                    <a:pt x="50678" y="39858"/>
                    <a:pt x="46868" y="37953"/>
                    <a:pt x="49726" y="38906"/>
                  </a:cubicBezTo>
                  <a:cubicBezTo>
                    <a:pt x="51630" y="39858"/>
                    <a:pt x="52583" y="40811"/>
                    <a:pt x="54488" y="41763"/>
                  </a:cubicBezTo>
                  <a:cubicBezTo>
                    <a:pt x="55441" y="42716"/>
                    <a:pt x="56393" y="42716"/>
                    <a:pt x="56393" y="43668"/>
                  </a:cubicBezTo>
                  <a:cubicBezTo>
                    <a:pt x="51630" y="39858"/>
                    <a:pt x="54488" y="41763"/>
                    <a:pt x="55441" y="42716"/>
                  </a:cubicBezTo>
                  <a:cubicBezTo>
                    <a:pt x="56393" y="43668"/>
                    <a:pt x="57345" y="44621"/>
                    <a:pt x="59251" y="46526"/>
                  </a:cubicBezTo>
                  <a:cubicBezTo>
                    <a:pt x="62108" y="49383"/>
                    <a:pt x="57345" y="43668"/>
                    <a:pt x="58298" y="45573"/>
                  </a:cubicBezTo>
                  <a:cubicBezTo>
                    <a:pt x="59251" y="46526"/>
                    <a:pt x="59251" y="47478"/>
                    <a:pt x="60203" y="48431"/>
                  </a:cubicBezTo>
                  <a:cubicBezTo>
                    <a:pt x="61155" y="50336"/>
                    <a:pt x="64013" y="57003"/>
                    <a:pt x="61155" y="50336"/>
                  </a:cubicBezTo>
                  <a:cubicBezTo>
                    <a:pt x="63060" y="55098"/>
                    <a:pt x="64966" y="58908"/>
                    <a:pt x="69728" y="60813"/>
                  </a:cubicBezTo>
                  <a:cubicBezTo>
                    <a:pt x="73538" y="62718"/>
                    <a:pt x="79253" y="63671"/>
                    <a:pt x="83063" y="62718"/>
                  </a:cubicBezTo>
                  <a:cubicBezTo>
                    <a:pt x="87826" y="61766"/>
                    <a:pt x="91635" y="58908"/>
                    <a:pt x="93541" y="54146"/>
                  </a:cubicBezTo>
                  <a:cubicBezTo>
                    <a:pt x="95445" y="49383"/>
                    <a:pt x="97351" y="43668"/>
                    <a:pt x="95445" y="38906"/>
                  </a:cubicBezTo>
                  <a:lnTo>
                    <a:pt x="95445" y="3890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1929541-9CA9-4474-9C65-877D4CA89D93}"/>
                </a:ext>
              </a:extLst>
            </p:cNvPr>
            <p:cNvSpPr/>
            <p:nvPr/>
          </p:nvSpPr>
          <p:spPr>
            <a:xfrm>
              <a:off x="3247184" y="1468516"/>
              <a:ext cx="95375" cy="104298"/>
            </a:xfrm>
            <a:custGeom>
              <a:avLst/>
              <a:gdLst>
                <a:gd name="connsiteX0" fmla="*/ 4650 w 95375"/>
                <a:gd name="connsiteY0" fmla="*/ 30718 h 104298"/>
                <a:gd name="connsiteX1" fmla="*/ 64658 w 95375"/>
                <a:gd name="connsiteY1" fmla="*/ 99298 h 104298"/>
                <a:gd name="connsiteX2" fmla="*/ 90375 w 95375"/>
                <a:gd name="connsiteY2" fmla="*/ 99298 h 104298"/>
                <a:gd name="connsiteX3" fmla="*/ 90375 w 95375"/>
                <a:gd name="connsiteY3" fmla="*/ 73581 h 104298"/>
                <a:gd name="connsiteX4" fmla="*/ 30368 w 95375"/>
                <a:gd name="connsiteY4" fmla="*/ 5001 h 104298"/>
                <a:gd name="connsiteX5" fmla="*/ 4650 w 95375"/>
                <a:gd name="connsiteY5" fmla="*/ 5001 h 104298"/>
                <a:gd name="connsiteX6" fmla="*/ 4650 w 95375"/>
                <a:gd name="connsiteY6" fmla="*/ 30718 h 104298"/>
                <a:gd name="connsiteX7" fmla="*/ 4650 w 95375"/>
                <a:gd name="connsiteY7" fmla="*/ 30718 h 1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375" h="104298">
                  <a:moveTo>
                    <a:pt x="4650" y="30718"/>
                  </a:moveTo>
                  <a:cubicBezTo>
                    <a:pt x="24653" y="53578"/>
                    <a:pt x="44655" y="76438"/>
                    <a:pt x="64658" y="99298"/>
                  </a:cubicBezTo>
                  <a:cubicBezTo>
                    <a:pt x="71325" y="105966"/>
                    <a:pt x="83708" y="105966"/>
                    <a:pt x="90375" y="99298"/>
                  </a:cubicBezTo>
                  <a:cubicBezTo>
                    <a:pt x="97043" y="91678"/>
                    <a:pt x="97043" y="81201"/>
                    <a:pt x="90375" y="73581"/>
                  </a:cubicBezTo>
                  <a:cubicBezTo>
                    <a:pt x="70373" y="50721"/>
                    <a:pt x="50370" y="27861"/>
                    <a:pt x="30368" y="5001"/>
                  </a:cubicBezTo>
                  <a:cubicBezTo>
                    <a:pt x="23700" y="-1667"/>
                    <a:pt x="11318" y="-1667"/>
                    <a:pt x="4650" y="5001"/>
                  </a:cubicBezTo>
                  <a:cubicBezTo>
                    <a:pt x="-2017" y="12621"/>
                    <a:pt x="-1065" y="23098"/>
                    <a:pt x="4650" y="30718"/>
                  </a:cubicBezTo>
                  <a:lnTo>
                    <a:pt x="4650" y="3071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9035E54-241E-4E4D-B4BA-42DF6496F761}"/>
                </a:ext>
              </a:extLst>
            </p:cNvPr>
            <p:cNvSpPr/>
            <p:nvPr/>
          </p:nvSpPr>
          <p:spPr>
            <a:xfrm>
              <a:off x="3239451" y="1627252"/>
              <a:ext cx="66861" cy="88199"/>
            </a:xfrm>
            <a:custGeom>
              <a:avLst/>
              <a:gdLst>
                <a:gd name="connsiteX0" fmla="*/ 1905 w 66861"/>
                <a:gd name="connsiteY0" fmla="*/ 27240 h 88199"/>
                <a:gd name="connsiteX1" fmla="*/ 37148 w 66861"/>
                <a:gd name="connsiteY1" fmla="*/ 83437 h 88199"/>
                <a:gd name="connsiteX2" fmla="*/ 49530 w 66861"/>
                <a:gd name="connsiteY2" fmla="*/ 88200 h 88199"/>
                <a:gd name="connsiteX3" fmla="*/ 61913 w 66861"/>
                <a:gd name="connsiteY3" fmla="*/ 83437 h 88199"/>
                <a:gd name="connsiteX4" fmla="*/ 66675 w 66861"/>
                <a:gd name="connsiteY4" fmla="*/ 71055 h 88199"/>
                <a:gd name="connsiteX5" fmla="*/ 61913 w 66861"/>
                <a:gd name="connsiteY5" fmla="*/ 58672 h 88199"/>
                <a:gd name="connsiteX6" fmla="*/ 60008 w 66861"/>
                <a:gd name="connsiteY6" fmla="*/ 55815 h 88199"/>
                <a:gd name="connsiteX7" fmla="*/ 62865 w 66861"/>
                <a:gd name="connsiteY7" fmla="*/ 59625 h 88199"/>
                <a:gd name="connsiteX8" fmla="*/ 33338 w 66861"/>
                <a:gd name="connsiteY8" fmla="*/ 9142 h 88199"/>
                <a:gd name="connsiteX9" fmla="*/ 22860 w 66861"/>
                <a:gd name="connsiteY9" fmla="*/ 570 h 88199"/>
                <a:gd name="connsiteX10" fmla="*/ 9525 w 66861"/>
                <a:gd name="connsiteY10" fmla="*/ 2475 h 88199"/>
                <a:gd name="connsiteX11" fmla="*/ 953 w 66861"/>
                <a:gd name="connsiteY11" fmla="*/ 12952 h 88199"/>
                <a:gd name="connsiteX12" fmla="*/ 0 w 66861"/>
                <a:gd name="connsiteY12" fmla="*/ 17715 h 88199"/>
                <a:gd name="connsiteX13" fmla="*/ 1905 w 66861"/>
                <a:gd name="connsiteY13" fmla="*/ 27240 h 88199"/>
                <a:gd name="connsiteX14" fmla="*/ 1905 w 66861"/>
                <a:gd name="connsiteY14" fmla="*/ 27240 h 8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861" h="88199">
                  <a:moveTo>
                    <a:pt x="1905" y="27240"/>
                  </a:moveTo>
                  <a:cubicBezTo>
                    <a:pt x="10478" y="48195"/>
                    <a:pt x="22860" y="66292"/>
                    <a:pt x="37148" y="83437"/>
                  </a:cubicBezTo>
                  <a:cubicBezTo>
                    <a:pt x="40005" y="87247"/>
                    <a:pt x="45720" y="88200"/>
                    <a:pt x="49530" y="88200"/>
                  </a:cubicBezTo>
                  <a:cubicBezTo>
                    <a:pt x="54293" y="88200"/>
                    <a:pt x="59055" y="86295"/>
                    <a:pt x="61913" y="83437"/>
                  </a:cubicBezTo>
                  <a:cubicBezTo>
                    <a:pt x="64770" y="79627"/>
                    <a:pt x="67628" y="75817"/>
                    <a:pt x="66675" y="71055"/>
                  </a:cubicBezTo>
                  <a:cubicBezTo>
                    <a:pt x="66675" y="66292"/>
                    <a:pt x="64770" y="62482"/>
                    <a:pt x="61913" y="58672"/>
                  </a:cubicBezTo>
                  <a:cubicBezTo>
                    <a:pt x="60960" y="57720"/>
                    <a:pt x="60008" y="56767"/>
                    <a:pt x="60008" y="55815"/>
                  </a:cubicBezTo>
                  <a:cubicBezTo>
                    <a:pt x="60960" y="56767"/>
                    <a:pt x="61913" y="58672"/>
                    <a:pt x="62865" y="59625"/>
                  </a:cubicBezTo>
                  <a:cubicBezTo>
                    <a:pt x="51435" y="44385"/>
                    <a:pt x="40958" y="27240"/>
                    <a:pt x="33338" y="9142"/>
                  </a:cubicBezTo>
                  <a:cubicBezTo>
                    <a:pt x="31433" y="5332"/>
                    <a:pt x="26670" y="1522"/>
                    <a:pt x="22860" y="570"/>
                  </a:cubicBezTo>
                  <a:cubicBezTo>
                    <a:pt x="19050" y="-383"/>
                    <a:pt x="13335" y="-383"/>
                    <a:pt x="9525" y="2475"/>
                  </a:cubicBezTo>
                  <a:cubicBezTo>
                    <a:pt x="5715" y="5332"/>
                    <a:pt x="1905" y="8190"/>
                    <a:pt x="953" y="12952"/>
                  </a:cubicBezTo>
                  <a:cubicBezTo>
                    <a:pt x="953" y="14857"/>
                    <a:pt x="953" y="15810"/>
                    <a:pt x="0" y="17715"/>
                  </a:cubicBezTo>
                  <a:cubicBezTo>
                    <a:pt x="0" y="21525"/>
                    <a:pt x="0" y="24382"/>
                    <a:pt x="1905" y="27240"/>
                  </a:cubicBezTo>
                  <a:lnTo>
                    <a:pt x="1905" y="2724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Graphic 6">
            <a:extLst>
              <a:ext uri="{FF2B5EF4-FFF2-40B4-BE49-F238E27FC236}">
                <a16:creationId xmlns:a16="http://schemas.microsoft.com/office/drawing/2014/main" id="{2E6AD623-50BC-4B1A-8009-67DBD2FAC9B7}"/>
              </a:ext>
            </a:extLst>
          </p:cNvPr>
          <p:cNvGrpSpPr/>
          <p:nvPr userDrawn="1"/>
        </p:nvGrpSpPr>
        <p:grpSpPr>
          <a:xfrm>
            <a:off x="1601761" y="2324159"/>
            <a:ext cx="630289" cy="1287583"/>
            <a:chOff x="4780544" y="2511345"/>
            <a:chExt cx="413645" cy="845013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D5D27A7-0819-4AE2-B974-05AA5516188D}"/>
                </a:ext>
              </a:extLst>
            </p:cNvPr>
            <p:cNvSpPr/>
            <p:nvPr/>
          </p:nvSpPr>
          <p:spPr>
            <a:xfrm>
              <a:off x="4854177" y="2634984"/>
              <a:ext cx="155072" cy="425482"/>
            </a:xfrm>
            <a:custGeom>
              <a:avLst/>
              <a:gdLst>
                <a:gd name="connsiteX0" fmla="*/ 76914 w 155072"/>
                <a:gd name="connsiteY0" fmla="*/ 9156 h 425482"/>
                <a:gd name="connsiteX1" fmla="*/ 108347 w 155072"/>
                <a:gd name="connsiteY1" fmla="*/ 100596 h 425482"/>
                <a:gd name="connsiteX2" fmla="*/ 119777 w 155072"/>
                <a:gd name="connsiteY2" fmla="*/ 213943 h 425482"/>
                <a:gd name="connsiteX3" fmla="*/ 138827 w 155072"/>
                <a:gd name="connsiteY3" fmla="*/ 327291 h 425482"/>
                <a:gd name="connsiteX4" fmla="*/ 154067 w 155072"/>
                <a:gd name="connsiteY4" fmla="*/ 414921 h 425482"/>
                <a:gd name="connsiteX5" fmla="*/ 96917 w 155072"/>
                <a:gd name="connsiteY5" fmla="*/ 395871 h 425482"/>
                <a:gd name="connsiteX6" fmla="*/ 11192 w 155072"/>
                <a:gd name="connsiteY6" fmla="*/ 226325 h 425482"/>
                <a:gd name="connsiteX7" fmla="*/ 15954 w 155072"/>
                <a:gd name="connsiteY7" fmla="*/ 45350 h 425482"/>
                <a:gd name="connsiteX8" fmla="*/ 76914 w 155072"/>
                <a:gd name="connsiteY8" fmla="*/ 9156 h 42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72" h="425482">
                  <a:moveTo>
                    <a:pt x="76914" y="9156"/>
                  </a:moveTo>
                  <a:cubicBezTo>
                    <a:pt x="98822" y="32968"/>
                    <a:pt x="103584" y="71068"/>
                    <a:pt x="108347" y="100596"/>
                  </a:cubicBezTo>
                  <a:cubicBezTo>
                    <a:pt x="114062" y="138696"/>
                    <a:pt x="115967" y="176796"/>
                    <a:pt x="119777" y="213943"/>
                  </a:cubicBezTo>
                  <a:cubicBezTo>
                    <a:pt x="123587" y="252043"/>
                    <a:pt x="130254" y="290143"/>
                    <a:pt x="138827" y="327291"/>
                  </a:cubicBezTo>
                  <a:cubicBezTo>
                    <a:pt x="145494" y="354913"/>
                    <a:pt x="158829" y="386346"/>
                    <a:pt x="154067" y="414921"/>
                  </a:cubicBezTo>
                  <a:cubicBezTo>
                    <a:pt x="149304" y="444448"/>
                    <a:pt x="104537" y="403491"/>
                    <a:pt x="96917" y="395871"/>
                  </a:cubicBezTo>
                  <a:cubicBezTo>
                    <a:pt x="51197" y="349198"/>
                    <a:pt x="24527" y="286333"/>
                    <a:pt x="11192" y="226325"/>
                  </a:cubicBezTo>
                  <a:cubicBezTo>
                    <a:pt x="-2143" y="169175"/>
                    <a:pt x="-6906" y="102500"/>
                    <a:pt x="15954" y="45350"/>
                  </a:cubicBezTo>
                  <a:cubicBezTo>
                    <a:pt x="22622" y="26300"/>
                    <a:pt x="50244" y="-19419"/>
                    <a:pt x="76914" y="9156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53EB9EA-C7AB-41CA-AD38-3BE8519E0F94}"/>
                </a:ext>
              </a:extLst>
            </p:cNvPr>
            <p:cNvSpPr/>
            <p:nvPr/>
          </p:nvSpPr>
          <p:spPr>
            <a:xfrm>
              <a:off x="5024084" y="2511345"/>
              <a:ext cx="170104" cy="421830"/>
            </a:xfrm>
            <a:custGeom>
              <a:avLst/>
              <a:gdLst>
                <a:gd name="connsiteX0" fmla="*/ 99412 w 170104"/>
                <a:gd name="connsiteY0" fmla="*/ 8017 h 421830"/>
                <a:gd name="connsiteX1" fmla="*/ 63217 w 170104"/>
                <a:gd name="connsiteY1" fmla="*/ 98505 h 421830"/>
                <a:gd name="connsiteX2" fmla="*/ 45120 w 170104"/>
                <a:gd name="connsiteY2" fmla="*/ 211852 h 421830"/>
                <a:gd name="connsiteX3" fmla="*/ 20355 w 170104"/>
                <a:gd name="connsiteY3" fmla="*/ 324247 h 421830"/>
                <a:gd name="connsiteX4" fmla="*/ 352 w 170104"/>
                <a:gd name="connsiteY4" fmla="*/ 410924 h 421830"/>
                <a:gd name="connsiteX5" fmla="*/ 58455 w 170104"/>
                <a:gd name="connsiteY5" fmla="*/ 394732 h 421830"/>
                <a:gd name="connsiteX6" fmla="*/ 153705 w 170104"/>
                <a:gd name="connsiteY6" fmla="*/ 229949 h 421830"/>
                <a:gd name="connsiteX7" fmla="*/ 158467 w 170104"/>
                <a:gd name="connsiteY7" fmla="*/ 48975 h 421830"/>
                <a:gd name="connsiteX8" fmla="*/ 99412 w 170104"/>
                <a:gd name="connsiteY8" fmla="*/ 8017 h 4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104" h="421830">
                  <a:moveTo>
                    <a:pt x="99412" y="8017"/>
                  </a:moveTo>
                  <a:cubicBezTo>
                    <a:pt x="75600" y="30877"/>
                    <a:pt x="69885" y="68977"/>
                    <a:pt x="63217" y="98505"/>
                  </a:cubicBezTo>
                  <a:cubicBezTo>
                    <a:pt x="55597" y="135652"/>
                    <a:pt x="50835" y="173752"/>
                    <a:pt x="45120" y="211852"/>
                  </a:cubicBezTo>
                  <a:cubicBezTo>
                    <a:pt x="39405" y="249952"/>
                    <a:pt x="30832" y="287099"/>
                    <a:pt x="20355" y="324247"/>
                  </a:cubicBezTo>
                  <a:cubicBezTo>
                    <a:pt x="12735" y="350917"/>
                    <a:pt x="-2505" y="382349"/>
                    <a:pt x="352" y="410924"/>
                  </a:cubicBezTo>
                  <a:cubicBezTo>
                    <a:pt x="4162" y="440452"/>
                    <a:pt x="50835" y="401399"/>
                    <a:pt x="58455" y="394732"/>
                  </a:cubicBezTo>
                  <a:cubicBezTo>
                    <a:pt x="106080" y="349965"/>
                    <a:pt x="136560" y="288052"/>
                    <a:pt x="153705" y="229949"/>
                  </a:cubicBezTo>
                  <a:cubicBezTo>
                    <a:pt x="169897" y="173752"/>
                    <a:pt x="178470" y="107077"/>
                    <a:pt x="158467" y="48975"/>
                  </a:cubicBezTo>
                  <a:cubicBezTo>
                    <a:pt x="152752" y="28020"/>
                    <a:pt x="127987" y="-18653"/>
                    <a:pt x="99412" y="8017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0060099-A623-4095-B747-971DCE6567EB}"/>
                </a:ext>
              </a:extLst>
            </p:cNvPr>
            <p:cNvSpPr/>
            <p:nvPr/>
          </p:nvSpPr>
          <p:spPr>
            <a:xfrm>
              <a:off x="4780544" y="2979347"/>
              <a:ext cx="302807" cy="377011"/>
            </a:xfrm>
            <a:custGeom>
              <a:avLst/>
              <a:gdLst>
                <a:gd name="connsiteX0" fmla="*/ 41010 w 302807"/>
                <a:gd name="connsiteY0" fmla="*/ 2930 h 377011"/>
                <a:gd name="connsiteX1" fmla="*/ 113400 w 302807"/>
                <a:gd name="connsiteY1" fmla="*/ 78178 h 377011"/>
                <a:gd name="connsiteX2" fmla="*/ 177218 w 302807"/>
                <a:gd name="connsiteY2" fmla="*/ 182000 h 377011"/>
                <a:gd name="connsiteX3" fmla="*/ 247703 w 302807"/>
                <a:gd name="connsiteY3" fmla="*/ 282965 h 377011"/>
                <a:gd name="connsiteX4" fmla="*/ 301995 w 302807"/>
                <a:gd name="connsiteY4" fmla="*/ 361070 h 377011"/>
                <a:gd name="connsiteX5" fmla="*/ 239130 w 302807"/>
                <a:gd name="connsiteY5" fmla="*/ 365833 h 377011"/>
                <a:gd name="connsiteX6" fmla="*/ 79110 w 302807"/>
                <a:gd name="connsiteY6" fmla="*/ 238197 h 377011"/>
                <a:gd name="connsiteX7" fmla="*/ 1005 w 302807"/>
                <a:gd name="connsiteY7" fmla="*/ 62937 h 377011"/>
                <a:gd name="connsiteX8" fmla="*/ 41010 w 302807"/>
                <a:gd name="connsiteY8" fmla="*/ 2930 h 37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807" h="377011">
                  <a:moveTo>
                    <a:pt x="41010" y="2930"/>
                  </a:moveTo>
                  <a:cubicBezTo>
                    <a:pt x="73395" y="16265"/>
                    <a:pt x="95303" y="51508"/>
                    <a:pt x="113400" y="78178"/>
                  </a:cubicBezTo>
                  <a:cubicBezTo>
                    <a:pt x="136260" y="112468"/>
                    <a:pt x="156263" y="147710"/>
                    <a:pt x="177218" y="182000"/>
                  </a:cubicBezTo>
                  <a:cubicBezTo>
                    <a:pt x="198173" y="217243"/>
                    <a:pt x="221985" y="250580"/>
                    <a:pt x="247703" y="282965"/>
                  </a:cubicBezTo>
                  <a:cubicBezTo>
                    <a:pt x="266753" y="306778"/>
                    <a:pt x="294375" y="331543"/>
                    <a:pt x="301995" y="361070"/>
                  </a:cubicBezTo>
                  <a:cubicBezTo>
                    <a:pt x="310568" y="391550"/>
                    <a:pt x="248655" y="369643"/>
                    <a:pt x="239130" y="365833"/>
                  </a:cubicBezTo>
                  <a:cubicBezTo>
                    <a:pt x="174360" y="339162"/>
                    <a:pt x="119115" y="289633"/>
                    <a:pt x="79110" y="238197"/>
                  </a:cubicBezTo>
                  <a:cubicBezTo>
                    <a:pt x="40058" y="188668"/>
                    <a:pt x="4815" y="126755"/>
                    <a:pt x="1005" y="62937"/>
                  </a:cubicBezTo>
                  <a:cubicBezTo>
                    <a:pt x="-2805" y="41983"/>
                    <a:pt x="2910" y="-13263"/>
                    <a:pt x="41010" y="293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026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ตัวแทนข้อความ 6">
            <a:extLst>
              <a:ext uri="{FF2B5EF4-FFF2-40B4-BE49-F238E27FC236}">
                <a16:creationId xmlns:a16="http://schemas.microsoft.com/office/drawing/2014/main" id="{64A6B32D-3C71-4F4C-9B4E-4649E823B9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3400" y="2933271"/>
            <a:ext cx="3711918" cy="491178"/>
          </a:xfrm>
        </p:spPr>
        <p:txBody>
          <a:bodyPr>
            <a:noAutofit/>
          </a:bodyPr>
          <a:lstStyle>
            <a:lvl1pPr marL="0" indent="0" algn="ctr">
              <a:buNone/>
              <a:defRPr sz="4400" b="1" spc="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CREATIVE</a:t>
            </a:r>
          </a:p>
        </p:txBody>
      </p:sp>
      <p:sp>
        <p:nvSpPr>
          <p:cNvPr id="51" name="ตัวแทนข้อความ 6">
            <a:extLst>
              <a:ext uri="{FF2B5EF4-FFF2-40B4-BE49-F238E27FC236}">
                <a16:creationId xmlns:a16="http://schemas.microsoft.com/office/drawing/2014/main" id="{A1F47F83-537E-4C2E-8650-829346EA9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18682" y="2469186"/>
            <a:ext cx="3706636" cy="447949"/>
          </a:xfrm>
        </p:spPr>
        <p:txBody>
          <a:bodyPr>
            <a:noAutofit/>
          </a:bodyPr>
          <a:lstStyle>
            <a:lvl1pPr marL="0" indent="0" algn="ctr">
              <a:buNone/>
              <a:defRPr sz="3200" b="1" spc="-50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ABSTRACT</a:t>
            </a:r>
          </a:p>
        </p:txBody>
      </p:sp>
      <p:sp>
        <p:nvSpPr>
          <p:cNvPr id="52" name="ตัวแทนข้อความ 6">
            <a:extLst>
              <a:ext uri="{FF2B5EF4-FFF2-40B4-BE49-F238E27FC236}">
                <a16:creationId xmlns:a16="http://schemas.microsoft.com/office/drawing/2014/main" id="{1721EB44-9E52-44A2-A5E0-24A3E9652B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6028" y="3741121"/>
            <a:ext cx="5211944" cy="793573"/>
          </a:xfrm>
        </p:spPr>
        <p:txBody>
          <a:bodyPr>
            <a:noAutofit/>
          </a:bodyPr>
          <a:lstStyle>
            <a:lvl1pPr marL="0" indent="0" algn="ctr">
              <a:lnSpc>
                <a:spcPct val="105000"/>
              </a:lnSpc>
              <a:buNone/>
              <a:defRPr sz="1100" spc="0" baseline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E3D541-2B84-41ED-BE02-BAFD0EABFC36}"/>
              </a:ext>
            </a:extLst>
          </p:cNvPr>
          <p:cNvGrpSpPr/>
          <p:nvPr userDrawn="1"/>
        </p:nvGrpSpPr>
        <p:grpSpPr>
          <a:xfrm rot="5400000">
            <a:off x="4362119" y="-2637744"/>
            <a:ext cx="3695367" cy="6304378"/>
            <a:chOff x="2786050" y="1325879"/>
            <a:chExt cx="1212898" cy="2069231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19CA19C-7E02-44B5-9D9E-1EDC727EA7B6}"/>
                </a:ext>
              </a:extLst>
            </p:cNvPr>
            <p:cNvSpPr/>
            <p:nvPr/>
          </p:nvSpPr>
          <p:spPr>
            <a:xfrm>
              <a:off x="3633373" y="1325879"/>
              <a:ext cx="55724" cy="171863"/>
            </a:xfrm>
            <a:custGeom>
              <a:avLst/>
              <a:gdLst>
                <a:gd name="connsiteX0" fmla="*/ 20416 w 55724"/>
                <a:gd name="connsiteY0" fmla="*/ 18098 h 171863"/>
                <a:gd name="connsiteX1" fmla="*/ 414 w 55724"/>
                <a:gd name="connsiteY1" fmla="*/ 149542 h 171863"/>
                <a:gd name="connsiteX2" fmla="*/ 12796 w 55724"/>
                <a:gd name="connsiteY2" fmla="*/ 171450 h 171863"/>
                <a:gd name="connsiteX3" fmla="*/ 34704 w 55724"/>
                <a:gd name="connsiteY3" fmla="*/ 159067 h 171863"/>
                <a:gd name="connsiteX4" fmla="*/ 55659 w 55724"/>
                <a:gd name="connsiteY4" fmla="*/ 18098 h 171863"/>
                <a:gd name="connsiteX5" fmla="*/ 37561 w 55724"/>
                <a:gd name="connsiteY5" fmla="*/ 0 h 171863"/>
                <a:gd name="connsiteX6" fmla="*/ 20416 w 55724"/>
                <a:gd name="connsiteY6" fmla="*/ 18098 h 171863"/>
                <a:gd name="connsiteX7" fmla="*/ 20416 w 55724"/>
                <a:gd name="connsiteY7" fmla="*/ 18098 h 17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724" h="171863">
                  <a:moveTo>
                    <a:pt x="20416" y="18098"/>
                  </a:moveTo>
                  <a:cubicBezTo>
                    <a:pt x="15654" y="61913"/>
                    <a:pt x="7081" y="105728"/>
                    <a:pt x="414" y="149542"/>
                  </a:cubicBezTo>
                  <a:cubicBezTo>
                    <a:pt x="-1491" y="159067"/>
                    <a:pt x="3271" y="168592"/>
                    <a:pt x="12796" y="171450"/>
                  </a:cubicBezTo>
                  <a:cubicBezTo>
                    <a:pt x="21369" y="173355"/>
                    <a:pt x="33751" y="168592"/>
                    <a:pt x="34704" y="159067"/>
                  </a:cubicBezTo>
                  <a:cubicBezTo>
                    <a:pt x="42324" y="112395"/>
                    <a:pt x="50896" y="65723"/>
                    <a:pt x="55659" y="18098"/>
                  </a:cubicBezTo>
                  <a:cubicBezTo>
                    <a:pt x="56611" y="8573"/>
                    <a:pt x="47086" y="0"/>
                    <a:pt x="37561" y="0"/>
                  </a:cubicBezTo>
                  <a:cubicBezTo>
                    <a:pt x="27084" y="953"/>
                    <a:pt x="21369" y="8573"/>
                    <a:pt x="20416" y="18098"/>
                  </a:cubicBezTo>
                  <a:lnTo>
                    <a:pt x="20416" y="18098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D7EFAB-CE39-4475-91AF-30E763A81B9E}"/>
                </a:ext>
              </a:extLst>
            </p:cNvPr>
            <p:cNvSpPr/>
            <p:nvPr/>
          </p:nvSpPr>
          <p:spPr>
            <a:xfrm>
              <a:off x="3750530" y="1457244"/>
              <a:ext cx="55719" cy="139559"/>
            </a:xfrm>
            <a:custGeom>
              <a:avLst/>
              <a:gdLst>
                <a:gd name="connsiteX0" fmla="*/ 20416 w 55719"/>
                <a:gd name="connsiteY0" fmla="*/ 17225 h 139559"/>
                <a:gd name="connsiteX1" fmla="*/ 20416 w 55719"/>
                <a:gd name="connsiteY1" fmla="*/ 17225 h 139559"/>
                <a:gd name="connsiteX2" fmla="*/ 19464 w 55719"/>
                <a:gd name="connsiteY2" fmla="*/ 21035 h 139559"/>
                <a:gd name="connsiteX3" fmla="*/ 18511 w 55719"/>
                <a:gd name="connsiteY3" fmla="*/ 27703 h 139559"/>
                <a:gd name="connsiteX4" fmla="*/ 16606 w 55719"/>
                <a:gd name="connsiteY4" fmla="*/ 39133 h 139559"/>
                <a:gd name="connsiteX5" fmla="*/ 11844 w 55719"/>
                <a:gd name="connsiteY5" fmla="*/ 64850 h 139559"/>
                <a:gd name="connsiteX6" fmla="*/ 414 w 55719"/>
                <a:gd name="connsiteY6" fmla="*/ 117238 h 139559"/>
                <a:gd name="connsiteX7" fmla="*/ 12796 w 55719"/>
                <a:gd name="connsiteY7" fmla="*/ 139145 h 139559"/>
                <a:gd name="connsiteX8" fmla="*/ 34704 w 55719"/>
                <a:gd name="connsiteY8" fmla="*/ 126763 h 139559"/>
                <a:gd name="connsiteX9" fmla="*/ 55659 w 55719"/>
                <a:gd name="connsiteY9" fmla="*/ 18178 h 139559"/>
                <a:gd name="connsiteX10" fmla="*/ 37561 w 55719"/>
                <a:gd name="connsiteY10" fmla="*/ 80 h 139559"/>
                <a:gd name="connsiteX11" fmla="*/ 20416 w 55719"/>
                <a:gd name="connsiteY11" fmla="*/ 17225 h 139559"/>
                <a:gd name="connsiteX12" fmla="*/ 20416 w 55719"/>
                <a:gd name="connsiteY12" fmla="*/ 17225 h 13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19" h="139559">
                  <a:moveTo>
                    <a:pt x="20416" y="17225"/>
                  </a:moveTo>
                  <a:cubicBezTo>
                    <a:pt x="20416" y="19130"/>
                    <a:pt x="20416" y="19130"/>
                    <a:pt x="20416" y="17225"/>
                  </a:cubicBezTo>
                  <a:cubicBezTo>
                    <a:pt x="20416" y="19130"/>
                    <a:pt x="20416" y="20083"/>
                    <a:pt x="19464" y="21035"/>
                  </a:cubicBezTo>
                  <a:cubicBezTo>
                    <a:pt x="19464" y="22940"/>
                    <a:pt x="18511" y="25798"/>
                    <a:pt x="18511" y="27703"/>
                  </a:cubicBezTo>
                  <a:cubicBezTo>
                    <a:pt x="17559" y="31513"/>
                    <a:pt x="17559" y="35323"/>
                    <a:pt x="16606" y="39133"/>
                  </a:cubicBezTo>
                  <a:cubicBezTo>
                    <a:pt x="14701" y="47705"/>
                    <a:pt x="13749" y="56278"/>
                    <a:pt x="11844" y="64850"/>
                  </a:cubicBezTo>
                  <a:cubicBezTo>
                    <a:pt x="8034" y="81995"/>
                    <a:pt x="4224" y="100093"/>
                    <a:pt x="414" y="117238"/>
                  </a:cubicBezTo>
                  <a:cubicBezTo>
                    <a:pt x="-1491" y="126763"/>
                    <a:pt x="3271" y="137240"/>
                    <a:pt x="12796" y="139145"/>
                  </a:cubicBezTo>
                  <a:cubicBezTo>
                    <a:pt x="22321" y="141050"/>
                    <a:pt x="32799" y="136288"/>
                    <a:pt x="34704" y="126763"/>
                  </a:cubicBezTo>
                  <a:cubicBezTo>
                    <a:pt x="43276" y="90568"/>
                    <a:pt x="50896" y="54373"/>
                    <a:pt x="55659" y="18178"/>
                  </a:cubicBezTo>
                  <a:cubicBezTo>
                    <a:pt x="56611" y="8653"/>
                    <a:pt x="46134" y="80"/>
                    <a:pt x="37561" y="80"/>
                  </a:cubicBezTo>
                  <a:cubicBezTo>
                    <a:pt x="27084" y="-872"/>
                    <a:pt x="21369" y="6748"/>
                    <a:pt x="20416" y="17225"/>
                  </a:cubicBezTo>
                  <a:lnTo>
                    <a:pt x="20416" y="17225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62B7BCCF-E18D-4AE6-A2B3-CB47117389C3}"/>
                </a:ext>
              </a:extLst>
            </p:cNvPr>
            <p:cNvGrpSpPr/>
            <p:nvPr/>
          </p:nvGrpSpPr>
          <p:grpSpPr>
            <a:xfrm>
              <a:off x="3158489" y="1587478"/>
              <a:ext cx="794944" cy="1627208"/>
              <a:chOff x="3158489" y="1587478"/>
              <a:chExt cx="794944" cy="162720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E4C12C3-163A-4736-AEF2-243164EDE866}"/>
                  </a:ext>
                </a:extLst>
              </p:cNvPr>
              <p:cNvSpPr/>
              <p:nvPr/>
            </p:nvSpPr>
            <p:spPr>
              <a:xfrm>
                <a:off x="3158489" y="1587478"/>
                <a:ext cx="794944" cy="1627208"/>
              </a:xfrm>
              <a:custGeom>
                <a:avLst/>
                <a:gdLst>
                  <a:gd name="connsiteX0" fmla="*/ 12383 w 794944"/>
                  <a:gd name="connsiteY0" fmla="*/ 1627209 h 1627208"/>
                  <a:gd name="connsiteX1" fmla="*/ 151448 w 794944"/>
                  <a:gd name="connsiteY1" fmla="*/ 1613874 h 1627208"/>
                  <a:gd name="connsiteX2" fmla="*/ 384810 w 794944"/>
                  <a:gd name="connsiteY2" fmla="*/ 1589109 h 1627208"/>
                  <a:gd name="connsiteX3" fmla="*/ 692468 w 794944"/>
                  <a:gd name="connsiteY3" fmla="*/ 1412896 h 1627208"/>
                  <a:gd name="connsiteX4" fmla="*/ 642938 w 794944"/>
                  <a:gd name="connsiteY4" fmla="*/ 1186201 h 1627208"/>
                  <a:gd name="connsiteX5" fmla="*/ 538163 w 794944"/>
                  <a:gd name="connsiteY5" fmla="*/ 1043326 h 1627208"/>
                  <a:gd name="connsiteX6" fmla="*/ 0 w 794944"/>
                  <a:gd name="connsiteY6" fmla="*/ 339 h 1627208"/>
                  <a:gd name="connsiteX7" fmla="*/ 12383 w 794944"/>
                  <a:gd name="connsiteY7" fmla="*/ 1627209 h 162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4944" h="1627208">
                    <a:moveTo>
                      <a:pt x="12383" y="1627209"/>
                    </a:moveTo>
                    <a:cubicBezTo>
                      <a:pt x="108585" y="1616731"/>
                      <a:pt x="108585" y="1616731"/>
                      <a:pt x="151448" y="1613874"/>
                    </a:cubicBezTo>
                    <a:cubicBezTo>
                      <a:pt x="229552" y="1609111"/>
                      <a:pt x="308610" y="1603396"/>
                      <a:pt x="384810" y="1589109"/>
                    </a:cubicBezTo>
                    <a:cubicBezTo>
                      <a:pt x="521018" y="1562439"/>
                      <a:pt x="648653" y="1497669"/>
                      <a:pt x="692468" y="1412896"/>
                    </a:cubicBezTo>
                    <a:cubicBezTo>
                      <a:pt x="731520" y="1336696"/>
                      <a:pt x="703898" y="1253829"/>
                      <a:pt x="642938" y="1186201"/>
                    </a:cubicBezTo>
                    <a:cubicBezTo>
                      <a:pt x="602933" y="1141434"/>
                      <a:pt x="496253" y="1096666"/>
                      <a:pt x="538163" y="1043326"/>
                    </a:cubicBezTo>
                    <a:cubicBezTo>
                      <a:pt x="1222058" y="178456"/>
                      <a:pt x="363855" y="-9186"/>
                      <a:pt x="0" y="339"/>
                    </a:cubicBezTo>
                    <a:lnTo>
                      <a:pt x="12383" y="1627209"/>
                    </a:lnTo>
                    <a:close/>
                  </a:path>
                </a:pathLst>
              </a:custGeom>
              <a:solidFill>
                <a:srgbClr val="D546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3" name="Graphic 6">
                <a:extLst>
                  <a:ext uri="{FF2B5EF4-FFF2-40B4-BE49-F238E27FC236}">
                    <a16:creationId xmlns:a16="http://schemas.microsoft.com/office/drawing/2014/main" id="{69D6AB0A-2182-4881-AE39-3C51C373DB51}"/>
                  </a:ext>
                </a:extLst>
              </p:cNvPr>
              <p:cNvGrpSpPr/>
              <p:nvPr/>
            </p:nvGrpSpPr>
            <p:grpSpPr>
              <a:xfrm>
                <a:off x="3198494" y="1760220"/>
                <a:ext cx="667991" cy="1292542"/>
                <a:chOff x="3198494" y="1760220"/>
                <a:chExt cx="667991" cy="1292542"/>
              </a:xfrm>
              <a:solidFill>
                <a:srgbClr val="FFFFFF"/>
              </a:solidFill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10007795-F22E-4D4A-9361-E976AEE1D802}"/>
                    </a:ext>
                  </a:extLst>
                </p:cNvPr>
                <p:cNvSpPr/>
                <p:nvPr/>
              </p:nvSpPr>
              <p:spPr>
                <a:xfrm>
                  <a:off x="3325104" y="1760220"/>
                  <a:ext cx="541381" cy="1292542"/>
                </a:xfrm>
                <a:custGeom>
                  <a:avLst/>
                  <a:gdLst>
                    <a:gd name="connsiteX0" fmla="*/ 72 w 541381"/>
                    <a:gd name="connsiteY0" fmla="*/ 0 h 1292542"/>
                    <a:gd name="connsiteX1" fmla="*/ 21980 w 541381"/>
                    <a:gd name="connsiteY1" fmla="*/ 1905 h 1292542"/>
                    <a:gd name="connsiteX2" fmla="*/ 84845 w 541381"/>
                    <a:gd name="connsiteY2" fmla="*/ 2858 h 1292542"/>
                    <a:gd name="connsiteX3" fmla="*/ 182952 w 541381"/>
                    <a:gd name="connsiteY3" fmla="*/ 9525 h 1292542"/>
                    <a:gd name="connsiteX4" fmla="*/ 309635 w 541381"/>
                    <a:gd name="connsiteY4" fmla="*/ 32385 h 1292542"/>
                    <a:gd name="connsiteX5" fmla="*/ 450605 w 541381"/>
                    <a:gd name="connsiteY5" fmla="*/ 95250 h 1292542"/>
                    <a:gd name="connsiteX6" fmla="*/ 510612 w 541381"/>
                    <a:gd name="connsiteY6" fmla="*/ 159067 h 1292542"/>
                    <a:gd name="connsiteX7" fmla="*/ 540140 w 541381"/>
                    <a:gd name="connsiteY7" fmla="*/ 246697 h 1292542"/>
                    <a:gd name="connsiteX8" fmla="*/ 502992 w 541381"/>
                    <a:gd name="connsiteY8" fmla="*/ 430530 h 1292542"/>
                    <a:gd name="connsiteX9" fmla="*/ 390597 w 541381"/>
                    <a:gd name="connsiteY9" fmla="*/ 583883 h 1292542"/>
                    <a:gd name="connsiteX10" fmla="*/ 258200 w 541381"/>
                    <a:gd name="connsiteY10" fmla="*/ 713422 h 1292542"/>
                    <a:gd name="connsiteX11" fmla="*/ 230577 w 541381"/>
                    <a:gd name="connsiteY11" fmla="*/ 746760 h 1292542"/>
                    <a:gd name="connsiteX12" fmla="*/ 213432 w 541381"/>
                    <a:gd name="connsiteY12" fmla="*/ 780097 h 1292542"/>
                    <a:gd name="connsiteX13" fmla="*/ 217242 w 541381"/>
                    <a:gd name="connsiteY13" fmla="*/ 809625 h 1292542"/>
                    <a:gd name="connsiteX14" fmla="*/ 222957 w 541381"/>
                    <a:gd name="connsiteY14" fmla="*/ 819150 h 1292542"/>
                    <a:gd name="connsiteX15" fmla="*/ 228672 w 541381"/>
                    <a:gd name="connsiteY15" fmla="*/ 827722 h 1292542"/>
                    <a:gd name="connsiteX16" fmla="*/ 240102 w 541381"/>
                    <a:gd name="connsiteY16" fmla="*/ 845820 h 1292542"/>
                    <a:gd name="connsiteX17" fmla="*/ 342972 w 541381"/>
                    <a:gd name="connsiteY17" fmla="*/ 977265 h 1292542"/>
                    <a:gd name="connsiteX18" fmla="*/ 384882 w 541381"/>
                    <a:gd name="connsiteY18" fmla="*/ 1046798 h 1292542"/>
                    <a:gd name="connsiteX19" fmla="*/ 396312 w 541381"/>
                    <a:gd name="connsiteY19" fmla="*/ 1084898 h 1292542"/>
                    <a:gd name="connsiteX20" fmla="*/ 397265 w 541381"/>
                    <a:gd name="connsiteY20" fmla="*/ 1089660 h 1292542"/>
                    <a:gd name="connsiteX21" fmla="*/ 398217 w 541381"/>
                    <a:gd name="connsiteY21" fmla="*/ 1094423 h 1292542"/>
                    <a:gd name="connsiteX22" fmla="*/ 399170 w 541381"/>
                    <a:gd name="connsiteY22" fmla="*/ 1103948 h 1292542"/>
                    <a:gd name="connsiteX23" fmla="*/ 399170 w 541381"/>
                    <a:gd name="connsiteY23" fmla="*/ 1114425 h 1292542"/>
                    <a:gd name="connsiteX24" fmla="*/ 399170 w 541381"/>
                    <a:gd name="connsiteY24" fmla="*/ 1123950 h 1292542"/>
                    <a:gd name="connsiteX25" fmla="*/ 371547 w 541381"/>
                    <a:gd name="connsiteY25" fmla="*/ 1190625 h 1292542"/>
                    <a:gd name="connsiteX26" fmla="*/ 322970 w 541381"/>
                    <a:gd name="connsiteY26" fmla="*/ 1230630 h 1292542"/>
                    <a:gd name="connsiteX27" fmla="*/ 231530 w 541381"/>
                    <a:gd name="connsiteY27" fmla="*/ 1269683 h 1292542"/>
                    <a:gd name="connsiteX28" fmla="*/ 170570 w 541381"/>
                    <a:gd name="connsiteY28" fmla="*/ 1286827 h 1292542"/>
                    <a:gd name="connsiteX29" fmla="*/ 148662 w 541381"/>
                    <a:gd name="connsiteY29" fmla="*/ 1292543 h 1292542"/>
                    <a:gd name="connsiteX30" fmla="*/ 169617 w 541381"/>
                    <a:gd name="connsiteY30" fmla="*/ 1284923 h 1292542"/>
                    <a:gd name="connsiteX31" fmla="*/ 228672 w 541381"/>
                    <a:gd name="connsiteY31" fmla="*/ 1262062 h 1292542"/>
                    <a:gd name="connsiteX32" fmla="*/ 314397 w 541381"/>
                    <a:gd name="connsiteY32" fmla="*/ 1217295 h 1292542"/>
                    <a:gd name="connsiteX33" fmla="*/ 356307 w 541381"/>
                    <a:gd name="connsiteY33" fmla="*/ 1178243 h 1292542"/>
                    <a:gd name="connsiteX34" fmla="*/ 376310 w 541381"/>
                    <a:gd name="connsiteY34" fmla="*/ 1122045 h 1292542"/>
                    <a:gd name="connsiteX35" fmla="*/ 376310 w 541381"/>
                    <a:gd name="connsiteY35" fmla="*/ 1114425 h 1292542"/>
                    <a:gd name="connsiteX36" fmla="*/ 375357 w 541381"/>
                    <a:gd name="connsiteY36" fmla="*/ 1106805 h 1292542"/>
                    <a:gd name="connsiteX37" fmla="*/ 374405 w 541381"/>
                    <a:gd name="connsiteY37" fmla="*/ 1098233 h 1292542"/>
                    <a:gd name="connsiteX38" fmla="*/ 373452 w 541381"/>
                    <a:gd name="connsiteY38" fmla="*/ 1094423 h 1292542"/>
                    <a:gd name="connsiteX39" fmla="*/ 372500 w 541381"/>
                    <a:gd name="connsiteY39" fmla="*/ 1090612 h 1292542"/>
                    <a:gd name="connsiteX40" fmla="*/ 360117 w 541381"/>
                    <a:gd name="connsiteY40" fmla="*/ 1058227 h 1292542"/>
                    <a:gd name="connsiteX41" fmla="*/ 319160 w 541381"/>
                    <a:gd name="connsiteY41" fmla="*/ 996315 h 1292542"/>
                    <a:gd name="connsiteX42" fmla="*/ 210575 w 541381"/>
                    <a:gd name="connsiteY42" fmla="*/ 866775 h 1292542"/>
                    <a:gd name="connsiteX43" fmla="*/ 198192 w 541381"/>
                    <a:gd name="connsiteY43" fmla="*/ 847725 h 1292542"/>
                    <a:gd name="connsiteX44" fmla="*/ 191525 w 541381"/>
                    <a:gd name="connsiteY44" fmla="*/ 838200 h 1292542"/>
                    <a:gd name="connsiteX45" fmla="*/ 185810 w 541381"/>
                    <a:gd name="connsiteY45" fmla="*/ 828675 h 1292542"/>
                    <a:gd name="connsiteX46" fmla="*/ 175332 w 541381"/>
                    <a:gd name="connsiteY46" fmla="*/ 802005 h 1292542"/>
                    <a:gd name="connsiteX47" fmla="*/ 176285 w 541381"/>
                    <a:gd name="connsiteY47" fmla="*/ 772477 h 1292542"/>
                    <a:gd name="connsiteX48" fmla="*/ 198192 w 541381"/>
                    <a:gd name="connsiteY48" fmla="*/ 724852 h 1292542"/>
                    <a:gd name="connsiteX49" fmla="*/ 228672 w 541381"/>
                    <a:gd name="connsiteY49" fmla="*/ 687705 h 1292542"/>
                    <a:gd name="connsiteX50" fmla="*/ 360117 w 541381"/>
                    <a:gd name="connsiteY50" fmla="*/ 557213 h 1292542"/>
                    <a:gd name="connsiteX51" fmla="*/ 466797 w 541381"/>
                    <a:gd name="connsiteY51" fmla="*/ 414338 h 1292542"/>
                    <a:gd name="connsiteX52" fmla="*/ 503945 w 541381"/>
                    <a:gd name="connsiteY52" fmla="*/ 251460 h 1292542"/>
                    <a:gd name="connsiteX53" fmla="*/ 481085 w 541381"/>
                    <a:gd name="connsiteY53" fmla="*/ 177165 h 1292542"/>
                    <a:gd name="connsiteX54" fmla="*/ 430602 w 541381"/>
                    <a:gd name="connsiteY54" fmla="*/ 120015 h 1292542"/>
                    <a:gd name="connsiteX55" fmla="*/ 301062 w 541381"/>
                    <a:gd name="connsiteY55" fmla="*/ 55245 h 1292542"/>
                    <a:gd name="connsiteX56" fmla="*/ 179142 w 541381"/>
                    <a:gd name="connsiteY56" fmla="*/ 25717 h 1292542"/>
                    <a:gd name="connsiteX57" fmla="*/ 81987 w 541381"/>
                    <a:gd name="connsiteY57" fmla="*/ 12383 h 1292542"/>
                    <a:gd name="connsiteX58" fmla="*/ 19122 w 541381"/>
                    <a:gd name="connsiteY58" fmla="*/ 5715 h 1292542"/>
                    <a:gd name="connsiteX59" fmla="*/ 72 w 541381"/>
                    <a:gd name="connsiteY59" fmla="*/ 0 h 1292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541381" h="1292542">
                      <a:moveTo>
                        <a:pt x="72" y="0"/>
                      </a:moveTo>
                      <a:cubicBezTo>
                        <a:pt x="72" y="952"/>
                        <a:pt x="7692" y="1905"/>
                        <a:pt x="21980" y="1905"/>
                      </a:cubicBezTo>
                      <a:cubicBezTo>
                        <a:pt x="36267" y="1905"/>
                        <a:pt x="58175" y="1905"/>
                        <a:pt x="84845" y="2858"/>
                      </a:cubicBezTo>
                      <a:cubicBezTo>
                        <a:pt x="112467" y="3810"/>
                        <a:pt x="144852" y="4763"/>
                        <a:pt x="182952" y="9525"/>
                      </a:cubicBezTo>
                      <a:cubicBezTo>
                        <a:pt x="221052" y="13335"/>
                        <a:pt x="263915" y="20002"/>
                        <a:pt x="309635" y="32385"/>
                      </a:cubicBezTo>
                      <a:cubicBezTo>
                        <a:pt x="355355" y="44767"/>
                        <a:pt x="404885" y="62865"/>
                        <a:pt x="450605" y="95250"/>
                      </a:cubicBezTo>
                      <a:cubicBezTo>
                        <a:pt x="473465" y="111442"/>
                        <a:pt x="494420" y="132397"/>
                        <a:pt x="510612" y="159067"/>
                      </a:cubicBezTo>
                      <a:cubicBezTo>
                        <a:pt x="526805" y="184785"/>
                        <a:pt x="537282" y="215265"/>
                        <a:pt x="540140" y="246697"/>
                      </a:cubicBezTo>
                      <a:cubicBezTo>
                        <a:pt x="545855" y="308610"/>
                        <a:pt x="531567" y="373380"/>
                        <a:pt x="502992" y="430530"/>
                      </a:cubicBezTo>
                      <a:cubicBezTo>
                        <a:pt x="474417" y="487680"/>
                        <a:pt x="433460" y="538163"/>
                        <a:pt x="390597" y="583883"/>
                      </a:cubicBezTo>
                      <a:cubicBezTo>
                        <a:pt x="346782" y="629602"/>
                        <a:pt x="299157" y="670560"/>
                        <a:pt x="258200" y="713422"/>
                      </a:cubicBezTo>
                      <a:cubicBezTo>
                        <a:pt x="247722" y="723900"/>
                        <a:pt x="238197" y="735330"/>
                        <a:pt x="230577" y="746760"/>
                      </a:cubicBezTo>
                      <a:cubicBezTo>
                        <a:pt x="222957" y="758190"/>
                        <a:pt x="216290" y="769620"/>
                        <a:pt x="213432" y="780097"/>
                      </a:cubicBezTo>
                      <a:cubicBezTo>
                        <a:pt x="210575" y="790575"/>
                        <a:pt x="211527" y="800100"/>
                        <a:pt x="217242" y="809625"/>
                      </a:cubicBezTo>
                      <a:lnTo>
                        <a:pt x="222957" y="819150"/>
                      </a:lnTo>
                      <a:lnTo>
                        <a:pt x="228672" y="827722"/>
                      </a:lnTo>
                      <a:cubicBezTo>
                        <a:pt x="232482" y="833438"/>
                        <a:pt x="236292" y="840105"/>
                        <a:pt x="240102" y="845820"/>
                      </a:cubicBezTo>
                      <a:cubicBezTo>
                        <a:pt x="271535" y="892493"/>
                        <a:pt x="309635" y="933450"/>
                        <a:pt x="342972" y="977265"/>
                      </a:cubicBezTo>
                      <a:cubicBezTo>
                        <a:pt x="359165" y="999173"/>
                        <a:pt x="374405" y="1022033"/>
                        <a:pt x="384882" y="1046798"/>
                      </a:cubicBezTo>
                      <a:cubicBezTo>
                        <a:pt x="389645" y="1059180"/>
                        <a:pt x="394407" y="1071562"/>
                        <a:pt x="396312" y="1084898"/>
                      </a:cubicBezTo>
                      <a:lnTo>
                        <a:pt x="397265" y="1089660"/>
                      </a:lnTo>
                      <a:cubicBezTo>
                        <a:pt x="398217" y="1092518"/>
                        <a:pt x="397265" y="1092518"/>
                        <a:pt x="398217" y="1094423"/>
                      </a:cubicBezTo>
                      <a:cubicBezTo>
                        <a:pt x="398217" y="1097280"/>
                        <a:pt x="399170" y="1100137"/>
                        <a:pt x="399170" y="1103948"/>
                      </a:cubicBezTo>
                      <a:cubicBezTo>
                        <a:pt x="399170" y="1107758"/>
                        <a:pt x="399170" y="1110615"/>
                        <a:pt x="399170" y="1114425"/>
                      </a:cubicBezTo>
                      <a:cubicBezTo>
                        <a:pt x="399170" y="1117283"/>
                        <a:pt x="399170" y="1121093"/>
                        <a:pt x="399170" y="1123950"/>
                      </a:cubicBezTo>
                      <a:cubicBezTo>
                        <a:pt x="397265" y="1149668"/>
                        <a:pt x="385835" y="1173480"/>
                        <a:pt x="371547" y="1190625"/>
                      </a:cubicBezTo>
                      <a:cubicBezTo>
                        <a:pt x="357260" y="1207770"/>
                        <a:pt x="340115" y="1220152"/>
                        <a:pt x="322970" y="1230630"/>
                      </a:cubicBezTo>
                      <a:cubicBezTo>
                        <a:pt x="289632" y="1250633"/>
                        <a:pt x="258200" y="1261110"/>
                        <a:pt x="231530" y="1269683"/>
                      </a:cubicBezTo>
                      <a:cubicBezTo>
                        <a:pt x="205812" y="1278255"/>
                        <a:pt x="184857" y="1283018"/>
                        <a:pt x="170570" y="1286827"/>
                      </a:cubicBezTo>
                      <a:cubicBezTo>
                        <a:pt x="156282" y="1290637"/>
                        <a:pt x="148662" y="1292543"/>
                        <a:pt x="148662" y="1292543"/>
                      </a:cubicBezTo>
                      <a:cubicBezTo>
                        <a:pt x="148662" y="1292543"/>
                        <a:pt x="156282" y="1289685"/>
                        <a:pt x="169617" y="1284923"/>
                      </a:cubicBezTo>
                      <a:cubicBezTo>
                        <a:pt x="182952" y="1280160"/>
                        <a:pt x="202955" y="1272540"/>
                        <a:pt x="228672" y="1262062"/>
                      </a:cubicBezTo>
                      <a:cubicBezTo>
                        <a:pt x="253437" y="1251585"/>
                        <a:pt x="283917" y="1238250"/>
                        <a:pt x="314397" y="1217295"/>
                      </a:cubicBezTo>
                      <a:cubicBezTo>
                        <a:pt x="329637" y="1206818"/>
                        <a:pt x="344877" y="1194435"/>
                        <a:pt x="356307" y="1178243"/>
                      </a:cubicBezTo>
                      <a:cubicBezTo>
                        <a:pt x="367737" y="1162050"/>
                        <a:pt x="375357" y="1143000"/>
                        <a:pt x="376310" y="1122045"/>
                      </a:cubicBezTo>
                      <a:lnTo>
                        <a:pt x="376310" y="1114425"/>
                      </a:lnTo>
                      <a:lnTo>
                        <a:pt x="375357" y="1106805"/>
                      </a:lnTo>
                      <a:cubicBezTo>
                        <a:pt x="375357" y="1103948"/>
                        <a:pt x="374405" y="1101090"/>
                        <a:pt x="374405" y="1098233"/>
                      </a:cubicBezTo>
                      <a:cubicBezTo>
                        <a:pt x="374405" y="1097280"/>
                        <a:pt x="373452" y="1094423"/>
                        <a:pt x="373452" y="1094423"/>
                      </a:cubicBezTo>
                      <a:lnTo>
                        <a:pt x="372500" y="1090612"/>
                      </a:lnTo>
                      <a:cubicBezTo>
                        <a:pt x="369642" y="1080135"/>
                        <a:pt x="365832" y="1068705"/>
                        <a:pt x="360117" y="1058227"/>
                      </a:cubicBezTo>
                      <a:cubicBezTo>
                        <a:pt x="349640" y="1037273"/>
                        <a:pt x="335352" y="1016318"/>
                        <a:pt x="319160" y="996315"/>
                      </a:cubicBezTo>
                      <a:cubicBezTo>
                        <a:pt x="285822" y="956310"/>
                        <a:pt x="245817" y="915352"/>
                        <a:pt x="210575" y="866775"/>
                      </a:cubicBezTo>
                      <a:cubicBezTo>
                        <a:pt x="205812" y="861060"/>
                        <a:pt x="202002" y="854393"/>
                        <a:pt x="198192" y="847725"/>
                      </a:cubicBezTo>
                      <a:lnTo>
                        <a:pt x="191525" y="838200"/>
                      </a:lnTo>
                      <a:lnTo>
                        <a:pt x="185810" y="828675"/>
                      </a:lnTo>
                      <a:cubicBezTo>
                        <a:pt x="181047" y="821055"/>
                        <a:pt x="177237" y="811530"/>
                        <a:pt x="175332" y="802005"/>
                      </a:cubicBezTo>
                      <a:cubicBezTo>
                        <a:pt x="173427" y="792480"/>
                        <a:pt x="174380" y="782002"/>
                        <a:pt x="176285" y="772477"/>
                      </a:cubicBezTo>
                      <a:cubicBezTo>
                        <a:pt x="180095" y="754380"/>
                        <a:pt x="189620" y="739140"/>
                        <a:pt x="198192" y="724852"/>
                      </a:cubicBezTo>
                      <a:cubicBezTo>
                        <a:pt x="207717" y="711518"/>
                        <a:pt x="218195" y="699135"/>
                        <a:pt x="228672" y="687705"/>
                      </a:cubicBezTo>
                      <a:cubicBezTo>
                        <a:pt x="271535" y="641985"/>
                        <a:pt x="318207" y="601027"/>
                        <a:pt x="360117" y="557213"/>
                      </a:cubicBezTo>
                      <a:cubicBezTo>
                        <a:pt x="402027" y="513397"/>
                        <a:pt x="441080" y="465772"/>
                        <a:pt x="466797" y="414338"/>
                      </a:cubicBezTo>
                      <a:cubicBezTo>
                        <a:pt x="493467" y="362902"/>
                        <a:pt x="507755" y="305752"/>
                        <a:pt x="503945" y="251460"/>
                      </a:cubicBezTo>
                      <a:cubicBezTo>
                        <a:pt x="502040" y="224790"/>
                        <a:pt x="494420" y="199072"/>
                        <a:pt x="481085" y="177165"/>
                      </a:cubicBezTo>
                      <a:cubicBezTo>
                        <a:pt x="468702" y="155258"/>
                        <a:pt x="450605" y="136208"/>
                        <a:pt x="430602" y="120015"/>
                      </a:cubicBezTo>
                      <a:cubicBezTo>
                        <a:pt x="390597" y="88583"/>
                        <a:pt x="344877" y="68580"/>
                        <a:pt x="301062" y="55245"/>
                      </a:cubicBezTo>
                      <a:cubicBezTo>
                        <a:pt x="257247" y="40958"/>
                        <a:pt x="216290" y="32385"/>
                        <a:pt x="179142" y="25717"/>
                      </a:cubicBezTo>
                      <a:cubicBezTo>
                        <a:pt x="141995" y="19050"/>
                        <a:pt x="109610" y="15240"/>
                        <a:pt x="81987" y="12383"/>
                      </a:cubicBezTo>
                      <a:cubicBezTo>
                        <a:pt x="55317" y="9525"/>
                        <a:pt x="33410" y="7620"/>
                        <a:pt x="19122" y="5715"/>
                      </a:cubicBezTo>
                      <a:cubicBezTo>
                        <a:pt x="7692" y="2858"/>
                        <a:pt x="-880" y="952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602DD733-C669-40EF-AC2D-323BBF1CB992}"/>
                    </a:ext>
                  </a:extLst>
                </p:cNvPr>
                <p:cNvSpPr/>
                <p:nvPr/>
              </p:nvSpPr>
              <p:spPr>
                <a:xfrm>
                  <a:off x="3255644" y="1825689"/>
                  <a:ext cx="461685" cy="1211833"/>
                </a:xfrm>
                <a:custGeom>
                  <a:avLst/>
                  <a:gdLst>
                    <a:gd name="connsiteX0" fmla="*/ 0 w 461685"/>
                    <a:gd name="connsiteY0" fmla="*/ 9778 h 1211833"/>
                    <a:gd name="connsiteX1" fmla="*/ 20003 w 461685"/>
                    <a:gd name="connsiteY1" fmla="*/ 8826 h 1211833"/>
                    <a:gd name="connsiteX2" fmla="*/ 78105 w 461685"/>
                    <a:gd name="connsiteY2" fmla="*/ 3111 h 1211833"/>
                    <a:gd name="connsiteX3" fmla="*/ 168593 w 461685"/>
                    <a:gd name="connsiteY3" fmla="*/ 253 h 1211833"/>
                    <a:gd name="connsiteX4" fmla="*/ 286703 w 461685"/>
                    <a:gd name="connsiteY4" fmla="*/ 15493 h 1211833"/>
                    <a:gd name="connsiteX5" fmla="*/ 351472 w 461685"/>
                    <a:gd name="connsiteY5" fmla="*/ 40258 h 1211833"/>
                    <a:gd name="connsiteX6" fmla="*/ 412433 w 461685"/>
                    <a:gd name="connsiteY6" fmla="*/ 86931 h 1211833"/>
                    <a:gd name="connsiteX7" fmla="*/ 452438 w 461685"/>
                    <a:gd name="connsiteY7" fmla="*/ 158368 h 1211833"/>
                    <a:gd name="connsiteX8" fmla="*/ 461010 w 461685"/>
                    <a:gd name="connsiteY8" fmla="*/ 242188 h 1211833"/>
                    <a:gd name="connsiteX9" fmla="*/ 457200 w 461685"/>
                    <a:gd name="connsiteY9" fmla="*/ 285051 h 1211833"/>
                    <a:gd name="connsiteX10" fmla="*/ 446722 w 461685"/>
                    <a:gd name="connsiteY10" fmla="*/ 326961 h 1211833"/>
                    <a:gd name="connsiteX11" fmla="*/ 411480 w 461685"/>
                    <a:gd name="connsiteY11" fmla="*/ 406971 h 1211833"/>
                    <a:gd name="connsiteX12" fmla="*/ 299085 w 461685"/>
                    <a:gd name="connsiteY12" fmla="*/ 542226 h 1211833"/>
                    <a:gd name="connsiteX13" fmla="*/ 235268 w 461685"/>
                    <a:gd name="connsiteY13" fmla="*/ 600328 h 1211833"/>
                    <a:gd name="connsiteX14" fmla="*/ 175260 w 461685"/>
                    <a:gd name="connsiteY14" fmla="*/ 657478 h 1211833"/>
                    <a:gd name="connsiteX15" fmla="*/ 145733 w 461685"/>
                    <a:gd name="connsiteY15" fmla="*/ 715581 h 1211833"/>
                    <a:gd name="connsiteX16" fmla="*/ 146685 w 461685"/>
                    <a:gd name="connsiteY16" fmla="*/ 722248 h 1211833"/>
                    <a:gd name="connsiteX17" fmla="*/ 149543 w 461685"/>
                    <a:gd name="connsiteY17" fmla="*/ 728916 h 1211833"/>
                    <a:gd name="connsiteX18" fmla="*/ 149543 w 461685"/>
                    <a:gd name="connsiteY18" fmla="*/ 729868 h 1211833"/>
                    <a:gd name="connsiteX19" fmla="*/ 149543 w 461685"/>
                    <a:gd name="connsiteY19" fmla="*/ 729868 h 1211833"/>
                    <a:gd name="connsiteX20" fmla="*/ 149543 w 461685"/>
                    <a:gd name="connsiteY20" fmla="*/ 730821 h 1211833"/>
                    <a:gd name="connsiteX21" fmla="*/ 150495 w 461685"/>
                    <a:gd name="connsiteY21" fmla="*/ 732726 h 1211833"/>
                    <a:gd name="connsiteX22" fmla="*/ 153353 w 461685"/>
                    <a:gd name="connsiteY22" fmla="*/ 737488 h 1211833"/>
                    <a:gd name="connsiteX23" fmla="*/ 158115 w 461685"/>
                    <a:gd name="connsiteY23" fmla="*/ 746061 h 1211833"/>
                    <a:gd name="connsiteX24" fmla="*/ 168593 w 461685"/>
                    <a:gd name="connsiteY24" fmla="*/ 762253 h 1211833"/>
                    <a:gd name="connsiteX25" fmla="*/ 180022 w 461685"/>
                    <a:gd name="connsiteY25" fmla="*/ 778446 h 1211833"/>
                    <a:gd name="connsiteX26" fmla="*/ 279083 w 461685"/>
                    <a:gd name="connsiteY26" fmla="*/ 895603 h 1211833"/>
                    <a:gd name="connsiteX27" fmla="*/ 318135 w 461685"/>
                    <a:gd name="connsiteY27" fmla="*/ 960373 h 1211833"/>
                    <a:gd name="connsiteX28" fmla="*/ 323850 w 461685"/>
                    <a:gd name="connsiteY28" fmla="*/ 977518 h 1211833"/>
                    <a:gd name="connsiteX29" fmla="*/ 327660 w 461685"/>
                    <a:gd name="connsiteY29" fmla="*/ 995616 h 1211833"/>
                    <a:gd name="connsiteX30" fmla="*/ 327660 w 461685"/>
                    <a:gd name="connsiteY30" fmla="*/ 996568 h 1211833"/>
                    <a:gd name="connsiteX31" fmla="*/ 327660 w 461685"/>
                    <a:gd name="connsiteY31" fmla="*/ 997521 h 1211833"/>
                    <a:gd name="connsiteX32" fmla="*/ 327660 w 461685"/>
                    <a:gd name="connsiteY32" fmla="*/ 998473 h 1211833"/>
                    <a:gd name="connsiteX33" fmla="*/ 327660 w 461685"/>
                    <a:gd name="connsiteY33" fmla="*/ 1000378 h 1211833"/>
                    <a:gd name="connsiteX34" fmla="*/ 327660 w 461685"/>
                    <a:gd name="connsiteY34" fmla="*/ 1004188 h 1211833"/>
                    <a:gd name="connsiteX35" fmla="*/ 328613 w 461685"/>
                    <a:gd name="connsiteY35" fmla="*/ 1012761 h 1211833"/>
                    <a:gd name="connsiteX36" fmla="*/ 329565 w 461685"/>
                    <a:gd name="connsiteY36" fmla="*/ 1029906 h 1211833"/>
                    <a:gd name="connsiteX37" fmla="*/ 314325 w 461685"/>
                    <a:gd name="connsiteY37" fmla="*/ 1093723 h 1211833"/>
                    <a:gd name="connsiteX38" fmla="*/ 279083 w 461685"/>
                    <a:gd name="connsiteY38" fmla="*/ 1140396 h 1211833"/>
                    <a:gd name="connsiteX39" fmla="*/ 200025 w 461685"/>
                    <a:gd name="connsiteY39" fmla="*/ 1188021 h 1211833"/>
                    <a:gd name="connsiteX40" fmla="*/ 144780 w 461685"/>
                    <a:gd name="connsiteY40" fmla="*/ 1207071 h 1211833"/>
                    <a:gd name="connsiteX41" fmla="*/ 124778 w 461685"/>
                    <a:gd name="connsiteY41" fmla="*/ 1211833 h 1211833"/>
                    <a:gd name="connsiteX42" fmla="*/ 143828 w 461685"/>
                    <a:gd name="connsiteY42" fmla="*/ 1204213 h 1211833"/>
                    <a:gd name="connsiteX43" fmla="*/ 166688 w 461685"/>
                    <a:gd name="connsiteY43" fmla="*/ 1194688 h 1211833"/>
                    <a:gd name="connsiteX44" fmla="*/ 196215 w 461685"/>
                    <a:gd name="connsiteY44" fmla="*/ 1180401 h 1211833"/>
                    <a:gd name="connsiteX45" fmla="*/ 267653 w 461685"/>
                    <a:gd name="connsiteY45" fmla="*/ 1128966 h 1211833"/>
                    <a:gd name="connsiteX46" fmla="*/ 296228 w 461685"/>
                    <a:gd name="connsiteY46" fmla="*/ 1085151 h 1211833"/>
                    <a:gd name="connsiteX47" fmla="*/ 305753 w 461685"/>
                    <a:gd name="connsiteY47" fmla="*/ 1029906 h 1211833"/>
                    <a:gd name="connsiteX48" fmla="*/ 304800 w 461685"/>
                    <a:gd name="connsiteY48" fmla="*/ 1014666 h 1211833"/>
                    <a:gd name="connsiteX49" fmla="*/ 303847 w 461685"/>
                    <a:gd name="connsiteY49" fmla="*/ 1006093 h 1211833"/>
                    <a:gd name="connsiteX50" fmla="*/ 302895 w 461685"/>
                    <a:gd name="connsiteY50" fmla="*/ 1002283 h 1211833"/>
                    <a:gd name="connsiteX51" fmla="*/ 302895 w 461685"/>
                    <a:gd name="connsiteY51" fmla="*/ 1000378 h 1211833"/>
                    <a:gd name="connsiteX52" fmla="*/ 302895 w 461685"/>
                    <a:gd name="connsiteY52" fmla="*/ 999426 h 1211833"/>
                    <a:gd name="connsiteX53" fmla="*/ 302895 w 461685"/>
                    <a:gd name="connsiteY53" fmla="*/ 999426 h 1211833"/>
                    <a:gd name="connsiteX54" fmla="*/ 302895 w 461685"/>
                    <a:gd name="connsiteY54" fmla="*/ 999426 h 1211833"/>
                    <a:gd name="connsiteX55" fmla="*/ 299085 w 461685"/>
                    <a:gd name="connsiteY55" fmla="*/ 984186 h 1211833"/>
                    <a:gd name="connsiteX56" fmla="*/ 293370 w 461685"/>
                    <a:gd name="connsiteY56" fmla="*/ 969898 h 1211833"/>
                    <a:gd name="connsiteX57" fmla="*/ 256222 w 461685"/>
                    <a:gd name="connsiteY57" fmla="*/ 913701 h 1211833"/>
                    <a:gd name="connsiteX58" fmla="*/ 152400 w 461685"/>
                    <a:gd name="connsiteY58" fmla="*/ 798448 h 1211833"/>
                    <a:gd name="connsiteX59" fmla="*/ 140018 w 461685"/>
                    <a:gd name="connsiteY59" fmla="*/ 781303 h 1211833"/>
                    <a:gd name="connsiteX60" fmla="*/ 127635 w 461685"/>
                    <a:gd name="connsiteY60" fmla="*/ 764158 h 1211833"/>
                    <a:gd name="connsiteX61" fmla="*/ 121920 w 461685"/>
                    <a:gd name="connsiteY61" fmla="*/ 755586 h 1211833"/>
                    <a:gd name="connsiteX62" fmla="*/ 119063 w 461685"/>
                    <a:gd name="connsiteY62" fmla="*/ 750823 h 1211833"/>
                    <a:gd name="connsiteX63" fmla="*/ 118110 w 461685"/>
                    <a:gd name="connsiteY63" fmla="*/ 748918 h 1211833"/>
                    <a:gd name="connsiteX64" fmla="*/ 118110 w 461685"/>
                    <a:gd name="connsiteY64" fmla="*/ 747966 h 1211833"/>
                    <a:gd name="connsiteX65" fmla="*/ 117157 w 461685"/>
                    <a:gd name="connsiteY65" fmla="*/ 747013 h 1211833"/>
                    <a:gd name="connsiteX66" fmla="*/ 116205 w 461685"/>
                    <a:gd name="connsiteY66" fmla="*/ 745108 h 1211833"/>
                    <a:gd name="connsiteX67" fmla="*/ 110490 w 461685"/>
                    <a:gd name="connsiteY67" fmla="*/ 732726 h 1211833"/>
                    <a:gd name="connsiteX68" fmla="*/ 107632 w 461685"/>
                    <a:gd name="connsiteY68" fmla="*/ 719391 h 1211833"/>
                    <a:gd name="connsiteX69" fmla="*/ 118110 w 461685"/>
                    <a:gd name="connsiteY69" fmla="*/ 667956 h 1211833"/>
                    <a:gd name="connsiteX70" fmla="*/ 145733 w 461685"/>
                    <a:gd name="connsiteY70" fmla="*/ 629856 h 1211833"/>
                    <a:gd name="connsiteX71" fmla="*/ 208597 w 461685"/>
                    <a:gd name="connsiteY71" fmla="*/ 568896 h 1211833"/>
                    <a:gd name="connsiteX72" fmla="*/ 271463 w 461685"/>
                    <a:gd name="connsiteY72" fmla="*/ 511746 h 1211833"/>
                    <a:gd name="connsiteX73" fmla="*/ 378143 w 461685"/>
                    <a:gd name="connsiteY73" fmla="*/ 386016 h 1211833"/>
                    <a:gd name="connsiteX74" fmla="*/ 425768 w 461685"/>
                    <a:gd name="connsiteY74" fmla="*/ 238378 h 1211833"/>
                    <a:gd name="connsiteX75" fmla="*/ 389572 w 461685"/>
                    <a:gd name="connsiteY75" fmla="*/ 105028 h 1211833"/>
                    <a:gd name="connsiteX76" fmla="*/ 280035 w 461685"/>
                    <a:gd name="connsiteY76" fmla="*/ 37401 h 1211833"/>
                    <a:gd name="connsiteX77" fmla="*/ 167640 w 461685"/>
                    <a:gd name="connsiteY77" fmla="*/ 15493 h 1211833"/>
                    <a:gd name="connsiteX78" fmla="*/ 78105 w 461685"/>
                    <a:gd name="connsiteY78" fmla="*/ 10731 h 1211833"/>
                    <a:gd name="connsiteX79" fmla="*/ 20003 w 461685"/>
                    <a:gd name="connsiteY79" fmla="*/ 10731 h 1211833"/>
                    <a:gd name="connsiteX80" fmla="*/ 0 w 461685"/>
                    <a:gd name="connsiteY80" fmla="*/ 9778 h 1211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461685" h="1211833">
                      <a:moveTo>
                        <a:pt x="0" y="9778"/>
                      </a:moveTo>
                      <a:cubicBezTo>
                        <a:pt x="0" y="10731"/>
                        <a:pt x="6668" y="10731"/>
                        <a:pt x="20003" y="8826"/>
                      </a:cubicBezTo>
                      <a:cubicBezTo>
                        <a:pt x="33338" y="7873"/>
                        <a:pt x="53340" y="5016"/>
                        <a:pt x="78105" y="3111"/>
                      </a:cubicBezTo>
                      <a:cubicBezTo>
                        <a:pt x="102870" y="1206"/>
                        <a:pt x="133350" y="-699"/>
                        <a:pt x="168593" y="253"/>
                      </a:cubicBezTo>
                      <a:cubicBezTo>
                        <a:pt x="203835" y="1206"/>
                        <a:pt x="243840" y="4063"/>
                        <a:pt x="286703" y="15493"/>
                      </a:cubicBezTo>
                      <a:cubicBezTo>
                        <a:pt x="307658" y="21208"/>
                        <a:pt x="330518" y="28828"/>
                        <a:pt x="351472" y="40258"/>
                      </a:cubicBezTo>
                      <a:cubicBezTo>
                        <a:pt x="373380" y="51688"/>
                        <a:pt x="394335" y="66928"/>
                        <a:pt x="412433" y="86931"/>
                      </a:cubicBezTo>
                      <a:cubicBezTo>
                        <a:pt x="430530" y="106933"/>
                        <a:pt x="443865" y="131698"/>
                        <a:pt x="452438" y="158368"/>
                      </a:cubicBezTo>
                      <a:cubicBezTo>
                        <a:pt x="461010" y="185038"/>
                        <a:pt x="462915" y="213613"/>
                        <a:pt x="461010" y="242188"/>
                      </a:cubicBezTo>
                      <a:cubicBezTo>
                        <a:pt x="461010" y="255523"/>
                        <a:pt x="459105" y="269811"/>
                        <a:pt x="457200" y="285051"/>
                      </a:cubicBezTo>
                      <a:cubicBezTo>
                        <a:pt x="454343" y="299338"/>
                        <a:pt x="451485" y="313626"/>
                        <a:pt x="446722" y="326961"/>
                      </a:cubicBezTo>
                      <a:cubicBezTo>
                        <a:pt x="438150" y="354583"/>
                        <a:pt x="426720" y="382206"/>
                        <a:pt x="411480" y="406971"/>
                      </a:cubicBezTo>
                      <a:cubicBezTo>
                        <a:pt x="381953" y="458406"/>
                        <a:pt x="340995" y="502221"/>
                        <a:pt x="299085" y="542226"/>
                      </a:cubicBezTo>
                      <a:cubicBezTo>
                        <a:pt x="278130" y="562228"/>
                        <a:pt x="256222" y="581278"/>
                        <a:pt x="235268" y="600328"/>
                      </a:cubicBezTo>
                      <a:cubicBezTo>
                        <a:pt x="214313" y="619378"/>
                        <a:pt x="193358" y="637476"/>
                        <a:pt x="175260" y="657478"/>
                      </a:cubicBezTo>
                      <a:cubicBezTo>
                        <a:pt x="158115" y="676528"/>
                        <a:pt x="143828" y="698436"/>
                        <a:pt x="145733" y="715581"/>
                      </a:cubicBezTo>
                      <a:cubicBezTo>
                        <a:pt x="146685" y="717486"/>
                        <a:pt x="146685" y="720343"/>
                        <a:pt x="146685" y="722248"/>
                      </a:cubicBezTo>
                      <a:lnTo>
                        <a:pt x="149543" y="728916"/>
                      </a:lnTo>
                      <a:lnTo>
                        <a:pt x="149543" y="729868"/>
                      </a:lnTo>
                      <a:cubicBezTo>
                        <a:pt x="149543" y="729868"/>
                        <a:pt x="149543" y="730821"/>
                        <a:pt x="149543" y="729868"/>
                      </a:cubicBezTo>
                      <a:lnTo>
                        <a:pt x="149543" y="730821"/>
                      </a:lnTo>
                      <a:lnTo>
                        <a:pt x="150495" y="732726"/>
                      </a:lnTo>
                      <a:lnTo>
                        <a:pt x="153353" y="737488"/>
                      </a:lnTo>
                      <a:lnTo>
                        <a:pt x="158115" y="746061"/>
                      </a:lnTo>
                      <a:cubicBezTo>
                        <a:pt x="161925" y="751776"/>
                        <a:pt x="164783" y="756538"/>
                        <a:pt x="168593" y="762253"/>
                      </a:cubicBezTo>
                      <a:cubicBezTo>
                        <a:pt x="172403" y="767968"/>
                        <a:pt x="176213" y="772731"/>
                        <a:pt x="180022" y="778446"/>
                      </a:cubicBezTo>
                      <a:cubicBezTo>
                        <a:pt x="210503" y="820356"/>
                        <a:pt x="247650" y="856551"/>
                        <a:pt x="279083" y="895603"/>
                      </a:cubicBezTo>
                      <a:cubicBezTo>
                        <a:pt x="294322" y="915606"/>
                        <a:pt x="308610" y="936561"/>
                        <a:pt x="318135" y="960373"/>
                      </a:cubicBezTo>
                      <a:cubicBezTo>
                        <a:pt x="320040" y="966088"/>
                        <a:pt x="321945" y="971803"/>
                        <a:pt x="323850" y="977518"/>
                      </a:cubicBezTo>
                      <a:cubicBezTo>
                        <a:pt x="324803" y="983233"/>
                        <a:pt x="326708" y="989901"/>
                        <a:pt x="327660" y="995616"/>
                      </a:cubicBezTo>
                      <a:lnTo>
                        <a:pt x="327660" y="996568"/>
                      </a:lnTo>
                      <a:lnTo>
                        <a:pt x="327660" y="997521"/>
                      </a:lnTo>
                      <a:lnTo>
                        <a:pt x="327660" y="998473"/>
                      </a:lnTo>
                      <a:lnTo>
                        <a:pt x="327660" y="1000378"/>
                      </a:lnTo>
                      <a:lnTo>
                        <a:pt x="327660" y="1004188"/>
                      </a:lnTo>
                      <a:lnTo>
                        <a:pt x="328613" y="1012761"/>
                      </a:lnTo>
                      <a:cubicBezTo>
                        <a:pt x="329565" y="1017523"/>
                        <a:pt x="329565" y="1024191"/>
                        <a:pt x="329565" y="1029906"/>
                      </a:cubicBezTo>
                      <a:cubicBezTo>
                        <a:pt x="329565" y="1053718"/>
                        <a:pt x="324803" y="1075626"/>
                        <a:pt x="314325" y="1093723"/>
                      </a:cubicBezTo>
                      <a:cubicBezTo>
                        <a:pt x="304800" y="1112773"/>
                        <a:pt x="291465" y="1127061"/>
                        <a:pt x="279083" y="1140396"/>
                      </a:cubicBezTo>
                      <a:cubicBezTo>
                        <a:pt x="251460" y="1164208"/>
                        <a:pt x="223838" y="1178496"/>
                        <a:pt x="200025" y="1188021"/>
                      </a:cubicBezTo>
                      <a:cubicBezTo>
                        <a:pt x="177165" y="1197546"/>
                        <a:pt x="157163" y="1203261"/>
                        <a:pt x="144780" y="1207071"/>
                      </a:cubicBezTo>
                      <a:cubicBezTo>
                        <a:pt x="131445" y="1210881"/>
                        <a:pt x="124778" y="1211833"/>
                        <a:pt x="124778" y="1211833"/>
                      </a:cubicBezTo>
                      <a:cubicBezTo>
                        <a:pt x="124778" y="1211833"/>
                        <a:pt x="131445" y="1208976"/>
                        <a:pt x="143828" y="1204213"/>
                      </a:cubicBezTo>
                      <a:cubicBezTo>
                        <a:pt x="150495" y="1201356"/>
                        <a:pt x="158115" y="1198498"/>
                        <a:pt x="166688" y="1194688"/>
                      </a:cubicBezTo>
                      <a:cubicBezTo>
                        <a:pt x="175260" y="1190879"/>
                        <a:pt x="185738" y="1186116"/>
                        <a:pt x="196215" y="1180401"/>
                      </a:cubicBezTo>
                      <a:cubicBezTo>
                        <a:pt x="218122" y="1168971"/>
                        <a:pt x="243840" y="1152779"/>
                        <a:pt x="267653" y="1128966"/>
                      </a:cubicBezTo>
                      <a:cubicBezTo>
                        <a:pt x="279083" y="1116583"/>
                        <a:pt x="289560" y="1102296"/>
                        <a:pt x="296228" y="1085151"/>
                      </a:cubicBezTo>
                      <a:cubicBezTo>
                        <a:pt x="303847" y="1068958"/>
                        <a:pt x="306705" y="1048956"/>
                        <a:pt x="305753" y="1029906"/>
                      </a:cubicBezTo>
                      <a:cubicBezTo>
                        <a:pt x="305753" y="1025143"/>
                        <a:pt x="305753" y="1020381"/>
                        <a:pt x="304800" y="1014666"/>
                      </a:cubicBezTo>
                      <a:lnTo>
                        <a:pt x="303847" y="1006093"/>
                      </a:lnTo>
                      <a:lnTo>
                        <a:pt x="302895" y="1002283"/>
                      </a:lnTo>
                      <a:lnTo>
                        <a:pt x="302895" y="1000378"/>
                      </a:lnTo>
                      <a:lnTo>
                        <a:pt x="302895" y="999426"/>
                      </a:lnTo>
                      <a:cubicBezTo>
                        <a:pt x="302895" y="999426"/>
                        <a:pt x="302895" y="1000378"/>
                        <a:pt x="302895" y="999426"/>
                      </a:cubicBezTo>
                      <a:lnTo>
                        <a:pt x="302895" y="999426"/>
                      </a:lnTo>
                      <a:cubicBezTo>
                        <a:pt x="301943" y="994663"/>
                        <a:pt x="300038" y="989901"/>
                        <a:pt x="299085" y="984186"/>
                      </a:cubicBezTo>
                      <a:cubicBezTo>
                        <a:pt x="297180" y="979423"/>
                        <a:pt x="295275" y="974661"/>
                        <a:pt x="293370" y="969898"/>
                      </a:cubicBezTo>
                      <a:cubicBezTo>
                        <a:pt x="284797" y="950848"/>
                        <a:pt x="271463" y="931798"/>
                        <a:pt x="256222" y="913701"/>
                      </a:cubicBezTo>
                      <a:cubicBezTo>
                        <a:pt x="224790" y="877506"/>
                        <a:pt x="185738" y="842263"/>
                        <a:pt x="152400" y="798448"/>
                      </a:cubicBezTo>
                      <a:cubicBezTo>
                        <a:pt x="148590" y="792733"/>
                        <a:pt x="143828" y="787971"/>
                        <a:pt x="140018" y="781303"/>
                      </a:cubicBezTo>
                      <a:cubicBezTo>
                        <a:pt x="136208" y="775588"/>
                        <a:pt x="131445" y="769873"/>
                        <a:pt x="127635" y="764158"/>
                      </a:cubicBezTo>
                      <a:lnTo>
                        <a:pt x="121920" y="755586"/>
                      </a:lnTo>
                      <a:lnTo>
                        <a:pt x="119063" y="750823"/>
                      </a:lnTo>
                      <a:lnTo>
                        <a:pt x="118110" y="748918"/>
                      </a:lnTo>
                      <a:lnTo>
                        <a:pt x="118110" y="747966"/>
                      </a:lnTo>
                      <a:cubicBezTo>
                        <a:pt x="117157" y="747013"/>
                        <a:pt x="118110" y="747013"/>
                        <a:pt x="117157" y="747013"/>
                      </a:cubicBezTo>
                      <a:lnTo>
                        <a:pt x="116205" y="745108"/>
                      </a:lnTo>
                      <a:cubicBezTo>
                        <a:pt x="114300" y="741298"/>
                        <a:pt x="112395" y="737488"/>
                        <a:pt x="110490" y="732726"/>
                      </a:cubicBezTo>
                      <a:cubicBezTo>
                        <a:pt x="109538" y="727963"/>
                        <a:pt x="108585" y="724153"/>
                        <a:pt x="107632" y="719391"/>
                      </a:cubicBezTo>
                      <a:cubicBezTo>
                        <a:pt x="104775" y="700341"/>
                        <a:pt x="110490" y="682243"/>
                        <a:pt x="118110" y="667956"/>
                      </a:cubicBezTo>
                      <a:cubicBezTo>
                        <a:pt x="125730" y="653668"/>
                        <a:pt x="135255" y="641286"/>
                        <a:pt x="145733" y="629856"/>
                      </a:cubicBezTo>
                      <a:cubicBezTo>
                        <a:pt x="165735" y="606996"/>
                        <a:pt x="186690" y="588898"/>
                        <a:pt x="208597" y="568896"/>
                      </a:cubicBezTo>
                      <a:cubicBezTo>
                        <a:pt x="229553" y="549846"/>
                        <a:pt x="251460" y="530796"/>
                        <a:pt x="271463" y="511746"/>
                      </a:cubicBezTo>
                      <a:cubicBezTo>
                        <a:pt x="312420" y="473646"/>
                        <a:pt x="350520" y="431736"/>
                        <a:pt x="378143" y="386016"/>
                      </a:cubicBezTo>
                      <a:cubicBezTo>
                        <a:pt x="404813" y="340296"/>
                        <a:pt x="423863" y="289813"/>
                        <a:pt x="425768" y="238378"/>
                      </a:cubicBezTo>
                      <a:cubicBezTo>
                        <a:pt x="430530" y="187896"/>
                        <a:pt x="419100" y="139318"/>
                        <a:pt x="389572" y="105028"/>
                      </a:cubicBezTo>
                      <a:cubicBezTo>
                        <a:pt x="360997" y="69786"/>
                        <a:pt x="319088" y="49783"/>
                        <a:pt x="280035" y="37401"/>
                      </a:cubicBezTo>
                      <a:cubicBezTo>
                        <a:pt x="240030" y="25018"/>
                        <a:pt x="201930" y="18351"/>
                        <a:pt x="167640" y="15493"/>
                      </a:cubicBezTo>
                      <a:cubicBezTo>
                        <a:pt x="133350" y="12636"/>
                        <a:pt x="102870" y="10731"/>
                        <a:pt x="78105" y="10731"/>
                      </a:cubicBezTo>
                      <a:cubicBezTo>
                        <a:pt x="53340" y="10731"/>
                        <a:pt x="33338" y="10731"/>
                        <a:pt x="20003" y="10731"/>
                      </a:cubicBezTo>
                      <a:cubicBezTo>
                        <a:pt x="6668" y="11683"/>
                        <a:pt x="0" y="10731"/>
                        <a:pt x="0" y="977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36589611-BE58-4135-B8C9-7C0C5D535109}"/>
                    </a:ext>
                  </a:extLst>
                </p:cNvPr>
                <p:cNvSpPr/>
                <p:nvPr/>
              </p:nvSpPr>
              <p:spPr>
                <a:xfrm>
                  <a:off x="3198494" y="1922021"/>
                  <a:ext cx="351431" cy="1061208"/>
                </a:xfrm>
                <a:custGeom>
                  <a:avLst/>
                  <a:gdLst>
                    <a:gd name="connsiteX0" fmla="*/ 59055 w 351431"/>
                    <a:gd name="connsiteY0" fmla="*/ 15364 h 1061208"/>
                    <a:gd name="connsiteX1" fmla="*/ 63818 w 351431"/>
                    <a:gd name="connsiteY1" fmla="*/ 15364 h 1061208"/>
                    <a:gd name="connsiteX2" fmla="*/ 77153 w 351431"/>
                    <a:gd name="connsiteY2" fmla="*/ 12506 h 1061208"/>
                    <a:gd name="connsiteX3" fmla="*/ 126682 w 351431"/>
                    <a:gd name="connsiteY3" fmla="*/ 2029 h 1061208"/>
                    <a:gd name="connsiteX4" fmla="*/ 206693 w 351431"/>
                    <a:gd name="connsiteY4" fmla="*/ 6791 h 1061208"/>
                    <a:gd name="connsiteX5" fmla="*/ 252413 w 351431"/>
                    <a:gd name="connsiteY5" fmla="*/ 28699 h 1061208"/>
                    <a:gd name="connsiteX6" fmla="*/ 293370 w 351431"/>
                    <a:gd name="connsiteY6" fmla="*/ 67751 h 1061208"/>
                    <a:gd name="connsiteX7" fmla="*/ 343853 w 351431"/>
                    <a:gd name="connsiteY7" fmla="*/ 182051 h 1061208"/>
                    <a:gd name="connsiteX8" fmla="*/ 338138 w 351431"/>
                    <a:gd name="connsiteY8" fmla="*/ 323974 h 1061208"/>
                    <a:gd name="connsiteX9" fmla="*/ 300990 w 351431"/>
                    <a:gd name="connsiteY9" fmla="*/ 390649 h 1061208"/>
                    <a:gd name="connsiteX10" fmla="*/ 249555 w 351431"/>
                    <a:gd name="connsiteY10" fmla="*/ 445894 h 1061208"/>
                    <a:gd name="connsiteX11" fmla="*/ 138113 w 351431"/>
                    <a:gd name="connsiteY11" fmla="*/ 542096 h 1061208"/>
                    <a:gd name="connsiteX12" fmla="*/ 95250 w 351431"/>
                    <a:gd name="connsiteY12" fmla="*/ 594484 h 1061208"/>
                    <a:gd name="connsiteX13" fmla="*/ 80963 w 351431"/>
                    <a:gd name="connsiteY13" fmla="*/ 654491 h 1061208"/>
                    <a:gd name="connsiteX14" fmla="*/ 86678 w 351431"/>
                    <a:gd name="connsiteY14" fmla="*/ 685924 h 1061208"/>
                    <a:gd name="connsiteX15" fmla="*/ 87630 w 351431"/>
                    <a:gd name="connsiteY15" fmla="*/ 689734 h 1061208"/>
                    <a:gd name="connsiteX16" fmla="*/ 89535 w 351431"/>
                    <a:gd name="connsiteY16" fmla="*/ 693544 h 1061208"/>
                    <a:gd name="connsiteX17" fmla="*/ 92393 w 351431"/>
                    <a:gd name="connsiteY17" fmla="*/ 702116 h 1061208"/>
                    <a:gd name="connsiteX18" fmla="*/ 99060 w 351431"/>
                    <a:gd name="connsiteY18" fmla="*/ 716404 h 1061208"/>
                    <a:gd name="connsiteX19" fmla="*/ 137160 w 351431"/>
                    <a:gd name="connsiteY19" fmla="*/ 768791 h 1061208"/>
                    <a:gd name="connsiteX20" fmla="*/ 187643 w 351431"/>
                    <a:gd name="connsiteY20" fmla="*/ 811654 h 1061208"/>
                    <a:gd name="connsiteX21" fmla="*/ 235268 w 351431"/>
                    <a:gd name="connsiteY21" fmla="*/ 864041 h 1061208"/>
                    <a:gd name="connsiteX22" fmla="*/ 248603 w 351431"/>
                    <a:gd name="connsiteY22" fmla="*/ 896426 h 1061208"/>
                    <a:gd name="connsiteX23" fmla="*/ 250508 w 351431"/>
                    <a:gd name="connsiteY23" fmla="*/ 904999 h 1061208"/>
                    <a:gd name="connsiteX24" fmla="*/ 251460 w 351431"/>
                    <a:gd name="connsiteY24" fmla="*/ 907856 h 1061208"/>
                    <a:gd name="connsiteX25" fmla="*/ 251460 w 351431"/>
                    <a:gd name="connsiteY25" fmla="*/ 909761 h 1061208"/>
                    <a:gd name="connsiteX26" fmla="*/ 251460 w 351431"/>
                    <a:gd name="connsiteY26" fmla="*/ 913572 h 1061208"/>
                    <a:gd name="connsiteX27" fmla="*/ 252413 w 351431"/>
                    <a:gd name="connsiteY27" fmla="*/ 930716 h 1061208"/>
                    <a:gd name="connsiteX28" fmla="*/ 247650 w 351431"/>
                    <a:gd name="connsiteY28" fmla="*/ 963101 h 1061208"/>
                    <a:gd name="connsiteX29" fmla="*/ 234315 w 351431"/>
                    <a:gd name="connsiteY29" fmla="*/ 991676 h 1061208"/>
                    <a:gd name="connsiteX30" fmla="*/ 193358 w 351431"/>
                    <a:gd name="connsiteY30" fmla="*/ 1031681 h 1061208"/>
                    <a:gd name="connsiteX31" fmla="*/ 147638 w 351431"/>
                    <a:gd name="connsiteY31" fmla="*/ 1051684 h 1061208"/>
                    <a:gd name="connsiteX32" fmla="*/ 68580 w 351431"/>
                    <a:gd name="connsiteY32" fmla="*/ 1061209 h 1061208"/>
                    <a:gd name="connsiteX33" fmla="*/ 18098 w 351431"/>
                    <a:gd name="connsiteY33" fmla="*/ 1054541 h 1061208"/>
                    <a:gd name="connsiteX34" fmla="*/ 4763 w 351431"/>
                    <a:gd name="connsiteY34" fmla="*/ 1051684 h 1061208"/>
                    <a:gd name="connsiteX35" fmla="*/ 0 w 351431"/>
                    <a:gd name="connsiteY35" fmla="*/ 1050732 h 1061208"/>
                    <a:gd name="connsiteX36" fmla="*/ 4763 w 351431"/>
                    <a:gd name="connsiteY36" fmla="*/ 1051684 h 1061208"/>
                    <a:gd name="connsiteX37" fmla="*/ 18098 w 351431"/>
                    <a:gd name="connsiteY37" fmla="*/ 1053589 h 1061208"/>
                    <a:gd name="connsiteX38" fmla="*/ 67628 w 351431"/>
                    <a:gd name="connsiteY38" fmla="*/ 1054541 h 1061208"/>
                    <a:gd name="connsiteX39" fmla="*/ 141923 w 351431"/>
                    <a:gd name="connsiteY39" fmla="*/ 1039301 h 1061208"/>
                    <a:gd name="connsiteX40" fmla="*/ 181928 w 351431"/>
                    <a:gd name="connsiteY40" fmla="*/ 1017394 h 1061208"/>
                    <a:gd name="connsiteX41" fmla="*/ 214313 w 351431"/>
                    <a:gd name="connsiteY41" fmla="*/ 981199 h 1061208"/>
                    <a:gd name="connsiteX42" fmla="*/ 222885 w 351431"/>
                    <a:gd name="connsiteY42" fmla="*/ 957386 h 1061208"/>
                    <a:gd name="connsiteX43" fmla="*/ 224790 w 351431"/>
                    <a:gd name="connsiteY43" fmla="*/ 931669 h 1061208"/>
                    <a:gd name="connsiteX44" fmla="*/ 208597 w 351431"/>
                    <a:gd name="connsiteY44" fmla="*/ 879281 h 1061208"/>
                    <a:gd name="connsiteX45" fmla="*/ 110490 w 351431"/>
                    <a:gd name="connsiteY45" fmla="*/ 793556 h 1061208"/>
                    <a:gd name="connsiteX46" fmla="*/ 63818 w 351431"/>
                    <a:gd name="connsiteY46" fmla="*/ 733549 h 1061208"/>
                    <a:gd name="connsiteX47" fmla="*/ 55245 w 351431"/>
                    <a:gd name="connsiteY47" fmla="*/ 715451 h 1061208"/>
                    <a:gd name="connsiteX48" fmla="*/ 51435 w 351431"/>
                    <a:gd name="connsiteY48" fmla="*/ 706879 h 1061208"/>
                    <a:gd name="connsiteX49" fmla="*/ 49530 w 351431"/>
                    <a:gd name="connsiteY49" fmla="*/ 703069 h 1061208"/>
                    <a:gd name="connsiteX50" fmla="*/ 47625 w 351431"/>
                    <a:gd name="connsiteY50" fmla="*/ 698306 h 1061208"/>
                    <a:gd name="connsiteX51" fmla="*/ 39053 w 351431"/>
                    <a:gd name="connsiteY51" fmla="*/ 658301 h 1061208"/>
                    <a:gd name="connsiteX52" fmla="*/ 56198 w 351431"/>
                    <a:gd name="connsiteY52" fmla="*/ 576386 h 1061208"/>
                    <a:gd name="connsiteX53" fmla="*/ 105728 w 351431"/>
                    <a:gd name="connsiteY53" fmla="*/ 513521 h 1061208"/>
                    <a:gd name="connsiteX54" fmla="*/ 218122 w 351431"/>
                    <a:gd name="connsiteY54" fmla="*/ 417319 h 1061208"/>
                    <a:gd name="connsiteX55" fmla="*/ 298133 w 351431"/>
                    <a:gd name="connsiteY55" fmla="*/ 310639 h 1061208"/>
                    <a:gd name="connsiteX56" fmla="*/ 311468 w 351431"/>
                    <a:gd name="connsiteY56" fmla="*/ 249679 h 1061208"/>
                    <a:gd name="connsiteX57" fmla="*/ 310515 w 351431"/>
                    <a:gd name="connsiteY57" fmla="*/ 219199 h 1061208"/>
                    <a:gd name="connsiteX58" fmla="*/ 306705 w 351431"/>
                    <a:gd name="connsiteY58" fmla="*/ 188719 h 1061208"/>
                    <a:gd name="connsiteX59" fmla="*/ 266700 w 351431"/>
                    <a:gd name="connsiteY59" fmla="*/ 82039 h 1061208"/>
                    <a:gd name="connsiteX60" fmla="*/ 195263 w 351431"/>
                    <a:gd name="connsiteY60" fmla="*/ 22031 h 1061208"/>
                    <a:gd name="connsiteX61" fmla="*/ 120968 w 351431"/>
                    <a:gd name="connsiteY61" fmla="*/ 9649 h 1061208"/>
                    <a:gd name="connsiteX62" fmla="*/ 71438 w 351431"/>
                    <a:gd name="connsiteY62" fmla="*/ 13459 h 1061208"/>
                    <a:gd name="connsiteX63" fmla="*/ 58103 w 351431"/>
                    <a:gd name="connsiteY63" fmla="*/ 14411 h 1061208"/>
                    <a:gd name="connsiteX64" fmla="*/ 54293 w 351431"/>
                    <a:gd name="connsiteY64" fmla="*/ 14411 h 1061208"/>
                    <a:gd name="connsiteX65" fmla="*/ 59055 w 351431"/>
                    <a:gd name="connsiteY65" fmla="*/ 15364 h 1061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351431" h="1061208">
                      <a:moveTo>
                        <a:pt x="59055" y="15364"/>
                      </a:moveTo>
                      <a:cubicBezTo>
                        <a:pt x="59055" y="15364"/>
                        <a:pt x="60007" y="16316"/>
                        <a:pt x="63818" y="15364"/>
                      </a:cubicBezTo>
                      <a:cubicBezTo>
                        <a:pt x="66675" y="15364"/>
                        <a:pt x="71438" y="14411"/>
                        <a:pt x="77153" y="12506"/>
                      </a:cubicBezTo>
                      <a:cubicBezTo>
                        <a:pt x="88582" y="9649"/>
                        <a:pt x="104775" y="4886"/>
                        <a:pt x="126682" y="2029"/>
                      </a:cubicBezTo>
                      <a:cubicBezTo>
                        <a:pt x="148590" y="-829"/>
                        <a:pt x="176213" y="-1781"/>
                        <a:pt x="206693" y="6791"/>
                      </a:cubicBezTo>
                      <a:cubicBezTo>
                        <a:pt x="221933" y="11554"/>
                        <a:pt x="238125" y="18221"/>
                        <a:pt x="252413" y="28699"/>
                      </a:cubicBezTo>
                      <a:cubicBezTo>
                        <a:pt x="267653" y="39176"/>
                        <a:pt x="280988" y="52511"/>
                        <a:pt x="293370" y="67751"/>
                      </a:cubicBezTo>
                      <a:cubicBezTo>
                        <a:pt x="318135" y="99184"/>
                        <a:pt x="333375" y="139189"/>
                        <a:pt x="343853" y="182051"/>
                      </a:cubicBezTo>
                      <a:cubicBezTo>
                        <a:pt x="354330" y="224914"/>
                        <a:pt x="355283" y="276349"/>
                        <a:pt x="338138" y="323974"/>
                      </a:cubicBezTo>
                      <a:cubicBezTo>
                        <a:pt x="329565" y="347786"/>
                        <a:pt x="317183" y="370646"/>
                        <a:pt x="300990" y="390649"/>
                      </a:cubicBezTo>
                      <a:cubicBezTo>
                        <a:pt x="285750" y="410651"/>
                        <a:pt x="267653" y="428749"/>
                        <a:pt x="249555" y="445894"/>
                      </a:cubicBezTo>
                      <a:cubicBezTo>
                        <a:pt x="212408" y="480184"/>
                        <a:pt x="172403" y="509711"/>
                        <a:pt x="138113" y="542096"/>
                      </a:cubicBezTo>
                      <a:cubicBezTo>
                        <a:pt x="120968" y="558289"/>
                        <a:pt x="105728" y="575434"/>
                        <a:pt x="95250" y="594484"/>
                      </a:cubicBezTo>
                      <a:cubicBezTo>
                        <a:pt x="84773" y="613534"/>
                        <a:pt x="80010" y="633536"/>
                        <a:pt x="80963" y="654491"/>
                      </a:cubicBezTo>
                      <a:cubicBezTo>
                        <a:pt x="81915" y="664969"/>
                        <a:pt x="83820" y="675446"/>
                        <a:pt x="86678" y="685924"/>
                      </a:cubicBezTo>
                      <a:lnTo>
                        <a:pt x="87630" y="689734"/>
                      </a:lnTo>
                      <a:lnTo>
                        <a:pt x="89535" y="693544"/>
                      </a:lnTo>
                      <a:cubicBezTo>
                        <a:pt x="90488" y="696401"/>
                        <a:pt x="91440" y="699259"/>
                        <a:pt x="92393" y="702116"/>
                      </a:cubicBezTo>
                      <a:cubicBezTo>
                        <a:pt x="94298" y="706879"/>
                        <a:pt x="96203" y="711641"/>
                        <a:pt x="99060" y="716404"/>
                      </a:cubicBezTo>
                      <a:cubicBezTo>
                        <a:pt x="108585" y="736406"/>
                        <a:pt x="121920" y="753551"/>
                        <a:pt x="137160" y="768791"/>
                      </a:cubicBezTo>
                      <a:cubicBezTo>
                        <a:pt x="152400" y="784031"/>
                        <a:pt x="170498" y="797366"/>
                        <a:pt x="187643" y="811654"/>
                      </a:cubicBezTo>
                      <a:cubicBezTo>
                        <a:pt x="205740" y="825941"/>
                        <a:pt x="223838" y="842134"/>
                        <a:pt x="235268" y="864041"/>
                      </a:cubicBezTo>
                      <a:cubicBezTo>
                        <a:pt x="240983" y="874519"/>
                        <a:pt x="245745" y="885949"/>
                        <a:pt x="248603" y="896426"/>
                      </a:cubicBezTo>
                      <a:lnTo>
                        <a:pt x="250508" y="904999"/>
                      </a:lnTo>
                      <a:lnTo>
                        <a:pt x="251460" y="907856"/>
                      </a:lnTo>
                      <a:lnTo>
                        <a:pt x="251460" y="909761"/>
                      </a:lnTo>
                      <a:lnTo>
                        <a:pt x="251460" y="913572"/>
                      </a:lnTo>
                      <a:cubicBezTo>
                        <a:pt x="252413" y="918334"/>
                        <a:pt x="252413" y="925001"/>
                        <a:pt x="252413" y="930716"/>
                      </a:cubicBezTo>
                      <a:cubicBezTo>
                        <a:pt x="252413" y="942147"/>
                        <a:pt x="250508" y="952624"/>
                        <a:pt x="247650" y="963101"/>
                      </a:cubicBezTo>
                      <a:cubicBezTo>
                        <a:pt x="244793" y="973579"/>
                        <a:pt x="240030" y="983104"/>
                        <a:pt x="234315" y="991676"/>
                      </a:cubicBezTo>
                      <a:cubicBezTo>
                        <a:pt x="223838" y="1008822"/>
                        <a:pt x="208597" y="1022156"/>
                        <a:pt x="193358" y="1031681"/>
                      </a:cubicBezTo>
                      <a:cubicBezTo>
                        <a:pt x="178118" y="1041206"/>
                        <a:pt x="161925" y="1047874"/>
                        <a:pt x="147638" y="1051684"/>
                      </a:cubicBezTo>
                      <a:cubicBezTo>
                        <a:pt x="117157" y="1060257"/>
                        <a:pt x="90488" y="1061209"/>
                        <a:pt x="68580" y="1061209"/>
                      </a:cubicBezTo>
                      <a:cubicBezTo>
                        <a:pt x="46673" y="1060257"/>
                        <a:pt x="29528" y="1057399"/>
                        <a:pt x="18098" y="1054541"/>
                      </a:cubicBezTo>
                      <a:cubicBezTo>
                        <a:pt x="12382" y="1053589"/>
                        <a:pt x="7620" y="1051684"/>
                        <a:pt x="4763" y="1051684"/>
                      </a:cubicBezTo>
                      <a:cubicBezTo>
                        <a:pt x="1905" y="1050732"/>
                        <a:pt x="0" y="1050732"/>
                        <a:pt x="0" y="1050732"/>
                      </a:cubicBezTo>
                      <a:cubicBezTo>
                        <a:pt x="0" y="1050732"/>
                        <a:pt x="1905" y="1050732"/>
                        <a:pt x="4763" y="1051684"/>
                      </a:cubicBezTo>
                      <a:cubicBezTo>
                        <a:pt x="7620" y="1051684"/>
                        <a:pt x="12382" y="1052636"/>
                        <a:pt x="18098" y="1053589"/>
                      </a:cubicBezTo>
                      <a:cubicBezTo>
                        <a:pt x="29528" y="1054541"/>
                        <a:pt x="46673" y="1056447"/>
                        <a:pt x="67628" y="1054541"/>
                      </a:cubicBezTo>
                      <a:cubicBezTo>
                        <a:pt x="88582" y="1053589"/>
                        <a:pt x="115253" y="1049779"/>
                        <a:pt x="141923" y="1039301"/>
                      </a:cubicBezTo>
                      <a:cubicBezTo>
                        <a:pt x="155258" y="1034539"/>
                        <a:pt x="169545" y="1026919"/>
                        <a:pt x="181928" y="1017394"/>
                      </a:cubicBezTo>
                      <a:cubicBezTo>
                        <a:pt x="194310" y="1007869"/>
                        <a:pt x="206693" y="995486"/>
                        <a:pt x="214313" y="981199"/>
                      </a:cubicBezTo>
                      <a:cubicBezTo>
                        <a:pt x="218122" y="973579"/>
                        <a:pt x="220980" y="965959"/>
                        <a:pt x="222885" y="957386"/>
                      </a:cubicBezTo>
                      <a:cubicBezTo>
                        <a:pt x="224790" y="948814"/>
                        <a:pt x="225743" y="940241"/>
                        <a:pt x="224790" y="931669"/>
                      </a:cubicBezTo>
                      <a:cubicBezTo>
                        <a:pt x="223838" y="913572"/>
                        <a:pt x="218122" y="895474"/>
                        <a:pt x="208597" y="879281"/>
                      </a:cubicBezTo>
                      <a:cubicBezTo>
                        <a:pt x="188595" y="846897"/>
                        <a:pt x="146685" y="827847"/>
                        <a:pt x="110490" y="793556"/>
                      </a:cubicBezTo>
                      <a:cubicBezTo>
                        <a:pt x="92393" y="776411"/>
                        <a:pt x="76200" y="756409"/>
                        <a:pt x="63818" y="733549"/>
                      </a:cubicBezTo>
                      <a:cubicBezTo>
                        <a:pt x="60960" y="727834"/>
                        <a:pt x="58103" y="722119"/>
                        <a:pt x="55245" y="715451"/>
                      </a:cubicBezTo>
                      <a:cubicBezTo>
                        <a:pt x="53340" y="712594"/>
                        <a:pt x="53340" y="709736"/>
                        <a:pt x="51435" y="706879"/>
                      </a:cubicBezTo>
                      <a:lnTo>
                        <a:pt x="49530" y="703069"/>
                      </a:lnTo>
                      <a:lnTo>
                        <a:pt x="47625" y="698306"/>
                      </a:lnTo>
                      <a:cubicBezTo>
                        <a:pt x="43815" y="685924"/>
                        <a:pt x="40005" y="672589"/>
                        <a:pt x="39053" y="658301"/>
                      </a:cubicBezTo>
                      <a:cubicBezTo>
                        <a:pt x="36195" y="630679"/>
                        <a:pt x="42863" y="601151"/>
                        <a:pt x="56198" y="576386"/>
                      </a:cubicBezTo>
                      <a:cubicBezTo>
                        <a:pt x="69532" y="551621"/>
                        <a:pt x="87630" y="531619"/>
                        <a:pt x="105728" y="513521"/>
                      </a:cubicBezTo>
                      <a:cubicBezTo>
                        <a:pt x="142875" y="477326"/>
                        <a:pt x="183833" y="448751"/>
                        <a:pt x="218122" y="417319"/>
                      </a:cubicBezTo>
                      <a:cubicBezTo>
                        <a:pt x="253365" y="385886"/>
                        <a:pt x="282893" y="350644"/>
                        <a:pt x="298133" y="310639"/>
                      </a:cubicBezTo>
                      <a:cubicBezTo>
                        <a:pt x="305753" y="290636"/>
                        <a:pt x="310515" y="270634"/>
                        <a:pt x="311468" y="249679"/>
                      </a:cubicBezTo>
                      <a:cubicBezTo>
                        <a:pt x="312420" y="239201"/>
                        <a:pt x="311468" y="228724"/>
                        <a:pt x="310515" y="219199"/>
                      </a:cubicBezTo>
                      <a:cubicBezTo>
                        <a:pt x="309563" y="208721"/>
                        <a:pt x="308610" y="200149"/>
                        <a:pt x="306705" y="188719"/>
                      </a:cubicBezTo>
                      <a:cubicBezTo>
                        <a:pt x="299085" y="148714"/>
                        <a:pt x="285750" y="111566"/>
                        <a:pt x="266700" y="82039"/>
                      </a:cubicBezTo>
                      <a:cubicBezTo>
                        <a:pt x="247650" y="52511"/>
                        <a:pt x="221933" y="32509"/>
                        <a:pt x="195263" y="22031"/>
                      </a:cubicBezTo>
                      <a:cubicBezTo>
                        <a:pt x="168593" y="11554"/>
                        <a:pt x="141923" y="9649"/>
                        <a:pt x="120968" y="9649"/>
                      </a:cubicBezTo>
                      <a:cubicBezTo>
                        <a:pt x="100013" y="9649"/>
                        <a:pt x="82868" y="12506"/>
                        <a:pt x="71438" y="13459"/>
                      </a:cubicBezTo>
                      <a:cubicBezTo>
                        <a:pt x="65723" y="14411"/>
                        <a:pt x="60960" y="14411"/>
                        <a:pt x="58103" y="14411"/>
                      </a:cubicBezTo>
                      <a:cubicBezTo>
                        <a:pt x="56198" y="14411"/>
                        <a:pt x="55245" y="14411"/>
                        <a:pt x="54293" y="14411"/>
                      </a:cubicBezTo>
                      <a:cubicBezTo>
                        <a:pt x="60007" y="15364"/>
                        <a:pt x="59055" y="15364"/>
                        <a:pt x="59055" y="153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E0049E-F94A-4C3F-8D8F-6AD3BA1998D5}"/>
                </a:ext>
              </a:extLst>
            </p:cNvPr>
            <p:cNvSpPr/>
            <p:nvPr/>
          </p:nvSpPr>
          <p:spPr>
            <a:xfrm>
              <a:off x="2786050" y="1604962"/>
              <a:ext cx="1212898" cy="1790148"/>
            </a:xfrm>
            <a:custGeom>
              <a:avLst/>
              <a:gdLst>
                <a:gd name="connsiteX0" fmla="*/ 316241 w 1212898"/>
                <a:gd name="connsiteY0" fmla="*/ 44768 h 1790148"/>
                <a:gd name="connsiteX1" fmla="*/ 1206829 w 1212898"/>
                <a:gd name="connsiteY1" fmla="*/ 316230 h 1790148"/>
                <a:gd name="connsiteX2" fmla="*/ 615326 w 1212898"/>
                <a:gd name="connsiteY2" fmla="*/ 966788 h 1790148"/>
                <a:gd name="connsiteX3" fmla="*/ 399109 w 1212898"/>
                <a:gd name="connsiteY3" fmla="*/ 1780223 h 1790148"/>
                <a:gd name="connsiteX4" fmla="*/ 316241 w 1212898"/>
                <a:gd name="connsiteY4" fmla="*/ 44768 h 1790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2898" h="1790148">
                  <a:moveTo>
                    <a:pt x="316241" y="44768"/>
                  </a:moveTo>
                  <a:cubicBezTo>
                    <a:pt x="316241" y="44768"/>
                    <a:pt x="1128724" y="-162877"/>
                    <a:pt x="1206829" y="316230"/>
                  </a:cubicBezTo>
                  <a:cubicBezTo>
                    <a:pt x="1284934" y="795338"/>
                    <a:pt x="582941" y="641033"/>
                    <a:pt x="615326" y="966788"/>
                  </a:cubicBezTo>
                  <a:cubicBezTo>
                    <a:pt x="647711" y="1292543"/>
                    <a:pt x="1092529" y="1621155"/>
                    <a:pt x="399109" y="1780223"/>
                  </a:cubicBezTo>
                  <a:cubicBezTo>
                    <a:pt x="-295264" y="1939290"/>
                    <a:pt x="78116" y="135255"/>
                    <a:pt x="316241" y="44768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55B54A-FEEC-4B54-8EC8-B1ED340AF71A}"/>
                </a:ext>
              </a:extLst>
            </p:cNvPr>
            <p:cNvSpPr/>
            <p:nvPr/>
          </p:nvSpPr>
          <p:spPr>
            <a:xfrm>
              <a:off x="3672463" y="2372874"/>
              <a:ext cx="240653" cy="231598"/>
            </a:xfrm>
            <a:custGeom>
              <a:avLst/>
              <a:gdLst>
                <a:gd name="connsiteX0" fmla="*/ 172778 w 240653"/>
                <a:gd name="connsiteY0" fmla="*/ 221735 h 231598"/>
                <a:gd name="connsiteX1" fmla="*/ 5138 w 240653"/>
                <a:gd name="connsiteY1" fmla="*/ 90290 h 231598"/>
                <a:gd name="connsiteX2" fmla="*/ 198496 w 240653"/>
                <a:gd name="connsiteY2" fmla="*/ 26473 h 231598"/>
                <a:gd name="connsiteX3" fmla="*/ 172778 w 240653"/>
                <a:gd name="connsiteY3" fmla="*/ 221735 h 23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53" h="231598">
                  <a:moveTo>
                    <a:pt x="172778" y="221735"/>
                  </a:moveTo>
                  <a:cubicBezTo>
                    <a:pt x="86101" y="250310"/>
                    <a:pt x="-25342" y="219830"/>
                    <a:pt x="5138" y="90290"/>
                  </a:cubicBezTo>
                  <a:cubicBezTo>
                    <a:pt x="32761" y="-27820"/>
                    <a:pt x="162301" y="-7817"/>
                    <a:pt x="198496" y="26473"/>
                  </a:cubicBezTo>
                  <a:cubicBezTo>
                    <a:pt x="257551" y="82670"/>
                    <a:pt x="259456" y="193160"/>
                    <a:pt x="172778" y="221735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6A5E27A-E42A-45AB-8F45-E07ECCB5EFC4}"/>
                </a:ext>
              </a:extLst>
            </p:cNvPr>
            <p:cNvSpPr/>
            <p:nvPr/>
          </p:nvSpPr>
          <p:spPr>
            <a:xfrm>
              <a:off x="3618024" y="1879491"/>
              <a:ext cx="234403" cy="237362"/>
            </a:xfrm>
            <a:custGeom>
              <a:avLst/>
              <a:gdLst>
                <a:gd name="connsiteX0" fmla="*/ 172925 w 234403"/>
                <a:gd name="connsiteY0" fmla="*/ 228391 h 237362"/>
                <a:gd name="connsiteX1" fmla="*/ 6238 w 234403"/>
                <a:gd name="connsiteY1" fmla="*/ 91231 h 237362"/>
                <a:gd name="connsiteX2" fmla="*/ 198643 w 234403"/>
                <a:gd name="connsiteY2" fmla="*/ 33128 h 237362"/>
                <a:gd name="connsiteX3" fmla="*/ 172925 w 234403"/>
                <a:gd name="connsiteY3" fmla="*/ 228391 h 23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403" h="237362">
                  <a:moveTo>
                    <a:pt x="172925" y="228391"/>
                  </a:moveTo>
                  <a:cubicBezTo>
                    <a:pt x="86248" y="256966"/>
                    <a:pt x="-28052" y="218866"/>
                    <a:pt x="6238" y="91231"/>
                  </a:cubicBezTo>
                  <a:cubicBezTo>
                    <a:pt x="41480" y="-36404"/>
                    <a:pt x="159590" y="-4019"/>
                    <a:pt x="198643" y="33128"/>
                  </a:cubicBezTo>
                  <a:cubicBezTo>
                    <a:pt x="241505" y="74086"/>
                    <a:pt x="259603" y="199816"/>
                    <a:pt x="172925" y="228391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038DFE4-6759-43B4-816D-6AE741B16882}"/>
                </a:ext>
              </a:extLst>
            </p:cNvPr>
            <p:cNvSpPr/>
            <p:nvPr/>
          </p:nvSpPr>
          <p:spPr>
            <a:xfrm>
              <a:off x="3687011" y="2992369"/>
              <a:ext cx="116920" cy="115023"/>
            </a:xfrm>
            <a:custGeom>
              <a:avLst/>
              <a:gdLst>
                <a:gd name="connsiteX0" fmla="*/ 81078 w 116920"/>
                <a:gd name="connsiteY0" fmla="*/ 110876 h 115023"/>
                <a:gd name="connsiteX1" fmla="*/ 2973 w 116920"/>
                <a:gd name="connsiteY1" fmla="*/ 46106 h 115023"/>
                <a:gd name="connsiteX2" fmla="*/ 96318 w 116920"/>
                <a:gd name="connsiteY2" fmla="*/ 11816 h 115023"/>
                <a:gd name="connsiteX3" fmla="*/ 81078 w 116920"/>
                <a:gd name="connsiteY3" fmla="*/ 110876 h 11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20" h="115023">
                  <a:moveTo>
                    <a:pt x="81078" y="110876"/>
                  </a:moveTo>
                  <a:cubicBezTo>
                    <a:pt x="40120" y="124211"/>
                    <a:pt x="-13220" y="106113"/>
                    <a:pt x="2973" y="46106"/>
                  </a:cubicBezTo>
                  <a:cubicBezTo>
                    <a:pt x="19165" y="-13902"/>
                    <a:pt x="77268" y="-3424"/>
                    <a:pt x="96318" y="11816"/>
                  </a:cubicBezTo>
                  <a:cubicBezTo>
                    <a:pt x="129655" y="39438"/>
                    <a:pt x="121083" y="97541"/>
                    <a:pt x="81078" y="110876"/>
                  </a:cubicBezTo>
                  <a:close/>
                </a:path>
              </a:pathLst>
            </a:custGeom>
            <a:noFill/>
            <a:ln w="38100" cap="flat">
              <a:solidFill>
                <a:srgbClr val="27357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7FE3531-1AF1-4A5A-8474-9CCDA97FDAAC}"/>
                </a:ext>
              </a:extLst>
            </p:cNvPr>
            <p:cNvSpPr/>
            <p:nvPr/>
          </p:nvSpPr>
          <p:spPr>
            <a:xfrm>
              <a:off x="3361848" y="3088005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aphic 6">
            <a:extLst>
              <a:ext uri="{FF2B5EF4-FFF2-40B4-BE49-F238E27FC236}">
                <a16:creationId xmlns:a16="http://schemas.microsoft.com/office/drawing/2014/main" id="{B1E4DAB4-C076-4510-AB39-3C1EAE585C40}"/>
              </a:ext>
            </a:extLst>
          </p:cNvPr>
          <p:cNvGrpSpPr/>
          <p:nvPr userDrawn="1"/>
        </p:nvGrpSpPr>
        <p:grpSpPr>
          <a:xfrm flipV="1">
            <a:off x="7415988" y="2446589"/>
            <a:ext cx="1755010" cy="2714958"/>
            <a:chOff x="5281884" y="616267"/>
            <a:chExt cx="789349" cy="1221104"/>
          </a:xfrm>
        </p:grpSpPr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237D130D-3363-44F1-B375-013E22A777D6}"/>
                </a:ext>
              </a:extLst>
            </p:cNvPr>
            <p:cNvGrpSpPr/>
            <p:nvPr/>
          </p:nvGrpSpPr>
          <p:grpSpPr>
            <a:xfrm>
              <a:off x="5281884" y="616267"/>
              <a:ext cx="789349" cy="1221104"/>
              <a:chOff x="5281884" y="616267"/>
              <a:chExt cx="789349" cy="1221104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FFAF837-6B71-4891-A3A5-1746C2895522}"/>
                  </a:ext>
                </a:extLst>
              </p:cNvPr>
              <p:cNvSpPr/>
              <p:nvPr/>
            </p:nvSpPr>
            <p:spPr>
              <a:xfrm>
                <a:off x="5281884" y="616267"/>
                <a:ext cx="789349" cy="1176903"/>
              </a:xfrm>
              <a:custGeom>
                <a:avLst/>
                <a:gdLst>
                  <a:gd name="connsiteX0" fmla="*/ 65450 w 789349"/>
                  <a:gd name="connsiteY0" fmla="*/ 0 h 1176903"/>
                  <a:gd name="connsiteX1" fmla="*/ 212135 w 789349"/>
                  <a:gd name="connsiteY1" fmla="*/ 511493 h 1176903"/>
                  <a:gd name="connsiteX2" fmla="*/ 579800 w 789349"/>
                  <a:gd name="connsiteY2" fmla="*/ 916305 h 1176903"/>
                  <a:gd name="connsiteX3" fmla="*/ 789350 w 789349"/>
                  <a:gd name="connsiteY3" fmla="*/ 1170623 h 1176903"/>
                  <a:gd name="connsiteX4" fmla="*/ 789350 w 789349"/>
                  <a:gd name="connsiteY4" fmla="*/ 0 h 1176903"/>
                  <a:gd name="connsiteX5" fmla="*/ 65450 w 789349"/>
                  <a:gd name="connsiteY5" fmla="*/ 0 h 1176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9349" h="1176903">
                    <a:moveTo>
                      <a:pt x="65450" y="0"/>
                    </a:moveTo>
                    <a:cubicBezTo>
                      <a:pt x="-1225" y="157163"/>
                      <a:pt x="-88855" y="461010"/>
                      <a:pt x="212135" y="511493"/>
                    </a:cubicBezTo>
                    <a:cubicBezTo>
                      <a:pt x="620757" y="580073"/>
                      <a:pt x="657905" y="797242"/>
                      <a:pt x="579800" y="916305"/>
                    </a:cubicBezTo>
                    <a:cubicBezTo>
                      <a:pt x="501695" y="1035367"/>
                      <a:pt x="587420" y="1212533"/>
                      <a:pt x="789350" y="1170623"/>
                    </a:cubicBezTo>
                    <a:lnTo>
                      <a:pt x="789350" y="0"/>
                    </a:lnTo>
                    <a:lnTo>
                      <a:pt x="65450" y="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865FCF1-4A98-44D2-AE77-D96D6764710B}"/>
                  </a:ext>
                </a:extLst>
              </p:cNvPr>
              <p:cNvSpPr/>
              <p:nvPr/>
            </p:nvSpPr>
            <p:spPr>
              <a:xfrm>
                <a:off x="5346699" y="661035"/>
                <a:ext cx="562610" cy="1176337"/>
              </a:xfrm>
              <a:custGeom>
                <a:avLst/>
                <a:gdLst>
                  <a:gd name="connsiteX0" fmla="*/ 82550 w 562610"/>
                  <a:gd name="connsiteY0" fmla="*/ 0 h 1176337"/>
                  <a:gd name="connsiteX1" fmla="*/ 114935 w 562610"/>
                  <a:gd name="connsiteY1" fmla="*/ 367665 h 1176337"/>
                  <a:gd name="connsiteX2" fmla="*/ 501650 w 562610"/>
                  <a:gd name="connsiteY2" fmla="*/ 847725 h 1176337"/>
                  <a:gd name="connsiteX3" fmla="*/ 562610 w 562610"/>
                  <a:gd name="connsiteY3" fmla="*/ 1176337 h 117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610" h="1176337">
                    <a:moveTo>
                      <a:pt x="82550" y="0"/>
                    </a:moveTo>
                    <a:cubicBezTo>
                      <a:pt x="82550" y="0"/>
                      <a:pt x="-123190" y="260032"/>
                      <a:pt x="114935" y="367665"/>
                    </a:cubicBezTo>
                    <a:cubicBezTo>
                      <a:pt x="422593" y="505778"/>
                      <a:pt x="627380" y="616268"/>
                      <a:pt x="501650" y="847725"/>
                    </a:cubicBezTo>
                    <a:cubicBezTo>
                      <a:pt x="376873" y="1079183"/>
                      <a:pt x="477838" y="1145858"/>
                      <a:pt x="562610" y="1176337"/>
                    </a:cubicBezTo>
                  </a:path>
                </a:pathLst>
              </a:custGeom>
              <a:noFill/>
              <a:ln w="29807" cap="rnd">
                <a:solidFill>
                  <a:srgbClr val="FFA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D0ECBA-F717-4C0A-9082-C362A6818AC3}"/>
                </a:ext>
              </a:extLst>
            </p:cNvPr>
            <p:cNvSpPr/>
            <p:nvPr/>
          </p:nvSpPr>
          <p:spPr>
            <a:xfrm>
              <a:off x="5483846" y="700087"/>
              <a:ext cx="210197" cy="239077"/>
            </a:xfrm>
            <a:custGeom>
              <a:avLst/>
              <a:gdLst>
                <a:gd name="connsiteX0" fmla="*/ 101613 w 210197"/>
                <a:gd name="connsiteY0" fmla="*/ 0 h 239077"/>
                <a:gd name="connsiteX1" fmla="*/ 648 w 210197"/>
                <a:gd name="connsiteY1" fmla="*/ 101917 h 239077"/>
                <a:gd name="connsiteX2" fmla="*/ 94946 w 210197"/>
                <a:gd name="connsiteY2" fmla="*/ 229552 h 239077"/>
                <a:gd name="connsiteX3" fmla="*/ 193053 w 210197"/>
                <a:gd name="connsiteY3" fmla="*/ 239077 h 239077"/>
                <a:gd name="connsiteX4" fmla="*/ 193053 w 210197"/>
                <a:gd name="connsiteY4" fmla="*/ 202883 h 239077"/>
                <a:gd name="connsiteX5" fmla="*/ 57798 w 210197"/>
                <a:gd name="connsiteY5" fmla="*/ 166688 h 239077"/>
                <a:gd name="connsiteX6" fmla="*/ 50178 w 210197"/>
                <a:gd name="connsiteY6" fmla="*/ 62865 h 239077"/>
                <a:gd name="connsiteX7" fmla="*/ 101613 w 210197"/>
                <a:gd name="connsiteY7" fmla="*/ 35243 h 239077"/>
                <a:gd name="connsiteX8" fmla="*/ 101613 w 210197"/>
                <a:gd name="connsiteY8" fmla="*/ 0 h 239077"/>
                <a:gd name="connsiteX9" fmla="*/ 101613 w 210197"/>
                <a:gd name="connsiteY9" fmla="*/ 0 h 23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197" h="239077">
                  <a:moveTo>
                    <a:pt x="101613" y="0"/>
                  </a:moveTo>
                  <a:cubicBezTo>
                    <a:pt x="44463" y="952"/>
                    <a:pt x="6363" y="48577"/>
                    <a:pt x="648" y="101917"/>
                  </a:cubicBezTo>
                  <a:cubicBezTo>
                    <a:pt x="-6019" y="162877"/>
                    <a:pt x="39700" y="212408"/>
                    <a:pt x="94946" y="229552"/>
                  </a:cubicBezTo>
                  <a:cubicBezTo>
                    <a:pt x="126378" y="239077"/>
                    <a:pt x="160668" y="239077"/>
                    <a:pt x="193053" y="239077"/>
                  </a:cubicBezTo>
                  <a:cubicBezTo>
                    <a:pt x="215913" y="239077"/>
                    <a:pt x="215913" y="202883"/>
                    <a:pt x="193053" y="202883"/>
                  </a:cubicBezTo>
                  <a:cubicBezTo>
                    <a:pt x="145428" y="202883"/>
                    <a:pt x="93041" y="202883"/>
                    <a:pt x="57798" y="166688"/>
                  </a:cubicBezTo>
                  <a:cubicBezTo>
                    <a:pt x="30175" y="138113"/>
                    <a:pt x="28271" y="96202"/>
                    <a:pt x="50178" y="62865"/>
                  </a:cubicBezTo>
                  <a:cubicBezTo>
                    <a:pt x="61608" y="45720"/>
                    <a:pt x="79706" y="35243"/>
                    <a:pt x="101613" y="35243"/>
                  </a:cubicBezTo>
                  <a:cubicBezTo>
                    <a:pt x="124473" y="35243"/>
                    <a:pt x="124473" y="0"/>
                    <a:pt x="101613" y="0"/>
                  </a:cubicBezTo>
                  <a:lnTo>
                    <a:pt x="101613" y="0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4C2BC36-ABA8-4C52-A3EE-4E43475BAF2D}"/>
                </a:ext>
              </a:extLst>
            </p:cNvPr>
            <p:cNvSpPr/>
            <p:nvPr/>
          </p:nvSpPr>
          <p:spPr>
            <a:xfrm>
              <a:off x="5681688" y="696573"/>
              <a:ext cx="98081" cy="181691"/>
            </a:xfrm>
            <a:custGeom>
              <a:avLst/>
              <a:gdLst>
                <a:gd name="connsiteX0" fmla="*/ 71411 w 98081"/>
                <a:gd name="connsiteY0" fmla="*/ 656 h 181691"/>
                <a:gd name="connsiteX1" fmla="*/ 3784 w 98081"/>
                <a:gd name="connsiteY1" fmla="*/ 70189 h 181691"/>
                <a:gd name="connsiteX2" fmla="*/ 23786 w 98081"/>
                <a:gd name="connsiteY2" fmla="*/ 156866 h 181691"/>
                <a:gd name="connsiteX3" fmla="*/ 79984 w 98081"/>
                <a:gd name="connsiteY3" fmla="*/ 181631 h 181691"/>
                <a:gd name="connsiteX4" fmla="*/ 98081 w 98081"/>
                <a:gd name="connsiteY4" fmla="*/ 163534 h 181691"/>
                <a:gd name="connsiteX5" fmla="*/ 79984 w 98081"/>
                <a:gd name="connsiteY5" fmla="*/ 145436 h 181691"/>
                <a:gd name="connsiteX6" fmla="*/ 78079 w 98081"/>
                <a:gd name="connsiteY6" fmla="*/ 145436 h 181691"/>
                <a:gd name="connsiteX7" fmla="*/ 72364 w 98081"/>
                <a:gd name="connsiteY7" fmla="*/ 144484 h 181691"/>
                <a:gd name="connsiteX8" fmla="*/ 62839 w 98081"/>
                <a:gd name="connsiteY8" fmla="*/ 141626 h 181691"/>
                <a:gd name="connsiteX9" fmla="*/ 60934 w 98081"/>
                <a:gd name="connsiteY9" fmla="*/ 140674 h 181691"/>
                <a:gd name="connsiteX10" fmla="*/ 57124 w 98081"/>
                <a:gd name="connsiteY10" fmla="*/ 138769 h 181691"/>
                <a:gd name="connsiteX11" fmla="*/ 53314 w 98081"/>
                <a:gd name="connsiteY11" fmla="*/ 135911 h 181691"/>
                <a:gd name="connsiteX12" fmla="*/ 52361 w 98081"/>
                <a:gd name="connsiteY12" fmla="*/ 134959 h 181691"/>
                <a:gd name="connsiteX13" fmla="*/ 46646 w 98081"/>
                <a:gd name="connsiteY13" fmla="*/ 129244 h 181691"/>
                <a:gd name="connsiteX14" fmla="*/ 46646 w 98081"/>
                <a:gd name="connsiteY14" fmla="*/ 129244 h 181691"/>
                <a:gd name="connsiteX15" fmla="*/ 43789 w 98081"/>
                <a:gd name="connsiteY15" fmla="*/ 125434 h 181691"/>
                <a:gd name="connsiteX16" fmla="*/ 39979 w 98081"/>
                <a:gd name="connsiteY16" fmla="*/ 117814 h 181691"/>
                <a:gd name="connsiteX17" fmla="*/ 39979 w 98081"/>
                <a:gd name="connsiteY17" fmla="*/ 117814 h 181691"/>
                <a:gd name="connsiteX18" fmla="*/ 38074 w 98081"/>
                <a:gd name="connsiteY18" fmla="*/ 113051 h 181691"/>
                <a:gd name="connsiteX19" fmla="*/ 37121 w 98081"/>
                <a:gd name="connsiteY19" fmla="*/ 109241 h 181691"/>
                <a:gd name="connsiteX20" fmla="*/ 37121 w 98081"/>
                <a:gd name="connsiteY20" fmla="*/ 107336 h 181691"/>
                <a:gd name="connsiteX21" fmla="*/ 37121 w 98081"/>
                <a:gd name="connsiteY21" fmla="*/ 108289 h 181691"/>
                <a:gd name="connsiteX22" fmla="*/ 37121 w 98081"/>
                <a:gd name="connsiteY22" fmla="*/ 99716 h 181691"/>
                <a:gd name="connsiteX23" fmla="*/ 38074 w 98081"/>
                <a:gd name="connsiteY23" fmla="*/ 91144 h 181691"/>
                <a:gd name="connsiteX24" fmla="*/ 38074 w 98081"/>
                <a:gd name="connsiteY24" fmla="*/ 93049 h 181691"/>
                <a:gd name="connsiteX25" fmla="*/ 38074 w 98081"/>
                <a:gd name="connsiteY25" fmla="*/ 91144 h 181691"/>
                <a:gd name="connsiteX26" fmla="*/ 39026 w 98081"/>
                <a:gd name="connsiteY26" fmla="*/ 86381 h 181691"/>
                <a:gd name="connsiteX27" fmla="*/ 41884 w 98081"/>
                <a:gd name="connsiteY27" fmla="*/ 77809 h 181691"/>
                <a:gd name="connsiteX28" fmla="*/ 41884 w 98081"/>
                <a:gd name="connsiteY28" fmla="*/ 76856 h 181691"/>
                <a:gd name="connsiteX29" fmla="*/ 43789 w 98081"/>
                <a:gd name="connsiteY29" fmla="*/ 72094 h 181691"/>
                <a:gd name="connsiteX30" fmla="*/ 48551 w 98081"/>
                <a:gd name="connsiteY30" fmla="*/ 64474 h 181691"/>
                <a:gd name="connsiteX31" fmla="*/ 50456 w 98081"/>
                <a:gd name="connsiteY31" fmla="*/ 60664 h 181691"/>
                <a:gd name="connsiteX32" fmla="*/ 50456 w 98081"/>
                <a:gd name="connsiteY32" fmla="*/ 60664 h 181691"/>
                <a:gd name="connsiteX33" fmla="*/ 52361 w 98081"/>
                <a:gd name="connsiteY33" fmla="*/ 58759 h 181691"/>
                <a:gd name="connsiteX34" fmla="*/ 59981 w 98081"/>
                <a:gd name="connsiteY34" fmla="*/ 51139 h 181691"/>
                <a:gd name="connsiteX35" fmla="*/ 63791 w 98081"/>
                <a:gd name="connsiteY35" fmla="*/ 48281 h 181691"/>
                <a:gd name="connsiteX36" fmla="*/ 65696 w 98081"/>
                <a:gd name="connsiteY36" fmla="*/ 47329 h 181691"/>
                <a:gd name="connsiteX37" fmla="*/ 75221 w 98081"/>
                <a:gd name="connsiteY37" fmla="*/ 41614 h 181691"/>
                <a:gd name="connsiteX38" fmla="*/ 78079 w 98081"/>
                <a:gd name="connsiteY38" fmla="*/ 40661 h 181691"/>
                <a:gd name="connsiteX39" fmla="*/ 83794 w 98081"/>
                <a:gd name="connsiteY39" fmla="*/ 38756 h 181691"/>
                <a:gd name="connsiteX40" fmla="*/ 96176 w 98081"/>
                <a:gd name="connsiteY40" fmla="*/ 16849 h 181691"/>
                <a:gd name="connsiteX41" fmla="*/ 71411 w 98081"/>
                <a:gd name="connsiteY41" fmla="*/ 656 h 181691"/>
                <a:gd name="connsiteX42" fmla="*/ 71411 w 98081"/>
                <a:gd name="connsiteY42" fmla="*/ 656 h 18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8081" h="181691">
                  <a:moveTo>
                    <a:pt x="71411" y="656"/>
                  </a:moveTo>
                  <a:cubicBezTo>
                    <a:pt x="39026" y="12086"/>
                    <a:pt x="13309" y="36851"/>
                    <a:pt x="3784" y="70189"/>
                  </a:cubicBezTo>
                  <a:cubicBezTo>
                    <a:pt x="-4789" y="99716"/>
                    <a:pt x="926" y="134959"/>
                    <a:pt x="23786" y="156866"/>
                  </a:cubicBezTo>
                  <a:cubicBezTo>
                    <a:pt x="39026" y="172106"/>
                    <a:pt x="59029" y="178774"/>
                    <a:pt x="79984" y="181631"/>
                  </a:cubicBezTo>
                  <a:cubicBezTo>
                    <a:pt x="89509" y="182584"/>
                    <a:pt x="98081" y="172106"/>
                    <a:pt x="98081" y="163534"/>
                  </a:cubicBezTo>
                  <a:cubicBezTo>
                    <a:pt x="98081" y="153056"/>
                    <a:pt x="89509" y="147341"/>
                    <a:pt x="79984" y="145436"/>
                  </a:cubicBezTo>
                  <a:cubicBezTo>
                    <a:pt x="82841" y="145436"/>
                    <a:pt x="79031" y="145436"/>
                    <a:pt x="78079" y="145436"/>
                  </a:cubicBezTo>
                  <a:cubicBezTo>
                    <a:pt x="76174" y="145436"/>
                    <a:pt x="74269" y="144484"/>
                    <a:pt x="72364" y="144484"/>
                  </a:cubicBezTo>
                  <a:cubicBezTo>
                    <a:pt x="69506" y="143531"/>
                    <a:pt x="65696" y="142579"/>
                    <a:pt x="62839" y="141626"/>
                  </a:cubicBezTo>
                  <a:cubicBezTo>
                    <a:pt x="66649" y="142579"/>
                    <a:pt x="61886" y="140674"/>
                    <a:pt x="60934" y="140674"/>
                  </a:cubicBezTo>
                  <a:cubicBezTo>
                    <a:pt x="59981" y="139721"/>
                    <a:pt x="58076" y="139721"/>
                    <a:pt x="57124" y="138769"/>
                  </a:cubicBezTo>
                  <a:cubicBezTo>
                    <a:pt x="56171" y="137816"/>
                    <a:pt x="54266" y="136864"/>
                    <a:pt x="53314" y="135911"/>
                  </a:cubicBezTo>
                  <a:cubicBezTo>
                    <a:pt x="50456" y="134006"/>
                    <a:pt x="55219" y="137816"/>
                    <a:pt x="52361" y="134959"/>
                  </a:cubicBezTo>
                  <a:cubicBezTo>
                    <a:pt x="50456" y="133054"/>
                    <a:pt x="48551" y="131149"/>
                    <a:pt x="46646" y="129244"/>
                  </a:cubicBezTo>
                  <a:cubicBezTo>
                    <a:pt x="45694" y="128291"/>
                    <a:pt x="44741" y="126386"/>
                    <a:pt x="46646" y="129244"/>
                  </a:cubicBezTo>
                  <a:cubicBezTo>
                    <a:pt x="45694" y="128291"/>
                    <a:pt x="44741" y="126386"/>
                    <a:pt x="43789" y="125434"/>
                  </a:cubicBezTo>
                  <a:cubicBezTo>
                    <a:pt x="41884" y="123529"/>
                    <a:pt x="40931" y="120671"/>
                    <a:pt x="39979" y="117814"/>
                  </a:cubicBezTo>
                  <a:cubicBezTo>
                    <a:pt x="40931" y="120671"/>
                    <a:pt x="40931" y="118766"/>
                    <a:pt x="39979" y="117814"/>
                  </a:cubicBezTo>
                  <a:cubicBezTo>
                    <a:pt x="39026" y="115909"/>
                    <a:pt x="39026" y="114956"/>
                    <a:pt x="38074" y="113051"/>
                  </a:cubicBezTo>
                  <a:cubicBezTo>
                    <a:pt x="38074" y="112099"/>
                    <a:pt x="37121" y="110194"/>
                    <a:pt x="37121" y="109241"/>
                  </a:cubicBezTo>
                  <a:cubicBezTo>
                    <a:pt x="37121" y="108289"/>
                    <a:pt x="37121" y="108289"/>
                    <a:pt x="37121" y="107336"/>
                  </a:cubicBezTo>
                  <a:cubicBezTo>
                    <a:pt x="36169" y="104479"/>
                    <a:pt x="37121" y="111146"/>
                    <a:pt x="37121" y="108289"/>
                  </a:cubicBezTo>
                  <a:cubicBezTo>
                    <a:pt x="37121" y="105431"/>
                    <a:pt x="37121" y="102574"/>
                    <a:pt x="37121" y="99716"/>
                  </a:cubicBezTo>
                  <a:cubicBezTo>
                    <a:pt x="37121" y="96859"/>
                    <a:pt x="37121" y="94001"/>
                    <a:pt x="38074" y="91144"/>
                  </a:cubicBezTo>
                  <a:cubicBezTo>
                    <a:pt x="38074" y="89239"/>
                    <a:pt x="38074" y="92096"/>
                    <a:pt x="38074" y="93049"/>
                  </a:cubicBezTo>
                  <a:cubicBezTo>
                    <a:pt x="38074" y="92096"/>
                    <a:pt x="38074" y="92096"/>
                    <a:pt x="38074" y="91144"/>
                  </a:cubicBezTo>
                  <a:cubicBezTo>
                    <a:pt x="38074" y="89239"/>
                    <a:pt x="39026" y="87334"/>
                    <a:pt x="39026" y="86381"/>
                  </a:cubicBezTo>
                  <a:cubicBezTo>
                    <a:pt x="39979" y="83524"/>
                    <a:pt x="40931" y="80666"/>
                    <a:pt x="41884" y="77809"/>
                  </a:cubicBezTo>
                  <a:cubicBezTo>
                    <a:pt x="42836" y="75904"/>
                    <a:pt x="43789" y="73999"/>
                    <a:pt x="41884" y="76856"/>
                  </a:cubicBezTo>
                  <a:cubicBezTo>
                    <a:pt x="42836" y="74951"/>
                    <a:pt x="42836" y="73999"/>
                    <a:pt x="43789" y="72094"/>
                  </a:cubicBezTo>
                  <a:cubicBezTo>
                    <a:pt x="44741" y="69236"/>
                    <a:pt x="46646" y="66379"/>
                    <a:pt x="48551" y="64474"/>
                  </a:cubicBezTo>
                  <a:cubicBezTo>
                    <a:pt x="49504" y="63521"/>
                    <a:pt x="50456" y="62569"/>
                    <a:pt x="50456" y="60664"/>
                  </a:cubicBezTo>
                  <a:cubicBezTo>
                    <a:pt x="50456" y="59711"/>
                    <a:pt x="52361" y="57806"/>
                    <a:pt x="50456" y="60664"/>
                  </a:cubicBezTo>
                  <a:cubicBezTo>
                    <a:pt x="51409" y="59711"/>
                    <a:pt x="51409" y="58759"/>
                    <a:pt x="52361" y="58759"/>
                  </a:cubicBezTo>
                  <a:cubicBezTo>
                    <a:pt x="54266" y="55901"/>
                    <a:pt x="57124" y="53044"/>
                    <a:pt x="59981" y="51139"/>
                  </a:cubicBezTo>
                  <a:cubicBezTo>
                    <a:pt x="60934" y="50186"/>
                    <a:pt x="62839" y="49234"/>
                    <a:pt x="63791" y="48281"/>
                  </a:cubicBezTo>
                  <a:cubicBezTo>
                    <a:pt x="65696" y="46376"/>
                    <a:pt x="61886" y="49234"/>
                    <a:pt x="65696" y="47329"/>
                  </a:cubicBezTo>
                  <a:cubicBezTo>
                    <a:pt x="68554" y="45424"/>
                    <a:pt x="72364" y="43519"/>
                    <a:pt x="75221" y="41614"/>
                  </a:cubicBezTo>
                  <a:cubicBezTo>
                    <a:pt x="76174" y="40661"/>
                    <a:pt x="80936" y="38756"/>
                    <a:pt x="78079" y="40661"/>
                  </a:cubicBezTo>
                  <a:cubicBezTo>
                    <a:pt x="79984" y="39709"/>
                    <a:pt x="81889" y="38756"/>
                    <a:pt x="83794" y="38756"/>
                  </a:cubicBezTo>
                  <a:cubicBezTo>
                    <a:pt x="93319" y="35899"/>
                    <a:pt x="99034" y="26374"/>
                    <a:pt x="96176" y="16849"/>
                  </a:cubicBezTo>
                  <a:cubicBezTo>
                    <a:pt x="91414" y="4466"/>
                    <a:pt x="80936" y="-2201"/>
                    <a:pt x="71411" y="656"/>
                  </a:cubicBezTo>
                  <a:lnTo>
                    <a:pt x="71411" y="65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7A163EA-9EE0-4A53-8B01-213170DDB57D}"/>
                </a:ext>
              </a:extLst>
            </p:cNvPr>
            <p:cNvSpPr/>
            <p:nvPr/>
          </p:nvSpPr>
          <p:spPr>
            <a:xfrm>
              <a:off x="5782168" y="939808"/>
              <a:ext cx="121349" cy="190874"/>
            </a:xfrm>
            <a:custGeom>
              <a:avLst/>
              <a:gdLst>
                <a:gd name="connsiteX0" fmla="*/ 109043 w 121349"/>
                <a:gd name="connsiteY0" fmla="*/ 3166 h 190874"/>
                <a:gd name="connsiteX1" fmla="*/ 46178 w 121349"/>
                <a:gd name="connsiteY1" fmla="*/ 9834 h 190874"/>
                <a:gd name="connsiteX2" fmla="*/ 9984 w 121349"/>
                <a:gd name="connsiteY2" fmla="*/ 49839 h 190874"/>
                <a:gd name="connsiteX3" fmla="*/ 23318 w 121349"/>
                <a:gd name="connsiteY3" fmla="*/ 160329 h 190874"/>
                <a:gd name="connsiteX4" fmla="*/ 89993 w 121349"/>
                <a:gd name="connsiteY4" fmla="*/ 190809 h 190874"/>
                <a:gd name="connsiteX5" fmla="*/ 108091 w 121349"/>
                <a:gd name="connsiteY5" fmla="*/ 172711 h 190874"/>
                <a:gd name="connsiteX6" fmla="*/ 89993 w 121349"/>
                <a:gd name="connsiteY6" fmla="*/ 154614 h 190874"/>
                <a:gd name="connsiteX7" fmla="*/ 86184 w 121349"/>
                <a:gd name="connsiteY7" fmla="*/ 154614 h 190874"/>
                <a:gd name="connsiteX8" fmla="*/ 86184 w 121349"/>
                <a:gd name="connsiteY8" fmla="*/ 154614 h 190874"/>
                <a:gd name="connsiteX9" fmla="*/ 79516 w 121349"/>
                <a:gd name="connsiteY9" fmla="*/ 153661 h 190874"/>
                <a:gd name="connsiteX10" fmla="*/ 73801 w 121349"/>
                <a:gd name="connsiteY10" fmla="*/ 151756 h 190874"/>
                <a:gd name="connsiteX11" fmla="*/ 69991 w 121349"/>
                <a:gd name="connsiteY11" fmla="*/ 150804 h 190874"/>
                <a:gd name="connsiteX12" fmla="*/ 68086 w 121349"/>
                <a:gd name="connsiteY12" fmla="*/ 149851 h 190874"/>
                <a:gd name="connsiteX13" fmla="*/ 69038 w 121349"/>
                <a:gd name="connsiteY13" fmla="*/ 149851 h 190874"/>
                <a:gd name="connsiteX14" fmla="*/ 59513 w 121349"/>
                <a:gd name="connsiteY14" fmla="*/ 144136 h 190874"/>
                <a:gd name="connsiteX15" fmla="*/ 57609 w 121349"/>
                <a:gd name="connsiteY15" fmla="*/ 142231 h 190874"/>
                <a:gd name="connsiteX16" fmla="*/ 57609 w 121349"/>
                <a:gd name="connsiteY16" fmla="*/ 142231 h 190874"/>
                <a:gd name="connsiteX17" fmla="*/ 52846 w 121349"/>
                <a:gd name="connsiteY17" fmla="*/ 138421 h 190874"/>
                <a:gd name="connsiteX18" fmla="*/ 49036 w 121349"/>
                <a:gd name="connsiteY18" fmla="*/ 134611 h 190874"/>
                <a:gd name="connsiteX19" fmla="*/ 48084 w 121349"/>
                <a:gd name="connsiteY19" fmla="*/ 133659 h 190874"/>
                <a:gd name="connsiteX20" fmla="*/ 41416 w 121349"/>
                <a:gd name="connsiteY20" fmla="*/ 123181 h 190874"/>
                <a:gd name="connsiteX21" fmla="*/ 40463 w 121349"/>
                <a:gd name="connsiteY21" fmla="*/ 122229 h 190874"/>
                <a:gd name="connsiteX22" fmla="*/ 38559 w 121349"/>
                <a:gd name="connsiteY22" fmla="*/ 117466 h 190874"/>
                <a:gd name="connsiteX23" fmla="*/ 35701 w 121349"/>
                <a:gd name="connsiteY23" fmla="*/ 106036 h 190874"/>
                <a:gd name="connsiteX24" fmla="*/ 35701 w 121349"/>
                <a:gd name="connsiteY24" fmla="*/ 105084 h 190874"/>
                <a:gd name="connsiteX25" fmla="*/ 35701 w 121349"/>
                <a:gd name="connsiteY25" fmla="*/ 99369 h 190874"/>
                <a:gd name="connsiteX26" fmla="*/ 35701 w 121349"/>
                <a:gd name="connsiteY26" fmla="*/ 87939 h 190874"/>
                <a:gd name="connsiteX27" fmla="*/ 35701 w 121349"/>
                <a:gd name="connsiteY27" fmla="*/ 85081 h 190874"/>
                <a:gd name="connsiteX28" fmla="*/ 35701 w 121349"/>
                <a:gd name="connsiteY28" fmla="*/ 86034 h 190874"/>
                <a:gd name="connsiteX29" fmla="*/ 36653 w 121349"/>
                <a:gd name="connsiteY29" fmla="*/ 80319 h 190874"/>
                <a:gd name="connsiteX30" fmla="*/ 39511 w 121349"/>
                <a:gd name="connsiteY30" fmla="*/ 68889 h 190874"/>
                <a:gd name="connsiteX31" fmla="*/ 40463 w 121349"/>
                <a:gd name="connsiteY31" fmla="*/ 66984 h 190874"/>
                <a:gd name="connsiteX32" fmla="*/ 42368 w 121349"/>
                <a:gd name="connsiteY32" fmla="*/ 63174 h 190874"/>
                <a:gd name="connsiteX33" fmla="*/ 48084 w 121349"/>
                <a:gd name="connsiteY33" fmla="*/ 53649 h 190874"/>
                <a:gd name="connsiteX34" fmla="*/ 49036 w 121349"/>
                <a:gd name="connsiteY34" fmla="*/ 52696 h 190874"/>
                <a:gd name="connsiteX35" fmla="*/ 51893 w 121349"/>
                <a:gd name="connsiteY35" fmla="*/ 48886 h 190874"/>
                <a:gd name="connsiteX36" fmla="*/ 55703 w 121349"/>
                <a:gd name="connsiteY36" fmla="*/ 45076 h 190874"/>
                <a:gd name="connsiteX37" fmla="*/ 54751 w 121349"/>
                <a:gd name="connsiteY37" fmla="*/ 46029 h 190874"/>
                <a:gd name="connsiteX38" fmla="*/ 57609 w 121349"/>
                <a:gd name="connsiteY38" fmla="*/ 44124 h 190874"/>
                <a:gd name="connsiteX39" fmla="*/ 62371 w 121349"/>
                <a:gd name="connsiteY39" fmla="*/ 41266 h 190874"/>
                <a:gd name="connsiteX40" fmla="*/ 64276 w 121349"/>
                <a:gd name="connsiteY40" fmla="*/ 40314 h 190874"/>
                <a:gd name="connsiteX41" fmla="*/ 75706 w 121349"/>
                <a:gd name="connsiteY41" fmla="*/ 37456 h 190874"/>
                <a:gd name="connsiteX42" fmla="*/ 74753 w 121349"/>
                <a:gd name="connsiteY42" fmla="*/ 37456 h 190874"/>
                <a:gd name="connsiteX43" fmla="*/ 78563 w 121349"/>
                <a:gd name="connsiteY43" fmla="*/ 37456 h 190874"/>
                <a:gd name="connsiteX44" fmla="*/ 85231 w 121349"/>
                <a:gd name="connsiteY44" fmla="*/ 37456 h 190874"/>
                <a:gd name="connsiteX45" fmla="*/ 89041 w 121349"/>
                <a:gd name="connsiteY45" fmla="*/ 37456 h 190874"/>
                <a:gd name="connsiteX46" fmla="*/ 89993 w 121349"/>
                <a:gd name="connsiteY46" fmla="*/ 37456 h 190874"/>
                <a:gd name="connsiteX47" fmla="*/ 97613 w 121349"/>
                <a:gd name="connsiteY47" fmla="*/ 39361 h 190874"/>
                <a:gd name="connsiteX48" fmla="*/ 109043 w 121349"/>
                <a:gd name="connsiteY48" fmla="*/ 3166 h 190874"/>
                <a:gd name="connsiteX49" fmla="*/ 109043 w 121349"/>
                <a:gd name="connsiteY49" fmla="*/ 3166 h 19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1349" h="190874">
                  <a:moveTo>
                    <a:pt x="109043" y="3166"/>
                  </a:moveTo>
                  <a:cubicBezTo>
                    <a:pt x="88088" y="-2549"/>
                    <a:pt x="65228" y="-644"/>
                    <a:pt x="46178" y="9834"/>
                  </a:cubicBezTo>
                  <a:cubicBezTo>
                    <a:pt x="29986" y="18406"/>
                    <a:pt x="17603" y="33646"/>
                    <a:pt x="9984" y="49839"/>
                  </a:cubicBezTo>
                  <a:cubicBezTo>
                    <a:pt x="-6209" y="86034"/>
                    <a:pt x="-3351" y="129849"/>
                    <a:pt x="23318" y="160329"/>
                  </a:cubicBezTo>
                  <a:cubicBezTo>
                    <a:pt x="40463" y="179379"/>
                    <a:pt x="64276" y="188904"/>
                    <a:pt x="89993" y="190809"/>
                  </a:cubicBezTo>
                  <a:cubicBezTo>
                    <a:pt x="99518" y="191761"/>
                    <a:pt x="108091" y="182236"/>
                    <a:pt x="108091" y="172711"/>
                  </a:cubicBezTo>
                  <a:cubicBezTo>
                    <a:pt x="108091" y="162234"/>
                    <a:pt x="99518" y="155566"/>
                    <a:pt x="89993" y="154614"/>
                  </a:cubicBezTo>
                  <a:cubicBezTo>
                    <a:pt x="89041" y="154614"/>
                    <a:pt x="87136" y="154614"/>
                    <a:pt x="86184" y="154614"/>
                  </a:cubicBezTo>
                  <a:cubicBezTo>
                    <a:pt x="83326" y="154614"/>
                    <a:pt x="89041" y="155566"/>
                    <a:pt x="86184" y="154614"/>
                  </a:cubicBezTo>
                  <a:cubicBezTo>
                    <a:pt x="84278" y="154614"/>
                    <a:pt x="81421" y="153661"/>
                    <a:pt x="79516" y="153661"/>
                  </a:cubicBezTo>
                  <a:cubicBezTo>
                    <a:pt x="77611" y="153661"/>
                    <a:pt x="75706" y="152709"/>
                    <a:pt x="73801" y="151756"/>
                  </a:cubicBezTo>
                  <a:cubicBezTo>
                    <a:pt x="72849" y="151756"/>
                    <a:pt x="71896" y="150804"/>
                    <a:pt x="69991" y="150804"/>
                  </a:cubicBezTo>
                  <a:cubicBezTo>
                    <a:pt x="69038" y="150804"/>
                    <a:pt x="69038" y="149851"/>
                    <a:pt x="68086" y="149851"/>
                  </a:cubicBezTo>
                  <a:cubicBezTo>
                    <a:pt x="69991" y="150804"/>
                    <a:pt x="69991" y="150804"/>
                    <a:pt x="69038" y="149851"/>
                  </a:cubicBezTo>
                  <a:cubicBezTo>
                    <a:pt x="65228" y="147946"/>
                    <a:pt x="62371" y="146041"/>
                    <a:pt x="59513" y="144136"/>
                  </a:cubicBezTo>
                  <a:cubicBezTo>
                    <a:pt x="58561" y="144136"/>
                    <a:pt x="58561" y="143184"/>
                    <a:pt x="57609" y="142231"/>
                  </a:cubicBezTo>
                  <a:cubicBezTo>
                    <a:pt x="53799" y="140326"/>
                    <a:pt x="59513" y="144136"/>
                    <a:pt x="57609" y="142231"/>
                  </a:cubicBezTo>
                  <a:cubicBezTo>
                    <a:pt x="55703" y="141279"/>
                    <a:pt x="54751" y="139374"/>
                    <a:pt x="52846" y="138421"/>
                  </a:cubicBezTo>
                  <a:cubicBezTo>
                    <a:pt x="51893" y="137469"/>
                    <a:pt x="49988" y="135564"/>
                    <a:pt x="49036" y="134611"/>
                  </a:cubicBezTo>
                  <a:cubicBezTo>
                    <a:pt x="46178" y="130801"/>
                    <a:pt x="49988" y="135564"/>
                    <a:pt x="48084" y="133659"/>
                  </a:cubicBezTo>
                  <a:cubicBezTo>
                    <a:pt x="46178" y="129849"/>
                    <a:pt x="43321" y="126991"/>
                    <a:pt x="41416" y="123181"/>
                  </a:cubicBezTo>
                  <a:cubicBezTo>
                    <a:pt x="40463" y="121276"/>
                    <a:pt x="39511" y="118419"/>
                    <a:pt x="40463" y="122229"/>
                  </a:cubicBezTo>
                  <a:cubicBezTo>
                    <a:pt x="39511" y="120324"/>
                    <a:pt x="39511" y="118419"/>
                    <a:pt x="38559" y="117466"/>
                  </a:cubicBezTo>
                  <a:cubicBezTo>
                    <a:pt x="37606" y="113656"/>
                    <a:pt x="36653" y="109846"/>
                    <a:pt x="35701" y="106036"/>
                  </a:cubicBezTo>
                  <a:cubicBezTo>
                    <a:pt x="34749" y="101274"/>
                    <a:pt x="35701" y="107941"/>
                    <a:pt x="35701" y="105084"/>
                  </a:cubicBezTo>
                  <a:cubicBezTo>
                    <a:pt x="35701" y="103179"/>
                    <a:pt x="35701" y="101274"/>
                    <a:pt x="35701" y="99369"/>
                  </a:cubicBezTo>
                  <a:cubicBezTo>
                    <a:pt x="35701" y="95559"/>
                    <a:pt x="35701" y="91749"/>
                    <a:pt x="35701" y="87939"/>
                  </a:cubicBezTo>
                  <a:cubicBezTo>
                    <a:pt x="35701" y="86986"/>
                    <a:pt x="35701" y="86034"/>
                    <a:pt x="35701" y="85081"/>
                  </a:cubicBezTo>
                  <a:cubicBezTo>
                    <a:pt x="35701" y="82224"/>
                    <a:pt x="34749" y="88891"/>
                    <a:pt x="35701" y="86034"/>
                  </a:cubicBezTo>
                  <a:cubicBezTo>
                    <a:pt x="35701" y="84129"/>
                    <a:pt x="36653" y="82224"/>
                    <a:pt x="36653" y="80319"/>
                  </a:cubicBezTo>
                  <a:cubicBezTo>
                    <a:pt x="37606" y="76509"/>
                    <a:pt x="38559" y="72699"/>
                    <a:pt x="39511" y="68889"/>
                  </a:cubicBezTo>
                  <a:cubicBezTo>
                    <a:pt x="39511" y="67936"/>
                    <a:pt x="42368" y="62221"/>
                    <a:pt x="40463" y="66984"/>
                  </a:cubicBezTo>
                  <a:cubicBezTo>
                    <a:pt x="41416" y="66031"/>
                    <a:pt x="41416" y="64126"/>
                    <a:pt x="42368" y="63174"/>
                  </a:cubicBezTo>
                  <a:cubicBezTo>
                    <a:pt x="44274" y="60316"/>
                    <a:pt x="46178" y="56506"/>
                    <a:pt x="48084" y="53649"/>
                  </a:cubicBezTo>
                  <a:cubicBezTo>
                    <a:pt x="49988" y="49839"/>
                    <a:pt x="46178" y="55554"/>
                    <a:pt x="49036" y="52696"/>
                  </a:cubicBezTo>
                  <a:cubicBezTo>
                    <a:pt x="49988" y="51744"/>
                    <a:pt x="50941" y="50791"/>
                    <a:pt x="51893" y="48886"/>
                  </a:cubicBezTo>
                  <a:cubicBezTo>
                    <a:pt x="52846" y="47934"/>
                    <a:pt x="54751" y="46029"/>
                    <a:pt x="55703" y="45076"/>
                  </a:cubicBezTo>
                  <a:cubicBezTo>
                    <a:pt x="56656" y="44124"/>
                    <a:pt x="58561" y="43171"/>
                    <a:pt x="54751" y="46029"/>
                  </a:cubicBezTo>
                  <a:cubicBezTo>
                    <a:pt x="55703" y="45076"/>
                    <a:pt x="56656" y="45076"/>
                    <a:pt x="57609" y="44124"/>
                  </a:cubicBezTo>
                  <a:cubicBezTo>
                    <a:pt x="59513" y="43171"/>
                    <a:pt x="60466" y="42219"/>
                    <a:pt x="62371" y="41266"/>
                  </a:cubicBezTo>
                  <a:cubicBezTo>
                    <a:pt x="63324" y="40314"/>
                    <a:pt x="69038" y="38409"/>
                    <a:pt x="64276" y="40314"/>
                  </a:cubicBezTo>
                  <a:cubicBezTo>
                    <a:pt x="68086" y="39361"/>
                    <a:pt x="71896" y="38409"/>
                    <a:pt x="75706" y="37456"/>
                  </a:cubicBezTo>
                  <a:cubicBezTo>
                    <a:pt x="78563" y="36504"/>
                    <a:pt x="75706" y="37456"/>
                    <a:pt x="74753" y="37456"/>
                  </a:cubicBezTo>
                  <a:cubicBezTo>
                    <a:pt x="75706" y="37456"/>
                    <a:pt x="77611" y="37456"/>
                    <a:pt x="78563" y="37456"/>
                  </a:cubicBezTo>
                  <a:cubicBezTo>
                    <a:pt x="80468" y="37456"/>
                    <a:pt x="83326" y="37456"/>
                    <a:pt x="85231" y="37456"/>
                  </a:cubicBezTo>
                  <a:cubicBezTo>
                    <a:pt x="86184" y="37456"/>
                    <a:pt x="87136" y="37456"/>
                    <a:pt x="89041" y="37456"/>
                  </a:cubicBezTo>
                  <a:cubicBezTo>
                    <a:pt x="92851" y="37456"/>
                    <a:pt x="88088" y="37456"/>
                    <a:pt x="89993" y="37456"/>
                  </a:cubicBezTo>
                  <a:cubicBezTo>
                    <a:pt x="92851" y="38409"/>
                    <a:pt x="95709" y="38409"/>
                    <a:pt x="97613" y="39361"/>
                  </a:cubicBezTo>
                  <a:cubicBezTo>
                    <a:pt x="121426" y="43171"/>
                    <a:pt x="130951" y="8881"/>
                    <a:pt x="109043" y="3166"/>
                  </a:cubicBezTo>
                  <a:lnTo>
                    <a:pt x="109043" y="3166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C154463-8E8F-49C6-A664-471545FF066C}"/>
                </a:ext>
              </a:extLst>
            </p:cNvPr>
            <p:cNvSpPr/>
            <p:nvPr/>
          </p:nvSpPr>
          <p:spPr>
            <a:xfrm>
              <a:off x="5844713" y="727654"/>
              <a:ext cx="95076" cy="170552"/>
            </a:xfrm>
            <a:custGeom>
              <a:avLst/>
              <a:gdLst>
                <a:gd name="connsiteX0" fmla="*/ 51261 w 95076"/>
                <a:gd name="connsiteY0" fmla="*/ 1008 h 170552"/>
                <a:gd name="connsiteX1" fmla="*/ 27449 w 95076"/>
                <a:gd name="connsiteY1" fmla="*/ 151503 h 170552"/>
                <a:gd name="connsiteX2" fmla="*/ 77931 w 95076"/>
                <a:gd name="connsiteY2" fmla="*/ 170553 h 170552"/>
                <a:gd name="connsiteX3" fmla="*/ 77931 w 95076"/>
                <a:gd name="connsiteY3" fmla="*/ 134358 h 170552"/>
                <a:gd name="connsiteX4" fmla="*/ 73169 w 95076"/>
                <a:gd name="connsiteY4" fmla="*/ 134358 h 170552"/>
                <a:gd name="connsiteX5" fmla="*/ 71264 w 95076"/>
                <a:gd name="connsiteY5" fmla="*/ 134358 h 170552"/>
                <a:gd name="connsiteX6" fmla="*/ 72216 w 95076"/>
                <a:gd name="connsiteY6" fmla="*/ 134358 h 170552"/>
                <a:gd name="connsiteX7" fmla="*/ 62691 w 95076"/>
                <a:gd name="connsiteY7" fmla="*/ 132453 h 170552"/>
                <a:gd name="connsiteX8" fmla="*/ 62691 w 95076"/>
                <a:gd name="connsiteY8" fmla="*/ 132453 h 170552"/>
                <a:gd name="connsiteX9" fmla="*/ 58881 w 95076"/>
                <a:gd name="connsiteY9" fmla="*/ 130548 h 170552"/>
                <a:gd name="connsiteX10" fmla="*/ 56024 w 95076"/>
                <a:gd name="connsiteY10" fmla="*/ 128643 h 170552"/>
                <a:gd name="connsiteX11" fmla="*/ 54119 w 95076"/>
                <a:gd name="connsiteY11" fmla="*/ 127690 h 170552"/>
                <a:gd name="connsiteX12" fmla="*/ 55071 w 95076"/>
                <a:gd name="connsiteY12" fmla="*/ 128643 h 170552"/>
                <a:gd name="connsiteX13" fmla="*/ 49356 w 95076"/>
                <a:gd name="connsiteY13" fmla="*/ 123880 h 170552"/>
                <a:gd name="connsiteX14" fmla="*/ 46499 w 95076"/>
                <a:gd name="connsiteY14" fmla="*/ 121023 h 170552"/>
                <a:gd name="connsiteX15" fmla="*/ 47451 w 95076"/>
                <a:gd name="connsiteY15" fmla="*/ 121975 h 170552"/>
                <a:gd name="connsiteX16" fmla="*/ 46499 w 95076"/>
                <a:gd name="connsiteY16" fmla="*/ 120070 h 170552"/>
                <a:gd name="connsiteX17" fmla="*/ 42689 w 95076"/>
                <a:gd name="connsiteY17" fmla="*/ 113403 h 170552"/>
                <a:gd name="connsiteX18" fmla="*/ 40784 w 95076"/>
                <a:gd name="connsiteY18" fmla="*/ 110545 h 170552"/>
                <a:gd name="connsiteX19" fmla="*/ 40784 w 95076"/>
                <a:gd name="connsiteY19" fmla="*/ 109593 h 170552"/>
                <a:gd name="connsiteX20" fmla="*/ 38879 w 95076"/>
                <a:gd name="connsiteY20" fmla="*/ 101973 h 170552"/>
                <a:gd name="connsiteX21" fmla="*/ 37926 w 95076"/>
                <a:gd name="connsiteY21" fmla="*/ 98163 h 170552"/>
                <a:gd name="connsiteX22" fmla="*/ 37926 w 95076"/>
                <a:gd name="connsiteY22" fmla="*/ 95305 h 170552"/>
                <a:gd name="connsiteX23" fmla="*/ 37926 w 95076"/>
                <a:gd name="connsiteY23" fmla="*/ 92448 h 170552"/>
                <a:gd name="connsiteX24" fmla="*/ 37926 w 95076"/>
                <a:gd name="connsiteY24" fmla="*/ 88638 h 170552"/>
                <a:gd name="connsiteX25" fmla="*/ 37926 w 95076"/>
                <a:gd name="connsiteY25" fmla="*/ 79113 h 170552"/>
                <a:gd name="connsiteX26" fmla="*/ 37926 w 95076"/>
                <a:gd name="connsiteY26" fmla="*/ 75303 h 170552"/>
                <a:gd name="connsiteX27" fmla="*/ 37926 w 95076"/>
                <a:gd name="connsiteY27" fmla="*/ 74350 h 170552"/>
                <a:gd name="connsiteX28" fmla="*/ 39831 w 95076"/>
                <a:gd name="connsiteY28" fmla="*/ 65778 h 170552"/>
                <a:gd name="connsiteX29" fmla="*/ 42689 w 95076"/>
                <a:gd name="connsiteY29" fmla="*/ 58158 h 170552"/>
                <a:gd name="connsiteX30" fmla="*/ 42689 w 95076"/>
                <a:gd name="connsiteY30" fmla="*/ 57205 h 170552"/>
                <a:gd name="connsiteX31" fmla="*/ 44594 w 95076"/>
                <a:gd name="connsiteY31" fmla="*/ 53395 h 170552"/>
                <a:gd name="connsiteX32" fmla="*/ 49356 w 95076"/>
                <a:gd name="connsiteY32" fmla="*/ 45775 h 170552"/>
                <a:gd name="connsiteX33" fmla="*/ 48404 w 95076"/>
                <a:gd name="connsiteY33" fmla="*/ 46728 h 170552"/>
                <a:gd name="connsiteX34" fmla="*/ 50309 w 95076"/>
                <a:gd name="connsiteY34" fmla="*/ 44823 h 170552"/>
                <a:gd name="connsiteX35" fmla="*/ 53166 w 95076"/>
                <a:gd name="connsiteY35" fmla="*/ 41965 h 170552"/>
                <a:gd name="connsiteX36" fmla="*/ 56976 w 95076"/>
                <a:gd name="connsiteY36" fmla="*/ 39108 h 170552"/>
                <a:gd name="connsiteX37" fmla="*/ 57929 w 95076"/>
                <a:gd name="connsiteY37" fmla="*/ 38155 h 170552"/>
                <a:gd name="connsiteX38" fmla="*/ 61739 w 95076"/>
                <a:gd name="connsiteY38" fmla="*/ 36250 h 170552"/>
                <a:gd name="connsiteX39" fmla="*/ 63644 w 95076"/>
                <a:gd name="connsiteY39" fmla="*/ 35298 h 170552"/>
                <a:gd name="connsiteX40" fmla="*/ 62691 w 95076"/>
                <a:gd name="connsiteY40" fmla="*/ 35298 h 170552"/>
                <a:gd name="connsiteX41" fmla="*/ 75074 w 95076"/>
                <a:gd name="connsiteY41" fmla="*/ 13390 h 170552"/>
                <a:gd name="connsiteX42" fmla="*/ 51261 w 95076"/>
                <a:gd name="connsiteY42" fmla="*/ 1008 h 170552"/>
                <a:gd name="connsiteX43" fmla="*/ 51261 w 95076"/>
                <a:gd name="connsiteY43" fmla="*/ 1008 h 17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5076" h="170552">
                  <a:moveTo>
                    <a:pt x="51261" y="1008"/>
                  </a:moveTo>
                  <a:cubicBezTo>
                    <a:pt x="-5889" y="22915"/>
                    <a:pt x="-17319" y="111498"/>
                    <a:pt x="27449" y="151503"/>
                  </a:cubicBezTo>
                  <a:cubicBezTo>
                    <a:pt x="41736" y="163885"/>
                    <a:pt x="58881" y="170553"/>
                    <a:pt x="77931" y="170553"/>
                  </a:cubicBezTo>
                  <a:cubicBezTo>
                    <a:pt x="100791" y="170553"/>
                    <a:pt x="100791" y="135310"/>
                    <a:pt x="77931" y="134358"/>
                  </a:cubicBezTo>
                  <a:cubicBezTo>
                    <a:pt x="76026" y="134358"/>
                    <a:pt x="75074" y="134358"/>
                    <a:pt x="73169" y="134358"/>
                  </a:cubicBezTo>
                  <a:cubicBezTo>
                    <a:pt x="72216" y="134358"/>
                    <a:pt x="72216" y="134358"/>
                    <a:pt x="71264" y="134358"/>
                  </a:cubicBezTo>
                  <a:cubicBezTo>
                    <a:pt x="71264" y="134358"/>
                    <a:pt x="74121" y="135310"/>
                    <a:pt x="72216" y="134358"/>
                  </a:cubicBezTo>
                  <a:cubicBezTo>
                    <a:pt x="69359" y="133405"/>
                    <a:pt x="65549" y="133405"/>
                    <a:pt x="62691" y="132453"/>
                  </a:cubicBezTo>
                  <a:cubicBezTo>
                    <a:pt x="60786" y="131500"/>
                    <a:pt x="59834" y="131500"/>
                    <a:pt x="62691" y="132453"/>
                  </a:cubicBezTo>
                  <a:cubicBezTo>
                    <a:pt x="61739" y="131500"/>
                    <a:pt x="59834" y="131500"/>
                    <a:pt x="58881" y="130548"/>
                  </a:cubicBezTo>
                  <a:cubicBezTo>
                    <a:pt x="57929" y="129595"/>
                    <a:pt x="56976" y="129595"/>
                    <a:pt x="56024" y="128643"/>
                  </a:cubicBezTo>
                  <a:cubicBezTo>
                    <a:pt x="55071" y="128643"/>
                    <a:pt x="55071" y="127690"/>
                    <a:pt x="54119" y="127690"/>
                  </a:cubicBezTo>
                  <a:cubicBezTo>
                    <a:pt x="52214" y="126738"/>
                    <a:pt x="56024" y="129595"/>
                    <a:pt x="55071" y="128643"/>
                  </a:cubicBezTo>
                  <a:cubicBezTo>
                    <a:pt x="53166" y="126738"/>
                    <a:pt x="51261" y="125785"/>
                    <a:pt x="49356" y="123880"/>
                  </a:cubicBezTo>
                  <a:cubicBezTo>
                    <a:pt x="48404" y="122928"/>
                    <a:pt x="47451" y="121975"/>
                    <a:pt x="46499" y="121023"/>
                  </a:cubicBezTo>
                  <a:cubicBezTo>
                    <a:pt x="45546" y="120070"/>
                    <a:pt x="47451" y="121975"/>
                    <a:pt x="47451" y="121975"/>
                  </a:cubicBezTo>
                  <a:cubicBezTo>
                    <a:pt x="47451" y="121023"/>
                    <a:pt x="46499" y="121023"/>
                    <a:pt x="46499" y="120070"/>
                  </a:cubicBezTo>
                  <a:cubicBezTo>
                    <a:pt x="44594" y="118165"/>
                    <a:pt x="43641" y="115308"/>
                    <a:pt x="42689" y="113403"/>
                  </a:cubicBezTo>
                  <a:cubicBezTo>
                    <a:pt x="41736" y="112450"/>
                    <a:pt x="41736" y="111498"/>
                    <a:pt x="40784" y="110545"/>
                  </a:cubicBezTo>
                  <a:cubicBezTo>
                    <a:pt x="42689" y="114355"/>
                    <a:pt x="40784" y="111498"/>
                    <a:pt x="40784" y="109593"/>
                  </a:cubicBezTo>
                  <a:cubicBezTo>
                    <a:pt x="39831" y="106735"/>
                    <a:pt x="38879" y="104830"/>
                    <a:pt x="38879" y="101973"/>
                  </a:cubicBezTo>
                  <a:cubicBezTo>
                    <a:pt x="38879" y="101020"/>
                    <a:pt x="37926" y="99115"/>
                    <a:pt x="37926" y="98163"/>
                  </a:cubicBezTo>
                  <a:cubicBezTo>
                    <a:pt x="37926" y="97210"/>
                    <a:pt x="36974" y="93400"/>
                    <a:pt x="37926" y="95305"/>
                  </a:cubicBezTo>
                  <a:cubicBezTo>
                    <a:pt x="37926" y="98163"/>
                    <a:pt x="37926" y="93400"/>
                    <a:pt x="37926" y="92448"/>
                  </a:cubicBezTo>
                  <a:cubicBezTo>
                    <a:pt x="37926" y="91495"/>
                    <a:pt x="37926" y="89590"/>
                    <a:pt x="37926" y="88638"/>
                  </a:cubicBezTo>
                  <a:cubicBezTo>
                    <a:pt x="37926" y="85780"/>
                    <a:pt x="37926" y="82923"/>
                    <a:pt x="37926" y="79113"/>
                  </a:cubicBezTo>
                  <a:cubicBezTo>
                    <a:pt x="37926" y="78160"/>
                    <a:pt x="37926" y="76255"/>
                    <a:pt x="37926" y="75303"/>
                  </a:cubicBezTo>
                  <a:cubicBezTo>
                    <a:pt x="37926" y="70540"/>
                    <a:pt x="36974" y="78160"/>
                    <a:pt x="37926" y="74350"/>
                  </a:cubicBezTo>
                  <a:cubicBezTo>
                    <a:pt x="38879" y="71493"/>
                    <a:pt x="38879" y="68635"/>
                    <a:pt x="39831" y="65778"/>
                  </a:cubicBezTo>
                  <a:cubicBezTo>
                    <a:pt x="40784" y="62920"/>
                    <a:pt x="41736" y="61015"/>
                    <a:pt x="42689" y="58158"/>
                  </a:cubicBezTo>
                  <a:cubicBezTo>
                    <a:pt x="44594" y="54348"/>
                    <a:pt x="41736" y="60063"/>
                    <a:pt x="42689" y="57205"/>
                  </a:cubicBezTo>
                  <a:cubicBezTo>
                    <a:pt x="43641" y="56253"/>
                    <a:pt x="43641" y="54348"/>
                    <a:pt x="44594" y="53395"/>
                  </a:cubicBezTo>
                  <a:cubicBezTo>
                    <a:pt x="45546" y="50538"/>
                    <a:pt x="47451" y="48633"/>
                    <a:pt x="49356" y="45775"/>
                  </a:cubicBezTo>
                  <a:cubicBezTo>
                    <a:pt x="50309" y="43870"/>
                    <a:pt x="48404" y="46728"/>
                    <a:pt x="48404" y="46728"/>
                  </a:cubicBezTo>
                  <a:cubicBezTo>
                    <a:pt x="49356" y="45775"/>
                    <a:pt x="49356" y="44823"/>
                    <a:pt x="50309" y="44823"/>
                  </a:cubicBezTo>
                  <a:cubicBezTo>
                    <a:pt x="51261" y="43870"/>
                    <a:pt x="52214" y="42918"/>
                    <a:pt x="53166" y="41965"/>
                  </a:cubicBezTo>
                  <a:cubicBezTo>
                    <a:pt x="54119" y="41013"/>
                    <a:pt x="55071" y="40060"/>
                    <a:pt x="56976" y="39108"/>
                  </a:cubicBezTo>
                  <a:cubicBezTo>
                    <a:pt x="54119" y="41965"/>
                    <a:pt x="56024" y="40060"/>
                    <a:pt x="57929" y="38155"/>
                  </a:cubicBezTo>
                  <a:cubicBezTo>
                    <a:pt x="58881" y="37203"/>
                    <a:pt x="59834" y="37203"/>
                    <a:pt x="61739" y="36250"/>
                  </a:cubicBezTo>
                  <a:cubicBezTo>
                    <a:pt x="62691" y="36250"/>
                    <a:pt x="63644" y="35298"/>
                    <a:pt x="63644" y="35298"/>
                  </a:cubicBezTo>
                  <a:cubicBezTo>
                    <a:pt x="65549" y="34345"/>
                    <a:pt x="59834" y="37203"/>
                    <a:pt x="62691" y="35298"/>
                  </a:cubicBezTo>
                  <a:cubicBezTo>
                    <a:pt x="71264" y="31488"/>
                    <a:pt x="77931" y="22915"/>
                    <a:pt x="75074" y="13390"/>
                  </a:cubicBezTo>
                  <a:cubicBezTo>
                    <a:pt x="71264" y="4818"/>
                    <a:pt x="60786" y="-2802"/>
                    <a:pt x="51261" y="1008"/>
                  </a:cubicBezTo>
                  <a:lnTo>
                    <a:pt x="51261" y="100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0CB94B2-8D0D-446C-86F8-AE2604E2471A}"/>
                </a:ext>
              </a:extLst>
            </p:cNvPr>
            <p:cNvSpPr/>
            <p:nvPr/>
          </p:nvSpPr>
          <p:spPr>
            <a:xfrm>
              <a:off x="5923835" y="1593532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10198FC-2D1E-41D6-AE27-BFB004535CD3}"/>
                </a:ext>
              </a:extLst>
            </p:cNvPr>
            <p:cNvSpPr/>
            <p:nvPr/>
          </p:nvSpPr>
          <p:spPr>
            <a:xfrm>
              <a:off x="5995510" y="12296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6012E41-7551-42BC-8049-A4C55CB0EC6D}"/>
                </a:ext>
              </a:extLst>
            </p:cNvPr>
            <p:cNvSpPr/>
            <p:nvPr/>
          </p:nvSpPr>
          <p:spPr>
            <a:xfrm>
              <a:off x="5903118" y="105917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2CF3DF-87FE-4E1C-9B7F-53F841AAA742}"/>
                </a:ext>
              </a:extLst>
            </p:cNvPr>
            <p:cNvSpPr/>
            <p:nvPr/>
          </p:nvSpPr>
          <p:spPr>
            <a:xfrm>
              <a:off x="5613558" y="1001077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102430D-4750-4A8B-8E14-F9EC27C216C3}"/>
                </a:ext>
              </a:extLst>
            </p:cNvPr>
            <p:cNvSpPr/>
            <p:nvPr/>
          </p:nvSpPr>
          <p:spPr>
            <a:xfrm>
              <a:off x="5567600" y="758189"/>
              <a:ext cx="47862" cy="50482"/>
            </a:xfrm>
            <a:custGeom>
              <a:avLst/>
              <a:gdLst>
                <a:gd name="connsiteX0" fmla="*/ 23574 w 47862"/>
                <a:gd name="connsiteY0" fmla="*/ 50483 h 50482"/>
                <a:gd name="connsiteX1" fmla="*/ 23574 w 47862"/>
                <a:gd name="connsiteY1" fmla="*/ 0 h 50482"/>
                <a:gd name="connsiteX2" fmla="*/ 23574 w 47862"/>
                <a:gd name="connsiteY2" fmla="*/ 50483 h 50482"/>
                <a:gd name="connsiteX3" fmla="*/ 23574 w 47862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62" h="50482">
                  <a:moveTo>
                    <a:pt x="23574" y="50483"/>
                  </a:moveTo>
                  <a:cubicBezTo>
                    <a:pt x="55959" y="50483"/>
                    <a:pt x="55959" y="0"/>
                    <a:pt x="23574" y="0"/>
                  </a:cubicBezTo>
                  <a:cubicBezTo>
                    <a:pt x="-7858" y="0"/>
                    <a:pt x="-7858" y="50483"/>
                    <a:pt x="23574" y="50483"/>
                  </a:cubicBezTo>
                  <a:lnTo>
                    <a:pt x="23574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E8A85DE-5F04-4CD7-A960-07A12294831B}"/>
                </a:ext>
              </a:extLst>
            </p:cNvPr>
            <p:cNvSpPr/>
            <p:nvPr/>
          </p:nvSpPr>
          <p:spPr>
            <a:xfrm>
              <a:off x="5969793" y="778192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0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EB9514-1A31-452E-B49B-CC15B2C2FC9B}"/>
                </a:ext>
              </a:extLst>
            </p:cNvPr>
            <p:cNvSpPr/>
            <p:nvPr/>
          </p:nvSpPr>
          <p:spPr>
            <a:xfrm>
              <a:off x="5427820" y="874395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72615D0-0707-4B3D-96C4-8E3BBC1BEEDF}"/>
              </a:ext>
            </a:extLst>
          </p:cNvPr>
          <p:cNvGrpSpPr/>
          <p:nvPr userDrawn="1"/>
        </p:nvGrpSpPr>
        <p:grpSpPr>
          <a:xfrm flipV="1">
            <a:off x="-1128140" y="2736543"/>
            <a:ext cx="3101069" cy="3003582"/>
            <a:chOff x="2817494" y="171383"/>
            <a:chExt cx="1220647" cy="1182274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8235FD4-DBD1-4048-9249-0FF79376F725}"/>
                </a:ext>
              </a:extLst>
            </p:cNvPr>
            <p:cNvSpPr/>
            <p:nvPr/>
          </p:nvSpPr>
          <p:spPr>
            <a:xfrm>
              <a:off x="2817494" y="171383"/>
              <a:ext cx="1220647" cy="1182274"/>
            </a:xfrm>
            <a:custGeom>
              <a:avLst/>
              <a:gdLst>
                <a:gd name="connsiteX0" fmla="*/ 1165860 w 1220647"/>
                <a:gd name="connsiteY0" fmla="*/ 121034 h 1182274"/>
                <a:gd name="connsiteX1" fmla="*/ 932498 w 1220647"/>
                <a:gd name="connsiteY1" fmla="*/ 711584 h 1182274"/>
                <a:gd name="connsiteX2" fmla="*/ 368618 w 1220647"/>
                <a:gd name="connsiteY2" fmla="*/ 1168784 h 1182274"/>
                <a:gd name="connsiteX3" fmla="*/ 0 w 1220647"/>
                <a:gd name="connsiteY3" fmla="*/ 12449 h 1182274"/>
                <a:gd name="connsiteX4" fmla="*/ 1165860 w 1220647"/>
                <a:gd name="connsiteY4" fmla="*/ 121034 h 118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647" h="1182274">
                  <a:moveTo>
                    <a:pt x="1165860" y="121034"/>
                  </a:moveTo>
                  <a:cubicBezTo>
                    <a:pt x="1165860" y="121034"/>
                    <a:pt x="1389698" y="606809"/>
                    <a:pt x="932498" y="711584"/>
                  </a:cubicBezTo>
                  <a:cubicBezTo>
                    <a:pt x="476250" y="816359"/>
                    <a:pt x="698183" y="1008764"/>
                    <a:pt x="368618" y="1168784"/>
                  </a:cubicBezTo>
                  <a:cubicBezTo>
                    <a:pt x="38100" y="1328804"/>
                    <a:pt x="0" y="12449"/>
                    <a:pt x="0" y="12449"/>
                  </a:cubicBezTo>
                  <a:cubicBezTo>
                    <a:pt x="0" y="12449"/>
                    <a:pt x="943928" y="-54226"/>
                    <a:pt x="1165860" y="12103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93" name="Graphic 6">
              <a:extLst>
                <a:ext uri="{FF2B5EF4-FFF2-40B4-BE49-F238E27FC236}">
                  <a16:creationId xmlns:a16="http://schemas.microsoft.com/office/drawing/2014/main" id="{B7B0F3CC-B52E-4398-B6C9-4D25722D393A}"/>
                </a:ext>
              </a:extLst>
            </p:cNvPr>
            <p:cNvGrpSpPr/>
            <p:nvPr/>
          </p:nvGrpSpPr>
          <p:grpSpPr>
            <a:xfrm>
              <a:off x="3108959" y="633888"/>
              <a:ext cx="795148" cy="446501"/>
              <a:chOff x="3108959" y="633888"/>
              <a:chExt cx="795148" cy="446501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31A86C2-339E-4B5C-9856-A2E744A3F87C}"/>
                  </a:ext>
                </a:extLst>
              </p:cNvPr>
              <p:cNvSpPr/>
              <p:nvPr/>
            </p:nvSpPr>
            <p:spPr>
              <a:xfrm>
                <a:off x="3108959" y="954760"/>
                <a:ext cx="234332" cy="125630"/>
              </a:xfrm>
              <a:custGeom>
                <a:avLst/>
                <a:gdLst>
                  <a:gd name="connsiteX0" fmla="*/ 0 w 234332"/>
                  <a:gd name="connsiteY0" fmla="*/ 18695 h 125630"/>
                  <a:gd name="connsiteX1" fmla="*/ 10477 w 234332"/>
                  <a:gd name="connsiteY1" fmla="*/ 81560 h 125630"/>
                  <a:gd name="connsiteX2" fmla="*/ 57150 w 234332"/>
                  <a:gd name="connsiteY2" fmla="*/ 116802 h 125630"/>
                  <a:gd name="connsiteX3" fmla="*/ 195263 w 234332"/>
                  <a:gd name="connsiteY3" fmla="*/ 104420 h 125630"/>
                  <a:gd name="connsiteX4" fmla="*/ 234315 w 234332"/>
                  <a:gd name="connsiteY4" fmla="*/ 33935 h 125630"/>
                  <a:gd name="connsiteX5" fmla="*/ 196215 w 234332"/>
                  <a:gd name="connsiteY5" fmla="*/ 33935 h 125630"/>
                  <a:gd name="connsiteX6" fmla="*/ 164783 w 234332"/>
                  <a:gd name="connsiteY6" fmla="*/ 77750 h 125630"/>
                  <a:gd name="connsiteX7" fmla="*/ 100013 w 234332"/>
                  <a:gd name="connsiteY7" fmla="*/ 86322 h 125630"/>
                  <a:gd name="connsiteX8" fmla="*/ 65722 w 234332"/>
                  <a:gd name="connsiteY8" fmla="*/ 79655 h 125630"/>
                  <a:gd name="connsiteX9" fmla="*/ 54292 w 234332"/>
                  <a:gd name="connsiteY9" fmla="*/ 73940 h 125630"/>
                  <a:gd name="connsiteX10" fmla="*/ 51435 w 234332"/>
                  <a:gd name="connsiteY10" fmla="*/ 72035 h 125630"/>
                  <a:gd name="connsiteX11" fmla="*/ 51435 w 234332"/>
                  <a:gd name="connsiteY11" fmla="*/ 72035 h 125630"/>
                  <a:gd name="connsiteX12" fmla="*/ 47625 w 234332"/>
                  <a:gd name="connsiteY12" fmla="*/ 68225 h 125630"/>
                  <a:gd name="connsiteX13" fmla="*/ 48577 w 234332"/>
                  <a:gd name="connsiteY13" fmla="*/ 69177 h 125630"/>
                  <a:gd name="connsiteX14" fmla="*/ 46672 w 234332"/>
                  <a:gd name="connsiteY14" fmla="*/ 66320 h 125630"/>
                  <a:gd name="connsiteX15" fmla="*/ 44767 w 234332"/>
                  <a:gd name="connsiteY15" fmla="*/ 63462 h 125630"/>
                  <a:gd name="connsiteX16" fmla="*/ 40957 w 234332"/>
                  <a:gd name="connsiteY16" fmla="*/ 50127 h 125630"/>
                  <a:gd name="connsiteX17" fmla="*/ 40005 w 234332"/>
                  <a:gd name="connsiteY17" fmla="*/ 36792 h 125630"/>
                  <a:gd name="connsiteX18" fmla="*/ 40005 w 234332"/>
                  <a:gd name="connsiteY18" fmla="*/ 17742 h 125630"/>
                  <a:gd name="connsiteX19" fmla="*/ 0 w 234332"/>
                  <a:gd name="connsiteY19" fmla="*/ 18695 h 125630"/>
                  <a:gd name="connsiteX20" fmla="*/ 0 w 234332"/>
                  <a:gd name="connsiteY20" fmla="*/ 18695 h 12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34332" h="125630">
                    <a:moveTo>
                      <a:pt x="0" y="18695"/>
                    </a:moveTo>
                    <a:cubicBezTo>
                      <a:pt x="0" y="39650"/>
                      <a:pt x="952" y="62510"/>
                      <a:pt x="10477" y="81560"/>
                    </a:cubicBezTo>
                    <a:cubicBezTo>
                      <a:pt x="19050" y="100610"/>
                      <a:pt x="37147" y="111087"/>
                      <a:pt x="57150" y="116802"/>
                    </a:cubicBezTo>
                    <a:cubicBezTo>
                      <a:pt x="100013" y="130137"/>
                      <a:pt x="157163" y="130137"/>
                      <a:pt x="195263" y="104420"/>
                    </a:cubicBezTo>
                    <a:cubicBezTo>
                      <a:pt x="220027" y="88227"/>
                      <a:pt x="232410" y="63462"/>
                      <a:pt x="234315" y="33935"/>
                    </a:cubicBezTo>
                    <a:cubicBezTo>
                      <a:pt x="235267" y="9170"/>
                      <a:pt x="197167" y="9170"/>
                      <a:pt x="196215" y="33935"/>
                    </a:cubicBezTo>
                    <a:cubicBezTo>
                      <a:pt x="195263" y="54890"/>
                      <a:pt x="183833" y="69177"/>
                      <a:pt x="164783" y="77750"/>
                    </a:cubicBezTo>
                    <a:cubicBezTo>
                      <a:pt x="145733" y="86322"/>
                      <a:pt x="121920" y="88227"/>
                      <a:pt x="100013" y="86322"/>
                    </a:cubicBezTo>
                    <a:cubicBezTo>
                      <a:pt x="88582" y="85370"/>
                      <a:pt x="76200" y="83465"/>
                      <a:pt x="65722" y="79655"/>
                    </a:cubicBezTo>
                    <a:cubicBezTo>
                      <a:pt x="61913" y="78702"/>
                      <a:pt x="60007" y="76797"/>
                      <a:pt x="54292" y="73940"/>
                    </a:cubicBezTo>
                    <a:cubicBezTo>
                      <a:pt x="53340" y="72987"/>
                      <a:pt x="52388" y="72987"/>
                      <a:pt x="51435" y="72035"/>
                    </a:cubicBezTo>
                    <a:cubicBezTo>
                      <a:pt x="53340" y="72987"/>
                      <a:pt x="53340" y="72987"/>
                      <a:pt x="51435" y="72035"/>
                    </a:cubicBezTo>
                    <a:cubicBezTo>
                      <a:pt x="50482" y="71082"/>
                      <a:pt x="48577" y="69177"/>
                      <a:pt x="47625" y="68225"/>
                    </a:cubicBezTo>
                    <a:cubicBezTo>
                      <a:pt x="46672" y="67272"/>
                      <a:pt x="46672" y="67272"/>
                      <a:pt x="48577" y="69177"/>
                    </a:cubicBezTo>
                    <a:cubicBezTo>
                      <a:pt x="47625" y="68225"/>
                      <a:pt x="47625" y="67272"/>
                      <a:pt x="46672" y="66320"/>
                    </a:cubicBezTo>
                    <a:cubicBezTo>
                      <a:pt x="46672" y="65367"/>
                      <a:pt x="42863" y="59652"/>
                      <a:pt x="44767" y="63462"/>
                    </a:cubicBezTo>
                    <a:cubicBezTo>
                      <a:pt x="42863" y="59652"/>
                      <a:pt x="41910" y="54890"/>
                      <a:pt x="40957" y="50127"/>
                    </a:cubicBezTo>
                    <a:cubicBezTo>
                      <a:pt x="40005" y="46317"/>
                      <a:pt x="40005" y="43460"/>
                      <a:pt x="40005" y="36792"/>
                    </a:cubicBezTo>
                    <a:cubicBezTo>
                      <a:pt x="40005" y="30125"/>
                      <a:pt x="40005" y="24410"/>
                      <a:pt x="40005" y="17742"/>
                    </a:cubicBezTo>
                    <a:cubicBezTo>
                      <a:pt x="38100" y="-6070"/>
                      <a:pt x="0" y="-6070"/>
                      <a:pt x="0" y="18695"/>
                    </a:cubicBezTo>
                    <a:lnTo>
                      <a:pt x="0" y="186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32EF497-7C96-4CB6-8588-34CF2D48371A}"/>
                  </a:ext>
                </a:extLst>
              </p:cNvPr>
              <p:cNvSpPr/>
              <p:nvPr/>
            </p:nvSpPr>
            <p:spPr>
              <a:xfrm>
                <a:off x="3133823" y="770572"/>
                <a:ext cx="196176" cy="121793"/>
              </a:xfrm>
              <a:custGeom>
                <a:avLst/>
                <a:gdLst>
                  <a:gd name="connsiteX0" fmla="*/ 1806 w 196176"/>
                  <a:gd name="connsiteY0" fmla="*/ 16192 h 121793"/>
                  <a:gd name="connsiteX1" fmla="*/ 58004 w 196176"/>
                  <a:gd name="connsiteY1" fmla="*/ 113348 h 121793"/>
                  <a:gd name="connsiteX2" fmla="*/ 117059 w 196176"/>
                  <a:gd name="connsiteY2" fmla="*/ 118110 h 121793"/>
                  <a:gd name="connsiteX3" fmla="*/ 167541 w 196176"/>
                  <a:gd name="connsiteY3" fmla="*/ 81915 h 121793"/>
                  <a:gd name="connsiteX4" fmla="*/ 196116 w 196176"/>
                  <a:gd name="connsiteY4" fmla="*/ 19050 h 121793"/>
                  <a:gd name="connsiteX5" fmla="*/ 177066 w 196176"/>
                  <a:gd name="connsiteY5" fmla="*/ 0 h 121793"/>
                  <a:gd name="connsiteX6" fmla="*/ 158016 w 196176"/>
                  <a:gd name="connsiteY6" fmla="*/ 19050 h 121793"/>
                  <a:gd name="connsiteX7" fmla="*/ 151349 w 196176"/>
                  <a:gd name="connsiteY7" fmla="*/ 40005 h 121793"/>
                  <a:gd name="connsiteX8" fmla="*/ 136109 w 196176"/>
                  <a:gd name="connsiteY8" fmla="*/ 60960 h 121793"/>
                  <a:gd name="connsiteX9" fmla="*/ 115154 w 196176"/>
                  <a:gd name="connsiteY9" fmla="*/ 78105 h 121793"/>
                  <a:gd name="connsiteX10" fmla="*/ 105629 w 196176"/>
                  <a:gd name="connsiteY10" fmla="*/ 81915 h 121793"/>
                  <a:gd name="connsiteX11" fmla="*/ 98961 w 196176"/>
                  <a:gd name="connsiteY11" fmla="*/ 83820 h 121793"/>
                  <a:gd name="connsiteX12" fmla="*/ 98961 w 196176"/>
                  <a:gd name="connsiteY12" fmla="*/ 83820 h 121793"/>
                  <a:gd name="connsiteX13" fmla="*/ 95151 w 196176"/>
                  <a:gd name="connsiteY13" fmla="*/ 83820 h 121793"/>
                  <a:gd name="connsiteX14" fmla="*/ 53241 w 196176"/>
                  <a:gd name="connsiteY14" fmla="*/ 63817 h 121793"/>
                  <a:gd name="connsiteX15" fmla="*/ 46574 w 196176"/>
                  <a:gd name="connsiteY15" fmla="*/ 56198 h 121793"/>
                  <a:gd name="connsiteX16" fmla="*/ 42764 w 196176"/>
                  <a:gd name="connsiteY16" fmla="*/ 49530 h 121793"/>
                  <a:gd name="connsiteX17" fmla="*/ 40859 w 196176"/>
                  <a:gd name="connsiteY17" fmla="*/ 46673 h 121793"/>
                  <a:gd name="connsiteX18" fmla="*/ 38954 w 196176"/>
                  <a:gd name="connsiteY18" fmla="*/ 40005 h 121793"/>
                  <a:gd name="connsiteX19" fmla="*/ 38001 w 196176"/>
                  <a:gd name="connsiteY19" fmla="*/ 36195 h 121793"/>
                  <a:gd name="connsiteX20" fmla="*/ 38001 w 196176"/>
                  <a:gd name="connsiteY20" fmla="*/ 30480 h 121793"/>
                  <a:gd name="connsiteX21" fmla="*/ 38001 w 196176"/>
                  <a:gd name="connsiteY21" fmla="*/ 29527 h 121793"/>
                  <a:gd name="connsiteX22" fmla="*/ 38954 w 196176"/>
                  <a:gd name="connsiteY22" fmla="*/ 25717 h 121793"/>
                  <a:gd name="connsiteX23" fmla="*/ 25619 w 196176"/>
                  <a:gd name="connsiteY23" fmla="*/ 1905 h 121793"/>
                  <a:gd name="connsiteX24" fmla="*/ 1806 w 196176"/>
                  <a:gd name="connsiteY24" fmla="*/ 16192 h 121793"/>
                  <a:gd name="connsiteX25" fmla="*/ 1806 w 196176"/>
                  <a:gd name="connsiteY25" fmla="*/ 16192 h 121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6176" h="121793">
                    <a:moveTo>
                      <a:pt x="1806" y="16192"/>
                    </a:moveTo>
                    <a:cubicBezTo>
                      <a:pt x="-7719" y="57150"/>
                      <a:pt x="21809" y="97155"/>
                      <a:pt x="58004" y="113348"/>
                    </a:cubicBezTo>
                    <a:cubicBezTo>
                      <a:pt x="77054" y="121920"/>
                      <a:pt x="98009" y="124777"/>
                      <a:pt x="117059" y="118110"/>
                    </a:cubicBezTo>
                    <a:cubicBezTo>
                      <a:pt x="137061" y="111442"/>
                      <a:pt x="154206" y="98107"/>
                      <a:pt x="167541" y="81915"/>
                    </a:cubicBezTo>
                    <a:cubicBezTo>
                      <a:pt x="182781" y="63817"/>
                      <a:pt x="194211" y="42863"/>
                      <a:pt x="196116" y="19050"/>
                    </a:cubicBezTo>
                    <a:cubicBezTo>
                      <a:pt x="197069" y="8572"/>
                      <a:pt x="186591" y="0"/>
                      <a:pt x="177066" y="0"/>
                    </a:cubicBezTo>
                    <a:cubicBezTo>
                      <a:pt x="165636" y="0"/>
                      <a:pt x="158969" y="8572"/>
                      <a:pt x="158016" y="19050"/>
                    </a:cubicBezTo>
                    <a:cubicBezTo>
                      <a:pt x="158016" y="22860"/>
                      <a:pt x="154206" y="34290"/>
                      <a:pt x="151349" y="40005"/>
                    </a:cubicBezTo>
                    <a:cubicBezTo>
                      <a:pt x="146586" y="48577"/>
                      <a:pt x="142776" y="54292"/>
                      <a:pt x="136109" y="60960"/>
                    </a:cubicBezTo>
                    <a:cubicBezTo>
                      <a:pt x="129441" y="68580"/>
                      <a:pt x="123726" y="72390"/>
                      <a:pt x="115154" y="78105"/>
                    </a:cubicBezTo>
                    <a:cubicBezTo>
                      <a:pt x="110391" y="80963"/>
                      <a:pt x="110391" y="80963"/>
                      <a:pt x="105629" y="81915"/>
                    </a:cubicBezTo>
                    <a:cubicBezTo>
                      <a:pt x="103724" y="82867"/>
                      <a:pt x="100866" y="82867"/>
                      <a:pt x="98961" y="83820"/>
                    </a:cubicBezTo>
                    <a:cubicBezTo>
                      <a:pt x="98009" y="83820"/>
                      <a:pt x="98009" y="83820"/>
                      <a:pt x="98961" y="83820"/>
                    </a:cubicBezTo>
                    <a:cubicBezTo>
                      <a:pt x="98009" y="83820"/>
                      <a:pt x="96104" y="83820"/>
                      <a:pt x="95151" y="83820"/>
                    </a:cubicBezTo>
                    <a:cubicBezTo>
                      <a:pt x="80864" y="83820"/>
                      <a:pt x="64671" y="76200"/>
                      <a:pt x="53241" y="63817"/>
                    </a:cubicBezTo>
                    <a:cubicBezTo>
                      <a:pt x="50384" y="60960"/>
                      <a:pt x="48479" y="58102"/>
                      <a:pt x="46574" y="56198"/>
                    </a:cubicBezTo>
                    <a:cubicBezTo>
                      <a:pt x="44669" y="54292"/>
                      <a:pt x="43716" y="51435"/>
                      <a:pt x="42764" y="49530"/>
                    </a:cubicBezTo>
                    <a:cubicBezTo>
                      <a:pt x="42764" y="49530"/>
                      <a:pt x="39906" y="43815"/>
                      <a:pt x="40859" y="46673"/>
                    </a:cubicBezTo>
                    <a:cubicBezTo>
                      <a:pt x="39906" y="44767"/>
                      <a:pt x="38954" y="41910"/>
                      <a:pt x="38954" y="40005"/>
                    </a:cubicBezTo>
                    <a:cubicBezTo>
                      <a:pt x="38954" y="39052"/>
                      <a:pt x="38001" y="33338"/>
                      <a:pt x="38001" y="36195"/>
                    </a:cubicBezTo>
                    <a:cubicBezTo>
                      <a:pt x="38001" y="34290"/>
                      <a:pt x="38001" y="32385"/>
                      <a:pt x="38001" y="30480"/>
                    </a:cubicBezTo>
                    <a:cubicBezTo>
                      <a:pt x="38001" y="28575"/>
                      <a:pt x="38001" y="27623"/>
                      <a:pt x="38001" y="29527"/>
                    </a:cubicBezTo>
                    <a:cubicBezTo>
                      <a:pt x="38001" y="28575"/>
                      <a:pt x="38001" y="26670"/>
                      <a:pt x="38954" y="25717"/>
                    </a:cubicBezTo>
                    <a:cubicBezTo>
                      <a:pt x="40859" y="15240"/>
                      <a:pt x="36096" y="4763"/>
                      <a:pt x="25619" y="1905"/>
                    </a:cubicBezTo>
                    <a:cubicBezTo>
                      <a:pt x="16094" y="0"/>
                      <a:pt x="4664" y="5715"/>
                      <a:pt x="1806" y="16192"/>
                    </a:cubicBezTo>
                    <a:lnTo>
                      <a:pt x="1806" y="1619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06CE0B4-6773-4342-B1C7-7067D28EADC8}"/>
                  </a:ext>
                </a:extLst>
              </p:cNvPr>
              <p:cNvSpPr/>
              <p:nvPr/>
            </p:nvSpPr>
            <p:spPr>
              <a:xfrm>
                <a:off x="3400809" y="633888"/>
                <a:ext cx="210117" cy="169854"/>
              </a:xfrm>
              <a:custGeom>
                <a:avLst/>
                <a:gdLst>
                  <a:gd name="connsiteX0" fmla="*/ 568 w 210117"/>
                  <a:gd name="connsiteY0" fmla="*/ 80486 h 169854"/>
                  <a:gd name="connsiteX1" fmla="*/ 92008 w 210117"/>
                  <a:gd name="connsiteY1" fmla="*/ 169069 h 169854"/>
                  <a:gd name="connsiteX2" fmla="*/ 159636 w 210117"/>
                  <a:gd name="connsiteY2" fmla="*/ 151924 h 169854"/>
                  <a:gd name="connsiteX3" fmla="*/ 199641 w 210117"/>
                  <a:gd name="connsiteY3" fmla="*/ 92869 h 169854"/>
                  <a:gd name="connsiteX4" fmla="*/ 210118 w 210117"/>
                  <a:gd name="connsiteY4" fmla="*/ 18574 h 169854"/>
                  <a:gd name="connsiteX5" fmla="*/ 172018 w 210117"/>
                  <a:gd name="connsiteY5" fmla="*/ 18574 h 169854"/>
                  <a:gd name="connsiteX6" fmla="*/ 171066 w 210117"/>
                  <a:gd name="connsiteY6" fmla="*/ 44291 h 169854"/>
                  <a:gd name="connsiteX7" fmla="*/ 167255 w 210117"/>
                  <a:gd name="connsiteY7" fmla="*/ 68104 h 169854"/>
                  <a:gd name="connsiteX8" fmla="*/ 163445 w 210117"/>
                  <a:gd name="connsiteY8" fmla="*/ 81439 h 169854"/>
                  <a:gd name="connsiteX9" fmla="*/ 159636 w 210117"/>
                  <a:gd name="connsiteY9" fmla="*/ 91916 h 169854"/>
                  <a:gd name="connsiteX10" fmla="*/ 152968 w 210117"/>
                  <a:gd name="connsiteY10" fmla="*/ 103346 h 169854"/>
                  <a:gd name="connsiteX11" fmla="*/ 146301 w 210117"/>
                  <a:gd name="connsiteY11" fmla="*/ 111919 h 169854"/>
                  <a:gd name="connsiteX12" fmla="*/ 127251 w 210117"/>
                  <a:gd name="connsiteY12" fmla="*/ 126206 h 169854"/>
                  <a:gd name="connsiteX13" fmla="*/ 116773 w 210117"/>
                  <a:gd name="connsiteY13" fmla="*/ 129064 h 169854"/>
                  <a:gd name="connsiteX14" fmla="*/ 116773 w 210117"/>
                  <a:gd name="connsiteY14" fmla="*/ 129064 h 169854"/>
                  <a:gd name="connsiteX15" fmla="*/ 112963 w 210117"/>
                  <a:gd name="connsiteY15" fmla="*/ 129064 h 169854"/>
                  <a:gd name="connsiteX16" fmla="*/ 106295 w 210117"/>
                  <a:gd name="connsiteY16" fmla="*/ 129064 h 169854"/>
                  <a:gd name="connsiteX17" fmla="*/ 59623 w 210117"/>
                  <a:gd name="connsiteY17" fmla="*/ 115729 h 169854"/>
                  <a:gd name="connsiteX18" fmla="*/ 55813 w 210117"/>
                  <a:gd name="connsiteY18" fmla="*/ 113824 h 169854"/>
                  <a:gd name="connsiteX19" fmla="*/ 50098 w 210117"/>
                  <a:gd name="connsiteY19" fmla="*/ 109061 h 169854"/>
                  <a:gd name="connsiteX20" fmla="*/ 43430 w 210117"/>
                  <a:gd name="connsiteY20" fmla="*/ 100489 h 169854"/>
                  <a:gd name="connsiteX21" fmla="*/ 41526 w 210117"/>
                  <a:gd name="connsiteY21" fmla="*/ 97631 h 169854"/>
                  <a:gd name="connsiteX22" fmla="*/ 39620 w 210117"/>
                  <a:gd name="connsiteY22" fmla="*/ 90964 h 169854"/>
                  <a:gd name="connsiteX23" fmla="*/ 39620 w 210117"/>
                  <a:gd name="connsiteY23" fmla="*/ 90011 h 169854"/>
                  <a:gd name="connsiteX24" fmla="*/ 39620 w 210117"/>
                  <a:gd name="connsiteY24" fmla="*/ 87154 h 169854"/>
                  <a:gd name="connsiteX25" fmla="*/ 40573 w 210117"/>
                  <a:gd name="connsiteY25" fmla="*/ 79534 h 169854"/>
                  <a:gd name="connsiteX26" fmla="*/ 21523 w 210117"/>
                  <a:gd name="connsiteY26" fmla="*/ 60484 h 169854"/>
                  <a:gd name="connsiteX27" fmla="*/ 568 w 210117"/>
                  <a:gd name="connsiteY27" fmla="*/ 80486 h 169854"/>
                  <a:gd name="connsiteX28" fmla="*/ 568 w 210117"/>
                  <a:gd name="connsiteY28" fmla="*/ 80486 h 169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0117" h="169854">
                    <a:moveTo>
                      <a:pt x="568" y="80486"/>
                    </a:moveTo>
                    <a:cubicBezTo>
                      <a:pt x="-6099" y="132874"/>
                      <a:pt x="47240" y="164306"/>
                      <a:pt x="92008" y="169069"/>
                    </a:cubicBezTo>
                    <a:cubicBezTo>
                      <a:pt x="115820" y="171926"/>
                      <a:pt x="139633" y="167164"/>
                      <a:pt x="159636" y="151924"/>
                    </a:cubicBezTo>
                    <a:cubicBezTo>
                      <a:pt x="179638" y="136684"/>
                      <a:pt x="192020" y="115729"/>
                      <a:pt x="199641" y="92869"/>
                    </a:cubicBezTo>
                    <a:cubicBezTo>
                      <a:pt x="207261" y="69056"/>
                      <a:pt x="210118" y="43339"/>
                      <a:pt x="210118" y="18574"/>
                    </a:cubicBezTo>
                    <a:cubicBezTo>
                      <a:pt x="210118" y="-6191"/>
                      <a:pt x="172018" y="-6191"/>
                      <a:pt x="172018" y="18574"/>
                    </a:cubicBezTo>
                    <a:cubicBezTo>
                      <a:pt x="172018" y="27146"/>
                      <a:pt x="172018" y="35719"/>
                      <a:pt x="171066" y="44291"/>
                    </a:cubicBezTo>
                    <a:cubicBezTo>
                      <a:pt x="170113" y="52864"/>
                      <a:pt x="169161" y="58579"/>
                      <a:pt x="167255" y="68104"/>
                    </a:cubicBezTo>
                    <a:cubicBezTo>
                      <a:pt x="166303" y="72866"/>
                      <a:pt x="165351" y="76676"/>
                      <a:pt x="163445" y="81439"/>
                    </a:cubicBezTo>
                    <a:cubicBezTo>
                      <a:pt x="161541" y="86201"/>
                      <a:pt x="160588" y="90011"/>
                      <a:pt x="159636" y="91916"/>
                    </a:cubicBezTo>
                    <a:cubicBezTo>
                      <a:pt x="157730" y="95726"/>
                      <a:pt x="155826" y="99536"/>
                      <a:pt x="152968" y="103346"/>
                    </a:cubicBezTo>
                    <a:cubicBezTo>
                      <a:pt x="150111" y="108109"/>
                      <a:pt x="150111" y="108109"/>
                      <a:pt x="146301" y="111919"/>
                    </a:cubicBezTo>
                    <a:cubicBezTo>
                      <a:pt x="140586" y="118586"/>
                      <a:pt x="135823" y="122396"/>
                      <a:pt x="127251" y="126206"/>
                    </a:cubicBezTo>
                    <a:cubicBezTo>
                      <a:pt x="124393" y="127159"/>
                      <a:pt x="120583" y="129064"/>
                      <a:pt x="116773" y="129064"/>
                    </a:cubicBezTo>
                    <a:cubicBezTo>
                      <a:pt x="114868" y="129064"/>
                      <a:pt x="116773" y="129064"/>
                      <a:pt x="116773" y="129064"/>
                    </a:cubicBezTo>
                    <a:cubicBezTo>
                      <a:pt x="115820" y="129064"/>
                      <a:pt x="113915" y="129064"/>
                      <a:pt x="112963" y="129064"/>
                    </a:cubicBezTo>
                    <a:cubicBezTo>
                      <a:pt x="111058" y="129064"/>
                      <a:pt x="108201" y="129064"/>
                      <a:pt x="106295" y="129064"/>
                    </a:cubicBezTo>
                    <a:cubicBezTo>
                      <a:pt x="90103" y="129064"/>
                      <a:pt x="72958" y="124301"/>
                      <a:pt x="59623" y="115729"/>
                    </a:cubicBezTo>
                    <a:cubicBezTo>
                      <a:pt x="58670" y="115729"/>
                      <a:pt x="54861" y="111919"/>
                      <a:pt x="55813" y="113824"/>
                    </a:cubicBezTo>
                    <a:cubicBezTo>
                      <a:pt x="53908" y="111919"/>
                      <a:pt x="52003" y="110966"/>
                      <a:pt x="50098" y="109061"/>
                    </a:cubicBezTo>
                    <a:cubicBezTo>
                      <a:pt x="45336" y="104299"/>
                      <a:pt x="45336" y="104299"/>
                      <a:pt x="43430" y="100489"/>
                    </a:cubicBezTo>
                    <a:cubicBezTo>
                      <a:pt x="42478" y="99536"/>
                      <a:pt x="40573" y="94774"/>
                      <a:pt x="41526" y="97631"/>
                    </a:cubicBezTo>
                    <a:cubicBezTo>
                      <a:pt x="40573" y="95726"/>
                      <a:pt x="39620" y="92869"/>
                      <a:pt x="39620" y="90964"/>
                    </a:cubicBezTo>
                    <a:cubicBezTo>
                      <a:pt x="39620" y="90964"/>
                      <a:pt x="38668" y="88106"/>
                      <a:pt x="39620" y="90011"/>
                    </a:cubicBezTo>
                    <a:cubicBezTo>
                      <a:pt x="39620" y="91916"/>
                      <a:pt x="39620" y="87154"/>
                      <a:pt x="39620" y="87154"/>
                    </a:cubicBezTo>
                    <a:cubicBezTo>
                      <a:pt x="39620" y="84296"/>
                      <a:pt x="39620" y="81439"/>
                      <a:pt x="40573" y="79534"/>
                    </a:cubicBezTo>
                    <a:cubicBezTo>
                      <a:pt x="41526" y="69056"/>
                      <a:pt x="31048" y="60484"/>
                      <a:pt x="21523" y="60484"/>
                    </a:cubicBezTo>
                    <a:cubicBezTo>
                      <a:pt x="8188" y="61436"/>
                      <a:pt x="1520" y="70961"/>
                      <a:pt x="568" y="80486"/>
                    </a:cubicBezTo>
                    <a:lnTo>
                      <a:pt x="568" y="804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3FEAC0A-6291-4052-8DA7-2D2F2370E79F}"/>
                  </a:ext>
                </a:extLst>
              </p:cNvPr>
              <p:cNvSpPr/>
              <p:nvPr/>
            </p:nvSpPr>
            <p:spPr>
              <a:xfrm>
                <a:off x="3417905" y="800534"/>
                <a:ext cx="262786" cy="120293"/>
              </a:xfrm>
              <a:custGeom>
                <a:avLst/>
                <a:gdLst>
                  <a:gd name="connsiteX0" fmla="*/ 2522 w 262786"/>
                  <a:gd name="connsiteY0" fmla="*/ 73861 h 120293"/>
                  <a:gd name="connsiteX1" fmla="*/ 259697 w 262786"/>
                  <a:gd name="connsiteY1" fmla="*/ 28141 h 120293"/>
                  <a:gd name="connsiteX2" fmla="*/ 226359 w 262786"/>
                  <a:gd name="connsiteY2" fmla="*/ 9091 h 120293"/>
                  <a:gd name="connsiteX3" fmla="*/ 34907 w 262786"/>
                  <a:gd name="connsiteY3" fmla="*/ 54811 h 120293"/>
                  <a:gd name="connsiteX4" fmla="*/ 9189 w 262786"/>
                  <a:gd name="connsiteY4" fmla="*/ 48143 h 120293"/>
                  <a:gd name="connsiteX5" fmla="*/ 2522 w 262786"/>
                  <a:gd name="connsiteY5" fmla="*/ 73861 h 120293"/>
                  <a:gd name="connsiteX6" fmla="*/ 2522 w 262786"/>
                  <a:gd name="connsiteY6" fmla="*/ 73861 h 120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786" h="120293">
                    <a:moveTo>
                      <a:pt x="2522" y="73861"/>
                    </a:moveTo>
                    <a:cubicBezTo>
                      <a:pt x="68244" y="164348"/>
                      <a:pt x="209214" y="108151"/>
                      <a:pt x="259697" y="28141"/>
                    </a:cubicBezTo>
                    <a:cubicBezTo>
                      <a:pt x="273032" y="7186"/>
                      <a:pt x="239694" y="-11864"/>
                      <a:pt x="226359" y="9091"/>
                    </a:cubicBezTo>
                    <a:cubicBezTo>
                      <a:pt x="193974" y="60526"/>
                      <a:pt x="82532" y="120533"/>
                      <a:pt x="34907" y="54811"/>
                    </a:cubicBezTo>
                    <a:cubicBezTo>
                      <a:pt x="29192" y="46238"/>
                      <a:pt x="18714" y="42428"/>
                      <a:pt x="9189" y="48143"/>
                    </a:cubicBezTo>
                    <a:cubicBezTo>
                      <a:pt x="1569" y="51953"/>
                      <a:pt x="-3193" y="65288"/>
                      <a:pt x="2522" y="73861"/>
                    </a:cubicBezTo>
                    <a:lnTo>
                      <a:pt x="2522" y="73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F18D009-3A9E-4F8F-A8F9-4AF060DBEB47}"/>
                  </a:ext>
                </a:extLst>
              </p:cNvPr>
              <p:cNvSpPr/>
              <p:nvPr/>
            </p:nvSpPr>
            <p:spPr>
              <a:xfrm>
                <a:off x="3693177" y="662176"/>
                <a:ext cx="210930" cy="79150"/>
              </a:xfrm>
              <a:custGeom>
                <a:avLst/>
                <a:gdLst>
                  <a:gd name="connsiteX0" fmla="*/ 2522 w 210930"/>
                  <a:gd name="connsiteY0" fmla="*/ 30291 h 79150"/>
                  <a:gd name="connsiteX1" fmla="*/ 103486 w 210930"/>
                  <a:gd name="connsiteY1" fmla="*/ 78869 h 79150"/>
                  <a:gd name="connsiteX2" fmla="*/ 205404 w 210930"/>
                  <a:gd name="connsiteY2" fmla="*/ 32196 h 79150"/>
                  <a:gd name="connsiteX3" fmla="*/ 178734 w 210930"/>
                  <a:gd name="connsiteY3" fmla="*/ 5526 h 79150"/>
                  <a:gd name="connsiteX4" fmla="*/ 34907 w 210930"/>
                  <a:gd name="connsiteY4" fmla="*/ 11241 h 79150"/>
                  <a:gd name="connsiteX5" fmla="*/ 9189 w 210930"/>
                  <a:gd name="connsiteY5" fmla="*/ 4574 h 79150"/>
                  <a:gd name="connsiteX6" fmla="*/ 2522 w 210930"/>
                  <a:gd name="connsiteY6" fmla="*/ 30291 h 79150"/>
                  <a:gd name="connsiteX7" fmla="*/ 2522 w 210930"/>
                  <a:gd name="connsiteY7" fmla="*/ 30291 h 7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0930" h="79150">
                    <a:moveTo>
                      <a:pt x="2522" y="30291"/>
                    </a:moveTo>
                    <a:cubicBezTo>
                      <a:pt x="26334" y="62676"/>
                      <a:pt x="62529" y="81726"/>
                      <a:pt x="103486" y="78869"/>
                    </a:cubicBezTo>
                    <a:cubicBezTo>
                      <a:pt x="141586" y="76011"/>
                      <a:pt x="178734" y="58866"/>
                      <a:pt x="205404" y="32196"/>
                    </a:cubicBezTo>
                    <a:cubicBezTo>
                      <a:pt x="222549" y="15051"/>
                      <a:pt x="195879" y="-11619"/>
                      <a:pt x="178734" y="5526"/>
                    </a:cubicBezTo>
                    <a:cubicBezTo>
                      <a:pt x="140634" y="42674"/>
                      <a:pt x="70149" y="60771"/>
                      <a:pt x="34907" y="11241"/>
                    </a:cubicBezTo>
                    <a:cubicBezTo>
                      <a:pt x="29192" y="2669"/>
                      <a:pt x="18714" y="-1141"/>
                      <a:pt x="9189" y="4574"/>
                    </a:cubicBezTo>
                    <a:cubicBezTo>
                      <a:pt x="1569" y="9336"/>
                      <a:pt x="-3193" y="21719"/>
                      <a:pt x="2522" y="30291"/>
                    </a:cubicBezTo>
                    <a:lnTo>
                      <a:pt x="2522" y="302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9" name="Graphic 3">
            <a:extLst>
              <a:ext uri="{FF2B5EF4-FFF2-40B4-BE49-F238E27FC236}">
                <a16:creationId xmlns:a16="http://schemas.microsoft.com/office/drawing/2014/main" id="{3129B3E2-216C-48F3-8D81-E6EDB9DA4034}"/>
              </a:ext>
            </a:extLst>
          </p:cNvPr>
          <p:cNvGrpSpPr/>
          <p:nvPr userDrawn="1"/>
        </p:nvGrpSpPr>
        <p:grpSpPr>
          <a:xfrm rot="7624743" flipH="1">
            <a:off x="188602" y="2156441"/>
            <a:ext cx="734574" cy="1079055"/>
            <a:chOff x="4401027" y="645442"/>
            <a:chExt cx="400999" cy="589049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56B4E4-51E6-4446-AE5F-5AC810D35821}"/>
                </a:ext>
              </a:extLst>
            </p:cNvPr>
            <p:cNvSpPr/>
            <p:nvPr/>
          </p:nvSpPr>
          <p:spPr>
            <a:xfrm>
              <a:off x="4512891" y="1104284"/>
              <a:ext cx="119277" cy="123539"/>
            </a:xfrm>
            <a:custGeom>
              <a:avLst/>
              <a:gdLst>
                <a:gd name="connsiteX0" fmla="*/ 70538 w 119277"/>
                <a:gd name="connsiteY0" fmla="*/ 9187 h 123539"/>
                <a:gd name="connsiteX1" fmla="*/ 3863 w 119277"/>
                <a:gd name="connsiteY1" fmla="*/ 80625 h 123539"/>
                <a:gd name="connsiteX2" fmla="*/ 14340 w 119277"/>
                <a:gd name="connsiteY2" fmla="*/ 119677 h 123539"/>
                <a:gd name="connsiteX3" fmla="*/ 53393 w 119277"/>
                <a:gd name="connsiteY3" fmla="*/ 109200 h 123539"/>
                <a:gd name="connsiteX4" fmla="*/ 111495 w 119277"/>
                <a:gd name="connsiteY4" fmla="*/ 49192 h 123539"/>
                <a:gd name="connsiteX5" fmla="*/ 70538 w 119277"/>
                <a:gd name="connsiteY5" fmla="*/ 9187 h 123539"/>
                <a:gd name="connsiteX6" fmla="*/ 70538 w 119277"/>
                <a:gd name="connsiteY6" fmla="*/ 9187 h 12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277" h="123539">
                  <a:moveTo>
                    <a:pt x="70538" y="9187"/>
                  </a:moveTo>
                  <a:cubicBezTo>
                    <a:pt x="47678" y="33000"/>
                    <a:pt x="22913" y="53955"/>
                    <a:pt x="3863" y="80625"/>
                  </a:cubicBezTo>
                  <a:cubicBezTo>
                    <a:pt x="-4710" y="93007"/>
                    <a:pt x="1958" y="112057"/>
                    <a:pt x="14340" y="119677"/>
                  </a:cubicBezTo>
                  <a:cubicBezTo>
                    <a:pt x="28628" y="128250"/>
                    <a:pt x="44820" y="121582"/>
                    <a:pt x="53393" y="109200"/>
                  </a:cubicBezTo>
                  <a:cubicBezTo>
                    <a:pt x="69585" y="86340"/>
                    <a:pt x="92445" y="69195"/>
                    <a:pt x="111495" y="49192"/>
                  </a:cubicBezTo>
                  <a:cubicBezTo>
                    <a:pt x="136260" y="22522"/>
                    <a:pt x="96255" y="-18435"/>
                    <a:pt x="70538" y="9187"/>
                  </a:cubicBezTo>
                  <a:lnTo>
                    <a:pt x="70538" y="918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D0A6A4-B011-4CEB-AAD7-DCBA649C1673}"/>
                </a:ext>
              </a:extLst>
            </p:cNvPr>
            <p:cNvSpPr/>
            <p:nvPr/>
          </p:nvSpPr>
          <p:spPr>
            <a:xfrm>
              <a:off x="4416142" y="1014765"/>
              <a:ext cx="91716" cy="89811"/>
            </a:xfrm>
            <a:custGeom>
              <a:avLst/>
              <a:gdLst>
                <a:gd name="connsiteX0" fmla="*/ 83467 w 91716"/>
                <a:gd name="connsiteY0" fmla="*/ 41557 h 89811"/>
                <a:gd name="connsiteX1" fmla="*/ 48224 w 91716"/>
                <a:gd name="connsiteY1" fmla="*/ 8219 h 89811"/>
                <a:gd name="connsiteX2" fmla="*/ 8219 w 91716"/>
                <a:gd name="connsiteY2" fmla="*/ 8219 h 89811"/>
                <a:gd name="connsiteX3" fmla="*/ 8219 w 91716"/>
                <a:gd name="connsiteY3" fmla="*/ 48224 h 89811"/>
                <a:gd name="connsiteX4" fmla="*/ 43462 w 91716"/>
                <a:gd name="connsiteY4" fmla="*/ 81562 h 89811"/>
                <a:gd name="connsiteX5" fmla="*/ 83467 w 91716"/>
                <a:gd name="connsiteY5" fmla="*/ 81562 h 89811"/>
                <a:gd name="connsiteX6" fmla="*/ 83467 w 91716"/>
                <a:gd name="connsiteY6" fmla="*/ 41557 h 89811"/>
                <a:gd name="connsiteX7" fmla="*/ 83467 w 91716"/>
                <a:gd name="connsiteY7" fmla="*/ 41557 h 8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16" h="89811">
                  <a:moveTo>
                    <a:pt x="83467" y="41557"/>
                  </a:moveTo>
                  <a:cubicBezTo>
                    <a:pt x="71084" y="31079"/>
                    <a:pt x="59654" y="19649"/>
                    <a:pt x="48224" y="8219"/>
                  </a:cubicBezTo>
                  <a:cubicBezTo>
                    <a:pt x="37747" y="-2258"/>
                    <a:pt x="18697" y="-3211"/>
                    <a:pt x="8219" y="8219"/>
                  </a:cubicBezTo>
                  <a:cubicBezTo>
                    <a:pt x="-2258" y="19649"/>
                    <a:pt x="-3211" y="37747"/>
                    <a:pt x="8219" y="48224"/>
                  </a:cubicBezTo>
                  <a:cubicBezTo>
                    <a:pt x="19649" y="59654"/>
                    <a:pt x="31079" y="71084"/>
                    <a:pt x="43462" y="81562"/>
                  </a:cubicBezTo>
                  <a:cubicBezTo>
                    <a:pt x="54892" y="91087"/>
                    <a:pt x="72989" y="93944"/>
                    <a:pt x="83467" y="81562"/>
                  </a:cubicBezTo>
                  <a:cubicBezTo>
                    <a:pt x="92992" y="71084"/>
                    <a:pt x="95849" y="51082"/>
                    <a:pt x="83467" y="41557"/>
                  </a:cubicBezTo>
                  <a:lnTo>
                    <a:pt x="83467" y="4155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516BD06-16F3-422A-8437-ED6260658422}"/>
                </a:ext>
              </a:extLst>
            </p:cNvPr>
            <p:cNvSpPr/>
            <p:nvPr/>
          </p:nvSpPr>
          <p:spPr>
            <a:xfrm>
              <a:off x="4495799" y="848093"/>
              <a:ext cx="102392" cy="97976"/>
            </a:xfrm>
            <a:custGeom>
              <a:avLst/>
              <a:gdLst>
                <a:gd name="connsiteX0" fmla="*/ 49530 w 102392"/>
                <a:gd name="connsiteY0" fmla="*/ 13918 h 97976"/>
                <a:gd name="connsiteX1" fmla="*/ 47625 w 102392"/>
                <a:gd name="connsiteY1" fmla="*/ 15823 h 97976"/>
                <a:gd name="connsiteX2" fmla="*/ 42863 w 102392"/>
                <a:gd name="connsiteY2" fmla="*/ 20586 h 97976"/>
                <a:gd name="connsiteX3" fmla="*/ 31433 w 102392"/>
                <a:gd name="connsiteY3" fmla="*/ 31063 h 97976"/>
                <a:gd name="connsiteX4" fmla="*/ 8572 w 102392"/>
                <a:gd name="connsiteY4" fmla="*/ 50113 h 97976"/>
                <a:gd name="connsiteX5" fmla="*/ 8572 w 102392"/>
                <a:gd name="connsiteY5" fmla="*/ 90118 h 97976"/>
                <a:gd name="connsiteX6" fmla="*/ 48578 w 102392"/>
                <a:gd name="connsiteY6" fmla="*/ 90118 h 97976"/>
                <a:gd name="connsiteX7" fmla="*/ 98108 w 102392"/>
                <a:gd name="connsiteY7" fmla="*/ 42493 h 97976"/>
                <a:gd name="connsiteX8" fmla="*/ 87630 w 102392"/>
                <a:gd name="connsiteY8" fmla="*/ 3441 h 97976"/>
                <a:gd name="connsiteX9" fmla="*/ 49530 w 102392"/>
                <a:gd name="connsiteY9" fmla="*/ 13918 h 97976"/>
                <a:gd name="connsiteX10" fmla="*/ 49530 w 102392"/>
                <a:gd name="connsiteY10" fmla="*/ 13918 h 9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392" h="97976">
                  <a:moveTo>
                    <a:pt x="49530" y="13918"/>
                  </a:moveTo>
                  <a:cubicBezTo>
                    <a:pt x="52388" y="10108"/>
                    <a:pt x="48578" y="14871"/>
                    <a:pt x="47625" y="15823"/>
                  </a:cubicBezTo>
                  <a:cubicBezTo>
                    <a:pt x="45720" y="17728"/>
                    <a:pt x="44768" y="19633"/>
                    <a:pt x="42863" y="20586"/>
                  </a:cubicBezTo>
                  <a:cubicBezTo>
                    <a:pt x="39053" y="24396"/>
                    <a:pt x="35243" y="27253"/>
                    <a:pt x="31433" y="31063"/>
                  </a:cubicBezTo>
                  <a:cubicBezTo>
                    <a:pt x="23813" y="37731"/>
                    <a:pt x="16193" y="43446"/>
                    <a:pt x="8572" y="50113"/>
                  </a:cubicBezTo>
                  <a:cubicBezTo>
                    <a:pt x="-2857" y="60591"/>
                    <a:pt x="-2857" y="80593"/>
                    <a:pt x="8572" y="90118"/>
                  </a:cubicBezTo>
                  <a:cubicBezTo>
                    <a:pt x="20003" y="100596"/>
                    <a:pt x="37147" y="100596"/>
                    <a:pt x="48578" y="90118"/>
                  </a:cubicBezTo>
                  <a:cubicBezTo>
                    <a:pt x="65722" y="73926"/>
                    <a:pt x="83820" y="60591"/>
                    <a:pt x="98108" y="42493"/>
                  </a:cubicBezTo>
                  <a:cubicBezTo>
                    <a:pt x="107633" y="31063"/>
                    <a:pt x="100013" y="10108"/>
                    <a:pt x="87630" y="3441"/>
                  </a:cubicBezTo>
                  <a:cubicBezTo>
                    <a:pt x="73343" y="-4179"/>
                    <a:pt x="60008" y="1536"/>
                    <a:pt x="49530" y="13918"/>
                  </a:cubicBezTo>
                  <a:lnTo>
                    <a:pt x="49530" y="1391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F3833C-1E77-4C74-B012-4F88423A56CB}"/>
                </a:ext>
              </a:extLst>
            </p:cNvPr>
            <p:cNvSpPr/>
            <p:nvPr/>
          </p:nvSpPr>
          <p:spPr>
            <a:xfrm>
              <a:off x="4401027" y="720989"/>
              <a:ext cx="108765" cy="119220"/>
            </a:xfrm>
            <a:custGeom>
              <a:avLst/>
              <a:gdLst>
                <a:gd name="connsiteX0" fmla="*/ 100487 w 108765"/>
                <a:gd name="connsiteY0" fmla="*/ 70538 h 119220"/>
                <a:gd name="connsiteX1" fmla="*/ 53815 w 108765"/>
                <a:gd name="connsiteY1" fmla="*/ 14340 h 119220"/>
                <a:gd name="connsiteX2" fmla="*/ 14762 w 108765"/>
                <a:gd name="connsiteY2" fmla="*/ 3863 h 119220"/>
                <a:gd name="connsiteX3" fmla="*/ 4285 w 108765"/>
                <a:gd name="connsiteY3" fmla="*/ 42915 h 119220"/>
                <a:gd name="connsiteX4" fmla="*/ 59530 w 108765"/>
                <a:gd name="connsiteY4" fmla="*/ 110543 h 119220"/>
                <a:gd name="connsiteX5" fmla="*/ 100487 w 108765"/>
                <a:gd name="connsiteY5" fmla="*/ 70538 h 119220"/>
                <a:gd name="connsiteX6" fmla="*/ 100487 w 108765"/>
                <a:gd name="connsiteY6" fmla="*/ 70538 h 11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765" h="119220">
                  <a:moveTo>
                    <a:pt x="100487" y="70538"/>
                  </a:moveTo>
                  <a:cubicBezTo>
                    <a:pt x="83342" y="53393"/>
                    <a:pt x="68102" y="34343"/>
                    <a:pt x="53815" y="14340"/>
                  </a:cubicBezTo>
                  <a:cubicBezTo>
                    <a:pt x="44290" y="1958"/>
                    <a:pt x="29050" y="-4710"/>
                    <a:pt x="14762" y="3863"/>
                  </a:cubicBezTo>
                  <a:cubicBezTo>
                    <a:pt x="2380" y="10530"/>
                    <a:pt x="-5240" y="30533"/>
                    <a:pt x="4285" y="42915"/>
                  </a:cubicBezTo>
                  <a:cubicBezTo>
                    <a:pt x="21430" y="65775"/>
                    <a:pt x="38575" y="89588"/>
                    <a:pt x="59530" y="110543"/>
                  </a:cubicBezTo>
                  <a:cubicBezTo>
                    <a:pt x="86200" y="137213"/>
                    <a:pt x="126205" y="96255"/>
                    <a:pt x="100487" y="70538"/>
                  </a:cubicBezTo>
                  <a:lnTo>
                    <a:pt x="100487" y="70538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3804FF2-6512-4904-8D60-9C4B096371E7}"/>
                </a:ext>
              </a:extLst>
            </p:cNvPr>
            <p:cNvSpPr/>
            <p:nvPr/>
          </p:nvSpPr>
          <p:spPr>
            <a:xfrm>
              <a:off x="4627191" y="978570"/>
              <a:ext cx="98759" cy="93466"/>
            </a:xfrm>
            <a:custGeom>
              <a:avLst/>
              <a:gdLst>
                <a:gd name="connsiteX0" fmla="*/ 41963 w 98759"/>
                <a:gd name="connsiteY0" fmla="*/ 89182 h 93466"/>
                <a:gd name="connsiteX1" fmla="*/ 90540 w 98759"/>
                <a:gd name="connsiteY1" fmla="*/ 48224 h 93466"/>
                <a:gd name="connsiteX2" fmla="*/ 90540 w 98759"/>
                <a:gd name="connsiteY2" fmla="*/ 8219 h 93466"/>
                <a:gd name="connsiteX3" fmla="*/ 50535 w 98759"/>
                <a:gd name="connsiteY3" fmla="*/ 8219 h 93466"/>
                <a:gd name="connsiteX4" fmla="*/ 35295 w 98759"/>
                <a:gd name="connsiteY4" fmla="*/ 22507 h 93466"/>
                <a:gd name="connsiteX5" fmla="*/ 25770 w 98759"/>
                <a:gd name="connsiteY5" fmla="*/ 31079 h 93466"/>
                <a:gd name="connsiteX6" fmla="*/ 23865 w 98759"/>
                <a:gd name="connsiteY6" fmla="*/ 32984 h 93466"/>
                <a:gd name="connsiteX7" fmla="*/ 14340 w 98759"/>
                <a:gd name="connsiteY7" fmla="*/ 39652 h 93466"/>
                <a:gd name="connsiteX8" fmla="*/ 3863 w 98759"/>
                <a:gd name="connsiteY8" fmla="*/ 78704 h 93466"/>
                <a:gd name="connsiteX9" fmla="*/ 41963 w 98759"/>
                <a:gd name="connsiteY9" fmla="*/ 89182 h 93466"/>
                <a:gd name="connsiteX10" fmla="*/ 41963 w 98759"/>
                <a:gd name="connsiteY10" fmla="*/ 89182 h 9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759" h="93466">
                  <a:moveTo>
                    <a:pt x="41963" y="89182"/>
                  </a:moveTo>
                  <a:cubicBezTo>
                    <a:pt x="59108" y="76799"/>
                    <a:pt x="75300" y="63464"/>
                    <a:pt x="90540" y="48224"/>
                  </a:cubicBezTo>
                  <a:cubicBezTo>
                    <a:pt x="101018" y="37747"/>
                    <a:pt x="101970" y="17744"/>
                    <a:pt x="90540" y="8219"/>
                  </a:cubicBezTo>
                  <a:cubicBezTo>
                    <a:pt x="79110" y="-2258"/>
                    <a:pt x="61965" y="-3211"/>
                    <a:pt x="50535" y="8219"/>
                  </a:cubicBezTo>
                  <a:cubicBezTo>
                    <a:pt x="45773" y="12982"/>
                    <a:pt x="40058" y="17744"/>
                    <a:pt x="35295" y="22507"/>
                  </a:cubicBezTo>
                  <a:cubicBezTo>
                    <a:pt x="32438" y="25364"/>
                    <a:pt x="28628" y="28222"/>
                    <a:pt x="25770" y="31079"/>
                  </a:cubicBezTo>
                  <a:cubicBezTo>
                    <a:pt x="30533" y="27269"/>
                    <a:pt x="24818" y="32032"/>
                    <a:pt x="23865" y="32984"/>
                  </a:cubicBezTo>
                  <a:cubicBezTo>
                    <a:pt x="21008" y="35842"/>
                    <a:pt x="17198" y="37747"/>
                    <a:pt x="14340" y="39652"/>
                  </a:cubicBezTo>
                  <a:cubicBezTo>
                    <a:pt x="1958" y="48224"/>
                    <a:pt x="-4710" y="65369"/>
                    <a:pt x="3863" y="78704"/>
                  </a:cubicBezTo>
                  <a:cubicBezTo>
                    <a:pt x="10530" y="91087"/>
                    <a:pt x="28628" y="98707"/>
                    <a:pt x="41963" y="89182"/>
                  </a:cubicBezTo>
                  <a:lnTo>
                    <a:pt x="41963" y="89182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81836F3-4895-4D2D-BB1B-90B598894210}"/>
                </a:ext>
              </a:extLst>
            </p:cNvPr>
            <p:cNvSpPr/>
            <p:nvPr/>
          </p:nvSpPr>
          <p:spPr>
            <a:xfrm>
              <a:off x="4647035" y="801792"/>
              <a:ext cx="73700" cy="99316"/>
            </a:xfrm>
            <a:custGeom>
              <a:avLst/>
              <a:gdLst>
                <a:gd name="connsiteX0" fmla="*/ 73554 w 73700"/>
                <a:gd name="connsiteY0" fmla="*/ 70697 h 99316"/>
                <a:gd name="connsiteX1" fmla="*/ 64029 w 73700"/>
                <a:gd name="connsiteY1" fmla="*/ 38312 h 99316"/>
                <a:gd name="connsiteX2" fmla="*/ 59267 w 73700"/>
                <a:gd name="connsiteY2" fmla="*/ 28787 h 99316"/>
                <a:gd name="connsiteX3" fmla="*/ 57362 w 73700"/>
                <a:gd name="connsiteY3" fmla="*/ 24024 h 99316"/>
                <a:gd name="connsiteX4" fmla="*/ 56409 w 73700"/>
                <a:gd name="connsiteY4" fmla="*/ 21167 h 99316"/>
                <a:gd name="connsiteX5" fmla="*/ 21167 w 73700"/>
                <a:gd name="connsiteY5" fmla="*/ 1164 h 99316"/>
                <a:gd name="connsiteX6" fmla="*/ 1164 w 73700"/>
                <a:gd name="connsiteY6" fmla="*/ 36407 h 99316"/>
                <a:gd name="connsiteX7" fmla="*/ 11642 w 73700"/>
                <a:gd name="connsiteY7" fmla="*/ 60219 h 99316"/>
                <a:gd name="connsiteX8" fmla="*/ 13547 w 73700"/>
                <a:gd name="connsiteY8" fmla="*/ 64982 h 99316"/>
                <a:gd name="connsiteX9" fmla="*/ 13547 w 73700"/>
                <a:gd name="connsiteY9" fmla="*/ 64982 h 99316"/>
                <a:gd name="connsiteX10" fmla="*/ 15452 w 73700"/>
                <a:gd name="connsiteY10" fmla="*/ 69744 h 99316"/>
                <a:gd name="connsiteX11" fmla="*/ 16404 w 73700"/>
                <a:gd name="connsiteY11" fmla="*/ 70697 h 99316"/>
                <a:gd name="connsiteX12" fmla="*/ 44979 w 73700"/>
                <a:gd name="connsiteY12" fmla="*/ 99272 h 99316"/>
                <a:gd name="connsiteX13" fmla="*/ 73554 w 73700"/>
                <a:gd name="connsiteY13" fmla="*/ 70697 h 99316"/>
                <a:gd name="connsiteX14" fmla="*/ 73554 w 73700"/>
                <a:gd name="connsiteY14" fmla="*/ 70697 h 9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00" h="99316">
                  <a:moveTo>
                    <a:pt x="73554" y="70697"/>
                  </a:moveTo>
                  <a:cubicBezTo>
                    <a:pt x="71649" y="58314"/>
                    <a:pt x="69744" y="48789"/>
                    <a:pt x="64029" y="38312"/>
                  </a:cubicBezTo>
                  <a:cubicBezTo>
                    <a:pt x="62124" y="35454"/>
                    <a:pt x="61172" y="31644"/>
                    <a:pt x="59267" y="28787"/>
                  </a:cubicBezTo>
                  <a:cubicBezTo>
                    <a:pt x="58314" y="26882"/>
                    <a:pt x="58314" y="25929"/>
                    <a:pt x="57362" y="24024"/>
                  </a:cubicBezTo>
                  <a:cubicBezTo>
                    <a:pt x="60219" y="29739"/>
                    <a:pt x="56409" y="22119"/>
                    <a:pt x="56409" y="21167"/>
                  </a:cubicBezTo>
                  <a:cubicBezTo>
                    <a:pt x="51647" y="6879"/>
                    <a:pt x="36407" y="-3598"/>
                    <a:pt x="21167" y="1164"/>
                  </a:cubicBezTo>
                  <a:cubicBezTo>
                    <a:pt x="6879" y="5927"/>
                    <a:pt x="-3598" y="21167"/>
                    <a:pt x="1164" y="36407"/>
                  </a:cubicBezTo>
                  <a:cubicBezTo>
                    <a:pt x="4022" y="44979"/>
                    <a:pt x="7832" y="52599"/>
                    <a:pt x="11642" y="60219"/>
                  </a:cubicBezTo>
                  <a:cubicBezTo>
                    <a:pt x="12594" y="62124"/>
                    <a:pt x="12594" y="63077"/>
                    <a:pt x="13547" y="64982"/>
                  </a:cubicBezTo>
                  <a:cubicBezTo>
                    <a:pt x="15452" y="68792"/>
                    <a:pt x="12594" y="61172"/>
                    <a:pt x="13547" y="64982"/>
                  </a:cubicBezTo>
                  <a:cubicBezTo>
                    <a:pt x="14499" y="66887"/>
                    <a:pt x="14499" y="67839"/>
                    <a:pt x="15452" y="69744"/>
                  </a:cubicBezTo>
                  <a:cubicBezTo>
                    <a:pt x="15452" y="70697"/>
                    <a:pt x="16404" y="76412"/>
                    <a:pt x="16404" y="70697"/>
                  </a:cubicBezTo>
                  <a:cubicBezTo>
                    <a:pt x="18309" y="85937"/>
                    <a:pt x="27834" y="100224"/>
                    <a:pt x="44979" y="99272"/>
                  </a:cubicBezTo>
                  <a:cubicBezTo>
                    <a:pt x="58314" y="98319"/>
                    <a:pt x="75459" y="85937"/>
                    <a:pt x="73554" y="70697"/>
                  </a:cubicBezTo>
                  <a:lnTo>
                    <a:pt x="73554" y="70697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F2E9D2-C90B-4797-8502-BDBB9BE2E99C}"/>
                </a:ext>
              </a:extLst>
            </p:cNvPr>
            <p:cNvSpPr/>
            <p:nvPr/>
          </p:nvSpPr>
          <p:spPr>
            <a:xfrm>
              <a:off x="4561998" y="645442"/>
              <a:ext cx="167544" cy="97553"/>
            </a:xfrm>
            <a:custGeom>
              <a:avLst/>
              <a:gdLst>
                <a:gd name="connsiteX0" fmla="*/ 27146 w 167544"/>
                <a:gd name="connsiteY0" fmla="*/ 97507 h 97553"/>
                <a:gd name="connsiteX1" fmla="*/ 152876 w 167544"/>
                <a:gd name="connsiteY1" fmla="*/ 52739 h 97553"/>
                <a:gd name="connsiteX2" fmla="*/ 124301 w 167544"/>
                <a:gd name="connsiteY2" fmla="*/ 3209 h 97553"/>
                <a:gd name="connsiteX3" fmla="*/ 27146 w 167544"/>
                <a:gd name="connsiteY3" fmla="*/ 39404 h 97553"/>
                <a:gd name="connsiteX4" fmla="*/ 27146 w 167544"/>
                <a:gd name="connsiteY4" fmla="*/ 97507 h 97553"/>
                <a:gd name="connsiteX5" fmla="*/ 27146 w 167544"/>
                <a:gd name="connsiteY5" fmla="*/ 97507 h 9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544" h="97553">
                  <a:moveTo>
                    <a:pt x="27146" y="97507"/>
                  </a:moveTo>
                  <a:cubicBezTo>
                    <a:pt x="72866" y="95602"/>
                    <a:pt x="113824" y="72742"/>
                    <a:pt x="152876" y="52739"/>
                  </a:cubicBezTo>
                  <a:cubicBezTo>
                    <a:pt x="186214" y="36547"/>
                    <a:pt x="156686" y="-12983"/>
                    <a:pt x="124301" y="3209"/>
                  </a:cubicBezTo>
                  <a:cubicBezTo>
                    <a:pt x="93821" y="18449"/>
                    <a:pt x="61436" y="38452"/>
                    <a:pt x="27146" y="39404"/>
                  </a:cubicBezTo>
                  <a:cubicBezTo>
                    <a:pt x="-9049" y="42262"/>
                    <a:pt x="-9049" y="99412"/>
                    <a:pt x="27146" y="97507"/>
                  </a:cubicBezTo>
                  <a:lnTo>
                    <a:pt x="27146" y="97507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5AB5073-A3E3-4658-AB89-57FDEE877D20}"/>
                </a:ext>
              </a:extLst>
            </p:cNvPr>
            <p:cNvSpPr/>
            <p:nvPr/>
          </p:nvSpPr>
          <p:spPr>
            <a:xfrm>
              <a:off x="4723446" y="1116209"/>
              <a:ext cx="78579" cy="118282"/>
            </a:xfrm>
            <a:custGeom>
              <a:avLst/>
              <a:gdLst>
                <a:gd name="connsiteX0" fmla="*/ 0 w 78579"/>
                <a:gd name="connsiteY0" fmla="*/ 27743 h 118282"/>
                <a:gd name="connsiteX1" fmla="*/ 24765 w 78579"/>
                <a:gd name="connsiteY1" fmla="*/ 103943 h 118282"/>
                <a:gd name="connsiteX2" fmla="*/ 63818 w 78579"/>
                <a:gd name="connsiteY2" fmla="*/ 114420 h 118282"/>
                <a:gd name="connsiteX3" fmla="*/ 74295 w 78579"/>
                <a:gd name="connsiteY3" fmla="*/ 75368 h 118282"/>
                <a:gd name="connsiteX4" fmla="*/ 57150 w 78579"/>
                <a:gd name="connsiteY4" fmla="*/ 28695 h 118282"/>
                <a:gd name="connsiteX5" fmla="*/ 0 w 78579"/>
                <a:gd name="connsiteY5" fmla="*/ 27743 h 118282"/>
                <a:gd name="connsiteX6" fmla="*/ 0 w 78579"/>
                <a:gd name="connsiteY6" fmla="*/ 27743 h 11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79" h="118282">
                  <a:moveTo>
                    <a:pt x="0" y="27743"/>
                  </a:moveTo>
                  <a:cubicBezTo>
                    <a:pt x="0" y="55365"/>
                    <a:pt x="7620" y="82035"/>
                    <a:pt x="24765" y="103943"/>
                  </a:cubicBezTo>
                  <a:cubicBezTo>
                    <a:pt x="34290" y="116325"/>
                    <a:pt x="49530" y="122993"/>
                    <a:pt x="63818" y="114420"/>
                  </a:cubicBezTo>
                  <a:cubicBezTo>
                    <a:pt x="76200" y="107753"/>
                    <a:pt x="83820" y="87750"/>
                    <a:pt x="74295" y="75368"/>
                  </a:cubicBezTo>
                  <a:cubicBezTo>
                    <a:pt x="62865" y="61080"/>
                    <a:pt x="58103" y="46793"/>
                    <a:pt x="57150" y="28695"/>
                  </a:cubicBezTo>
                  <a:cubicBezTo>
                    <a:pt x="57150" y="-9405"/>
                    <a:pt x="0" y="-9405"/>
                    <a:pt x="0" y="27743"/>
                  </a:cubicBezTo>
                  <a:lnTo>
                    <a:pt x="0" y="2774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6CE7CB4-21A4-43EC-B814-1642EDE9BC12}"/>
              </a:ext>
            </a:extLst>
          </p:cNvPr>
          <p:cNvGrpSpPr/>
          <p:nvPr userDrawn="1"/>
        </p:nvGrpSpPr>
        <p:grpSpPr>
          <a:xfrm rot="14486837" flipH="1">
            <a:off x="1142506" y="119057"/>
            <a:ext cx="1332262" cy="2188851"/>
            <a:chOff x="115080" y="2215167"/>
            <a:chExt cx="853517" cy="1402294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93D005E-3B09-4D39-9564-FAF98F6BBE7A}"/>
                </a:ext>
              </a:extLst>
            </p:cNvPr>
            <p:cNvSpPr/>
            <p:nvPr userDrawn="1"/>
          </p:nvSpPr>
          <p:spPr>
            <a:xfrm rot="17139227">
              <a:off x="-159308" y="2489555"/>
              <a:ext cx="1402294" cy="853517"/>
            </a:xfrm>
            <a:custGeom>
              <a:avLst/>
              <a:gdLst>
                <a:gd name="connsiteX0" fmla="*/ 33954 w 833101"/>
                <a:gd name="connsiteY0" fmla="*/ 87960 h 454744"/>
                <a:gd name="connsiteX1" fmla="*/ 35859 w 833101"/>
                <a:gd name="connsiteY1" fmla="*/ 86055 h 454744"/>
                <a:gd name="connsiteX2" fmla="*/ 40621 w 833101"/>
                <a:gd name="connsiteY2" fmla="*/ 81292 h 454744"/>
                <a:gd name="connsiteX3" fmla="*/ 50146 w 833101"/>
                <a:gd name="connsiteY3" fmla="*/ 73673 h 454744"/>
                <a:gd name="connsiteX4" fmla="*/ 79674 w 833101"/>
                <a:gd name="connsiteY4" fmla="*/ 57480 h 454744"/>
                <a:gd name="connsiteX5" fmla="*/ 152064 w 833101"/>
                <a:gd name="connsiteY5" fmla="*/ 36525 h 454744"/>
                <a:gd name="connsiteX6" fmla="*/ 249219 w 833101"/>
                <a:gd name="connsiteY6" fmla="*/ 82245 h 454744"/>
                <a:gd name="connsiteX7" fmla="*/ 230169 w 833101"/>
                <a:gd name="connsiteY7" fmla="*/ 160350 h 454744"/>
                <a:gd name="connsiteX8" fmla="*/ 207309 w 833101"/>
                <a:gd name="connsiteY8" fmla="*/ 241313 h 454744"/>
                <a:gd name="connsiteX9" fmla="*/ 302559 w 833101"/>
                <a:gd name="connsiteY9" fmla="*/ 324180 h 454744"/>
                <a:gd name="connsiteX10" fmla="*/ 403524 w 833101"/>
                <a:gd name="connsiteY10" fmla="*/ 229882 h 454744"/>
                <a:gd name="connsiteX11" fmla="*/ 476866 w 833101"/>
                <a:gd name="connsiteY11" fmla="*/ 191782 h 454744"/>
                <a:gd name="connsiteX12" fmla="*/ 540684 w 833101"/>
                <a:gd name="connsiteY12" fmla="*/ 224167 h 454744"/>
                <a:gd name="connsiteX13" fmla="*/ 574974 w 833101"/>
                <a:gd name="connsiteY13" fmla="*/ 294652 h 454744"/>
                <a:gd name="connsiteX14" fmla="*/ 603549 w 833101"/>
                <a:gd name="connsiteY14" fmla="*/ 361327 h 454744"/>
                <a:gd name="connsiteX15" fmla="*/ 715944 w 833101"/>
                <a:gd name="connsiteY15" fmla="*/ 454673 h 454744"/>
                <a:gd name="connsiteX16" fmla="*/ 783571 w 833101"/>
                <a:gd name="connsiteY16" fmla="*/ 429907 h 454744"/>
                <a:gd name="connsiteX17" fmla="*/ 816909 w 833101"/>
                <a:gd name="connsiteY17" fmla="*/ 367995 h 454744"/>
                <a:gd name="connsiteX18" fmla="*/ 833102 w 833101"/>
                <a:gd name="connsiteY18" fmla="*/ 213690 h 454744"/>
                <a:gd name="connsiteX19" fmla="*/ 833102 w 833101"/>
                <a:gd name="connsiteY19" fmla="*/ 187973 h 454744"/>
                <a:gd name="connsiteX20" fmla="*/ 796907 w 833101"/>
                <a:gd name="connsiteY20" fmla="*/ 187973 h 454744"/>
                <a:gd name="connsiteX21" fmla="*/ 789287 w 833101"/>
                <a:gd name="connsiteY21" fmla="*/ 324180 h 454744"/>
                <a:gd name="connsiteX22" fmla="*/ 721659 w 833101"/>
                <a:gd name="connsiteY22" fmla="*/ 418477 h 454744"/>
                <a:gd name="connsiteX23" fmla="*/ 628314 w 833101"/>
                <a:gd name="connsiteY23" fmla="*/ 332752 h 454744"/>
                <a:gd name="connsiteX24" fmla="*/ 561639 w 833101"/>
                <a:gd name="connsiteY24" fmla="*/ 194640 h 454744"/>
                <a:gd name="connsiteX25" fmla="*/ 488296 w 833101"/>
                <a:gd name="connsiteY25" fmla="*/ 156540 h 454744"/>
                <a:gd name="connsiteX26" fmla="*/ 395904 w 833101"/>
                <a:gd name="connsiteY26" fmla="*/ 189877 h 454744"/>
                <a:gd name="connsiteX27" fmla="*/ 302559 w 833101"/>
                <a:gd name="connsiteY27" fmla="*/ 286080 h 454744"/>
                <a:gd name="connsiteX28" fmla="*/ 280652 w 833101"/>
                <a:gd name="connsiteY28" fmla="*/ 295605 h 454744"/>
                <a:gd name="connsiteX29" fmla="*/ 259696 w 833101"/>
                <a:gd name="connsiteY29" fmla="*/ 287985 h 454744"/>
                <a:gd name="connsiteX30" fmla="*/ 246361 w 833101"/>
                <a:gd name="connsiteY30" fmla="*/ 226073 h 454744"/>
                <a:gd name="connsiteX31" fmla="*/ 282557 w 833101"/>
                <a:gd name="connsiteY31" fmla="*/ 64148 h 454744"/>
                <a:gd name="connsiteX32" fmla="*/ 167304 w 833101"/>
                <a:gd name="connsiteY32" fmla="*/ 330 h 454744"/>
                <a:gd name="connsiteX33" fmla="*/ 24429 w 833101"/>
                <a:gd name="connsiteY33" fmla="*/ 49860 h 454744"/>
                <a:gd name="connsiteX34" fmla="*/ 2522 w 833101"/>
                <a:gd name="connsiteY34" fmla="*/ 71767 h 454744"/>
                <a:gd name="connsiteX35" fmla="*/ 9189 w 833101"/>
                <a:gd name="connsiteY35" fmla="*/ 96532 h 454744"/>
                <a:gd name="connsiteX36" fmla="*/ 33954 w 833101"/>
                <a:gd name="connsiteY36" fmla="*/ 87960 h 454744"/>
                <a:gd name="connsiteX37" fmla="*/ 33954 w 833101"/>
                <a:gd name="connsiteY37" fmla="*/ 87960 h 4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33101" h="454744">
                  <a:moveTo>
                    <a:pt x="33954" y="87960"/>
                  </a:moveTo>
                  <a:cubicBezTo>
                    <a:pt x="32049" y="90817"/>
                    <a:pt x="35859" y="86055"/>
                    <a:pt x="35859" y="86055"/>
                  </a:cubicBezTo>
                  <a:cubicBezTo>
                    <a:pt x="37764" y="84150"/>
                    <a:pt x="38716" y="83198"/>
                    <a:pt x="40621" y="81292"/>
                  </a:cubicBezTo>
                  <a:cubicBezTo>
                    <a:pt x="44432" y="77482"/>
                    <a:pt x="46336" y="76530"/>
                    <a:pt x="50146" y="73673"/>
                  </a:cubicBezTo>
                  <a:cubicBezTo>
                    <a:pt x="59671" y="67005"/>
                    <a:pt x="69196" y="62242"/>
                    <a:pt x="79674" y="57480"/>
                  </a:cubicBezTo>
                  <a:cubicBezTo>
                    <a:pt x="102534" y="47002"/>
                    <a:pt x="127299" y="40335"/>
                    <a:pt x="152064" y="36525"/>
                  </a:cubicBezTo>
                  <a:cubicBezTo>
                    <a:pt x="191116" y="31762"/>
                    <a:pt x="246361" y="34620"/>
                    <a:pt x="249219" y="82245"/>
                  </a:cubicBezTo>
                  <a:cubicBezTo>
                    <a:pt x="251124" y="108915"/>
                    <a:pt x="239694" y="135585"/>
                    <a:pt x="230169" y="160350"/>
                  </a:cubicBezTo>
                  <a:cubicBezTo>
                    <a:pt x="219691" y="187020"/>
                    <a:pt x="209214" y="212738"/>
                    <a:pt x="207309" y="241313"/>
                  </a:cubicBezTo>
                  <a:cubicBezTo>
                    <a:pt x="203499" y="292748"/>
                    <a:pt x="249219" y="346087"/>
                    <a:pt x="302559" y="324180"/>
                  </a:cubicBezTo>
                  <a:cubicBezTo>
                    <a:pt x="346374" y="306082"/>
                    <a:pt x="373044" y="263220"/>
                    <a:pt x="403524" y="229882"/>
                  </a:cubicBezTo>
                  <a:cubicBezTo>
                    <a:pt x="421621" y="209880"/>
                    <a:pt x="450196" y="192735"/>
                    <a:pt x="476866" y="191782"/>
                  </a:cubicBezTo>
                  <a:cubicBezTo>
                    <a:pt x="502584" y="190830"/>
                    <a:pt x="524491" y="204165"/>
                    <a:pt x="540684" y="224167"/>
                  </a:cubicBezTo>
                  <a:cubicBezTo>
                    <a:pt x="557829" y="245123"/>
                    <a:pt x="566402" y="269887"/>
                    <a:pt x="574974" y="294652"/>
                  </a:cubicBezTo>
                  <a:cubicBezTo>
                    <a:pt x="582594" y="317512"/>
                    <a:pt x="592119" y="339420"/>
                    <a:pt x="603549" y="361327"/>
                  </a:cubicBezTo>
                  <a:cubicBezTo>
                    <a:pt x="626409" y="404190"/>
                    <a:pt x="662604" y="451815"/>
                    <a:pt x="715944" y="454673"/>
                  </a:cubicBezTo>
                  <a:cubicBezTo>
                    <a:pt x="739757" y="455625"/>
                    <a:pt x="766427" y="447052"/>
                    <a:pt x="783571" y="429907"/>
                  </a:cubicBezTo>
                  <a:cubicBezTo>
                    <a:pt x="800716" y="413715"/>
                    <a:pt x="810241" y="389902"/>
                    <a:pt x="816909" y="367995"/>
                  </a:cubicBezTo>
                  <a:cubicBezTo>
                    <a:pt x="831196" y="318465"/>
                    <a:pt x="833102" y="265125"/>
                    <a:pt x="833102" y="213690"/>
                  </a:cubicBezTo>
                  <a:cubicBezTo>
                    <a:pt x="833102" y="205117"/>
                    <a:pt x="833102" y="196545"/>
                    <a:pt x="833102" y="187973"/>
                  </a:cubicBezTo>
                  <a:cubicBezTo>
                    <a:pt x="833102" y="165113"/>
                    <a:pt x="796907" y="165113"/>
                    <a:pt x="796907" y="187973"/>
                  </a:cubicBezTo>
                  <a:cubicBezTo>
                    <a:pt x="796907" y="233692"/>
                    <a:pt x="796907" y="279412"/>
                    <a:pt x="789287" y="324180"/>
                  </a:cubicBezTo>
                  <a:cubicBezTo>
                    <a:pt x="782619" y="364185"/>
                    <a:pt x="770237" y="416573"/>
                    <a:pt x="721659" y="418477"/>
                  </a:cubicBezTo>
                  <a:cubicBezTo>
                    <a:pt x="675939" y="420382"/>
                    <a:pt x="645459" y="367995"/>
                    <a:pt x="628314" y="332752"/>
                  </a:cubicBezTo>
                  <a:cubicBezTo>
                    <a:pt x="605454" y="286080"/>
                    <a:pt x="596882" y="233692"/>
                    <a:pt x="561639" y="194640"/>
                  </a:cubicBezTo>
                  <a:cubicBezTo>
                    <a:pt x="542589" y="173685"/>
                    <a:pt x="516871" y="158445"/>
                    <a:pt x="488296" y="156540"/>
                  </a:cubicBezTo>
                  <a:cubicBezTo>
                    <a:pt x="454959" y="153682"/>
                    <a:pt x="422574" y="169875"/>
                    <a:pt x="395904" y="189877"/>
                  </a:cubicBezTo>
                  <a:cubicBezTo>
                    <a:pt x="360662" y="217500"/>
                    <a:pt x="339707" y="260363"/>
                    <a:pt x="302559" y="286080"/>
                  </a:cubicBezTo>
                  <a:cubicBezTo>
                    <a:pt x="295891" y="290843"/>
                    <a:pt x="286366" y="295605"/>
                    <a:pt x="280652" y="295605"/>
                  </a:cubicBezTo>
                  <a:cubicBezTo>
                    <a:pt x="272079" y="296557"/>
                    <a:pt x="267316" y="294652"/>
                    <a:pt x="259696" y="287985"/>
                  </a:cubicBezTo>
                  <a:cubicBezTo>
                    <a:pt x="241599" y="271793"/>
                    <a:pt x="240646" y="248932"/>
                    <a:pt x="246361" y="226073"/>
                  </a:cubicBezTo>
                  <a:cubicBezTo>
                    <a:pt x="258744" y="173685"/>
                    <a:pt x="296844" y="120345"/>
                    <a:pt x="282557" y="64148"/>
                  </a:cubicBezTo>
                  <a:cubicBezTo>
                    <a:pt x="269221" y="12712"/>
                    <a:pt x="213977" y="-2527"/>
                    <a:pt x="167304" y="330"/>
                  </a:cubicBezTo>
                  <a:cubicBezTo>
                    <a:pt x="117774" y="3187"/>
                    <a:pt x="64434" y="19380"/>
                    <a:pt x="24429" y="49860"/>
                  </a:cubicBezTo>
                  <a:cubicBezTo>
                    <a:pt x="15857" y="56527"/>
                    <a:pt x="9189" y="63195"/>
                    <a:pt x="2522" y="71767"/>
                  </a:cubicBezTo>
                  <a:cubicBezTo>
                    <a:pt x="-3193" y="79387"/>
                    <a:pt x="1569" y="91770"/>
                    <a:pt x="9189" y="96532"/>
                  </a:cubicBezTo>
                  <a:cubicBezTo>
                    <a:pt x="18714" y="99390"/>
                    <a:pt x="28239" y="95580"/>
                    <a:pt x="33954" y="87960"/>
                  </a:cubicBezTo>
                  <a:lnTo>
                    <a:pt x="33954" y="87960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282B865-8067-4E0B-B2A0-58B1E1AD34C7}"/>
                </a:ext>
              </a:extLst>
            </p:cNvPr>
            <p:cNvSpPr/>
            <p:nvPr userDrawn="1"/>
          </p:nvSpPr>
          <p:spPr>
            <a:xfrm rot="17139227">
              <a:off x="725319" y="2460069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9D219DB-5E2B-4433-8579-358FF5393110}"/>
                </a:ext>
              </a:extLst>
            </p:cNvPr>
            <p:cNvSpPr/>
            <p:nvPr userDrawn="1"/>
          </p:nvSpPr>
          <p:spPr>
            <a:xfrm rot="17139227">
              <a:off x="604714" y="2824213"/>
              <a:ext cx="81766" cy="94750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ACCD219-DA24-4835-98B8-CF86594007C7}"/>
                </a:ext>
              </a:extLst>
            </p:cNvPr>
            <p:cNvSpPr/>
            <p:nvPr userDrawn="1"/>
          </p:nvSpPr>
          <p:spPr>
            <a:xfrm rot="17139227">
              <a:off x="167227" y="3199465"/>
              <a:ext cx="81766" cy="94750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9" name="Graphic 6">
            <a:extLst>
              <a:ext uri="{FF2B5EF4-FFF2-40B4-BE49-F238E27FC236}">
                <a16:creationId xmlns:a16="http://schemas.microsoft.com/office/drawing/2014/main" id="{98909B82-7962-4377-BDC9-AAB00B8425CA}"/>
              </a:ext>
            </a:extLst>
          </p:cNvPr>
          <p:cNvGrpSpPr/>
          <p:nvPr userDrawn="1"/>
        </p:nvGrpSpPr>
        <p:grpSpPr>
          <a:xfrm rot="2743701">
            <a:off x="347651" y="195462"/>
            <a:ext cx="1171085" cy="1135659"/>
            <a:chOff x="4232909" y="1233487"/>
            <a:chExt cx="535305" cy="519112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5F0EB6F-5335-4219-87B3-6761CC8AF19A}"/>
                </a:ext>
              </a:extLst>
            </p:cNvPr>
            <p:cNvSpPr/>
            <p:nvPr/>
          </p:nvSpPr>
          <p:spPr>
            <a:xfrm>
              <a:off x="4349114" y="1233487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7 w 210502"/>
                <a:gd name="connsiteY5" fmla="*/ 81915 h 199072"/>
                <a:gd name="connsiteX6" fmla="*/ 153352 w 210502"/>
                <a:gd name="connsiteY6" fmla="*/ 89535 h 199072"/>
                <a:gd name="connsiteX7" fmla="*/ 210502 w 210502"/>
                <a:gd name="connsiteY7" fmla="*/ 134302 h 199072"/>
                <a:gd name="connsiteX8" fmla="*/ 124777 w 210502"/>
                <a:gd name="connsiteY8" fmla="*/ 138113 h 199072"/>
                <a:gd name="connsiteX9" fmla="*/ 99060 w 210502"/>
                <a:gd name="connsiteY9" fmla="*/ 199072 h 199072"/>
                <a:gd name="connsiteX10" fmla="*/ 82867 w 210502"/>
                <a:gd name="connsiteY10" fmla="*/ 194310 h 199072"/>
                <a:gd name="connsiteX11" fmla="*/ 67627 w 210502"/>
                <a:gd name="connsiteY11" fmla="*/ 131445 h 199072"/>
                <a:gd name="connsiteX12" fmla="*/ 0 w 210502"/>
                <a:gd name="connsiteY12" fmla="*/ 137160 h 199072"/>
                <a:gd name="connsiteX13" fmla="*/ 18097 w 210502"/>
                <a:gd name="connsiteY13" fmla="*/ 107633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8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7" y="43815"/>
                    <a:pt x="109538" y="37148"/>
                    <a:pt x="114300" y="30480"/>
                  </a:cubicBezTo>
                  <a:cubicBezTo>
                    <a:pt x="122872" y="17145"/>
                    <a:pt x="135255" y="4763"/>
                    <a:pt x="152400" y="0"/>
                  </a:cubicBezTo>
                  <a:cubicBezTo>
                    <a:pt x="151447" y="27623"/>
                    <a:pt x="145732" y="54292"/>
                    <a:pt x="140017" y="81915"/>
                  </a:cubicBezTo>
                  <a:cubicBezTo>
                    <a:pt x="144780" y="83820"/>
                    <a:pt x="148590" y="86677"/>
                    <a:pt x="153352" y="89535"/>
                  </a:cubicBezTo>
                  <a:cubicBezTo>
                    <a:pt x="173355" y="102870"/>
                    <a:pt x="192405" y="118110"/>
                    <a:pt x="210502" y="134302"/>
                  </a:cubicBezTo>
                  <a:cubicBezTo>
                    <a:pt x="182880" y="140970"/>
                    <a:pt x="153352" y="143827"/>
                    <a:pt x="124777" y="138113"/>
                  </a:cubicBezTo>
                  <a:cubicBezTo>
                    <a:pt x="120967" y="160020"/>
                    <a:pt x="111442" y="180975"/>
                    <a:pt x="99060" y="199072"/>
                  </a:cubicBezTo>
                  <a:cubicBezTo>
                    <a:pt x="92392" y="199072"/>
                    <a:pt x="86677" y="198120"/>
                    <a:pt x="82867" y="194310"/>
                  </a:cubicBezTo>
                  <a:cubicBezTo>
                    <a:pt x="66675" y="180022"/>
                    <a:pt x="66675" y="152400"/>
                    <a:pt x="67627" y="131445"/>
                  </a:cubicBezTo>
                  <a:cubicBezTo>
                    <a:pt x="46672" y="139065"/>
                    <a:pt x="21907" y="145733"/>
                    <a:pt x="0" y="137160"/>
                  </a:cubicBezTo>
                  <a:cubicBezTo>
                    <a:pt x="2857" y="125730"/>
                    <a:pt x="9525" y="115252"/>
                    <a:pt x="18097" y="107633"/>
                  </a:cubicBezTo>
                  <a:cubicBezTo>
                    <a:pt x="28575" y="99060"/>
                    <a:pt x="40957" y="91440"/>
                    <a:pt x="55245" y="85725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7696A0B-5B57-4A75-96C8-C7F22A4946EE}"/>
                </a:ext>
              </a:extLst>
            </p:cNvPr>
            <p:cNvSpPr/>
            <p:nvPr/>
          </p:nvSpPr>
          <p:spPr>
            <a:xfrm>
              <a:off x="4232909" y="1553527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8 w 210502"/>
                <a:gd name="connsiteY5" fmla="*/ 81915 h 199072"/>
                <a:gd name="connsiteX6" fmla="*/ 153353 w 210502"/>
                <a:gd name="connsiteY6" fmla="*/ 89535 h 199072"/>
                <a:gd name="connsiteX7" fmla="*/ 210503 w 210502"/>
                <a:gd name="connsiteY7" fmla="*/ 134302 h 199072"/>
                <a:gd name="connsiteX8" fmla="*/ 124778 w 210502"/>
                <a:gd name="connsiteY8" fmla="*/ 138113 h 199072"/>
                <a:gd name="connsiteX9" fmla="*/ 99060 w 210502"/>
                <a:gd name="connsiteY9" fmla="*/ 199072 h 199072"/>
                <a:gd name="connsiteX10" fmla="*/ 82868 w 210502"/>
                <a:gd name="connsiteY10" fmla="*/ 194310 h 199072"/>
                <a:gd name="connsiteX11" fmla="*/ 67628 w 210502"/>
                <a:gd name="connsiteY11" fmla="*/ 131445 h 199072"/>
                <a:gd name="connsiteX12" fmla="*/ 0 w 210502"/>
                <a:gd name="connsiteY12" fmla="*/ 137160 h 199072"/>
                <a:gd name="connsiteX13" fmla="*/ 18098 w 210502"/>
                <a:gd name="connsiteY13" fmla="*/ 107632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7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8" y="43815"/>
                    <a:pt x="109538" y="37147"/>
                    <a:pt x="114300" y="30480"/>
                  </a:cubicBezTo>
                  <a:cubicBezTo>
                    <a:pt x="122873" y="17145"/>
                    <a:pt x="136208" y="4763"/>
                    <a:pt x="152400" y="0"/>
                  </a:cubicBezTo>
                  <a:cubicBezTo>
                    <a:pt x="151448" y="27622"/>
                    <a:pt x="145733" y="54292"/>
                    <a:pt x="140018" y="81915"/>
                  </a:cubicBezTo>
                  <a:cubicBezTo>
                    <a:pt x="144780" y="83820"/>
                    <a:pt x="148590" y="86677"/>
                    <a:pt x="153353" y="89535"/>
                  </a:cubicBezTo>
                  <a:cubicBezTo>
                    <a:pt x="174308" y="102870"/>
                    <a:pt x="192405" y="118110"/>
                    <a:pt x="210503" y="134302"/>
                  </a:cubicBezTo>
                  <a:cubicBezTo>
                    <a:pt x="182880" y="140970"/>
                    <a:pt x="153353" y="143827"/>
                    <a:pt x="124778" y="138113"/>
                  </a:cubicBezTo>
                  <a:cubicBezTo>
                    <a:pt x="120968" y="160020"/>
                    <a:pt x="111443" y="180975"/>
                    <a:pt x="99060" y="199072"/>
                  </a:cubicBezTo>
                  <a:cubicBezTo>
                    <a:pt x="92393" y="199072"/>
                    <a:pt x="86678" y="198120"/>
                    <a:pt x="82868" y="194310"/>
                  </a:cubicBezTo>
                  <a:cubicBezTo>
                    <a:pt x="66675" y="180022"/>
                    <a:pt x="66675" y="152400"/>
                    <a:pt x="67628" y="131445"/>
                  </a:cubicBezTo>
                  <a:cubicBezTo>
                    <a:pt x="46673" y="139065"/>
                    <a:pt x="21908" y="145732"/>
                    <a:pt x="0" y="137160"/>
                  </a:cubicBezTo>
                  <a:cubicBezTo>
                    <a:pt x="2858" y="125730"/>
                    <a:pt x="9525" y="115252"/>
                    <a:pt x="18098" y="107632"/>
                  </a:cubicBezTo>
                  <a:cubicBezTo>
                    <a:pt x="28575" y="99060"/>
                    <a:pt x="40958" y="91440"/>
                    <a:pt x="55245" y="85725"/>
                  </a:cubicBez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388F0F8-1016-4504-B28E-6B492992DE36}"/>
                </a:ext>
              </a:extLst>
            </p:cNvPr>
            <p:cNvSpPr/>
            <p:nvPr/>
          </p:nvSpPr>
          <p:spPr>
            <a:xfrm>
              <a:off x="4557712" y="1385887"/>
              <a:ext cx="210502" cy="199072"/>
            </a:xfrm>
            <a:custGeom>
              <a:avLst/>
              <a:gdLst>
                <a:gd name="connsiteX0" fmla="*/ 55245 w 210502"/>
                <a:gd name="connsiteY0" fmla="*/ 85725 h 199072"/>
                <a:gd name="connsiteX1" fmla="*/ 36195 w 210502"/>
                <a:gd name="connsiteY1" fmla="*/ 17145 h 199072"/>
                <a:gd name="connsiteX2" fmla="*/ 102870 w 210502"/>
                <a:gd name="connsiteY2" fmla="*/ 49530 h 199072"/>
                <a:gd name="connsiteX3" fmla="*/ 114300 w 210502"/>
                <a:gd name="connsiteY3" fmla="*/ 30480 h 199072"/>
                <a:gd name="connsiteX4" fmla="*/ 152400 w 210502"/>
                <a:gd name="connsiteY4" fmla="*/ 0 h 199072"/>
                <a:gd name="connsiteX5" fmla="*/ 140017 w 210502"/>
                <a:gd name="connsiteY5" fmla="*/ 81915 h 199072"/>
                <a:gd name="connsiteX6" fmla="*/ 153353 w 210502"/>
                <a:gd name="connsiteY6" fmla="*/ 89535 h 199072"/>
                <a:gd name="connsiteX7" fmla="*/ 210503 w 210502"/>
                <a:gd name="connsiteY7" fmla="*/ 134303 h 199072"/>
                <a:gd name="connsiteX8" fmla="*/ 124778 w 210502"/>
                <a:gd name="connsiteY8" fmla="*/ 138113 h 199072"/>
                <a:gd name="connsiteX9" fmla="*/ 99060 w 210502"/>
                <a:gd name="connsiteY9" fmla="*/ 199072 h 199072"/>
                <a:gd name="connsiteX10" fmla="*/ 82867 w 210502"/>
                <a:gd name="connsiteY10" fmla="*/ 194310 h 199072"/>
                <a:gd name="connsiteX11" fmla="*/ 67628 w 210502"/>
                <a:gd name="connsiteY11" fmla="*/ 131445 h 199072"/>
                <a:gd name="connsiteX12" fmla="*/ 0 w 210502"/>
                <a:gd name="connsiteY12" fmla="*/ 137160 h 199072"/>
                <a:gd name="connsiteX13" fmla="*/ 18097 w 210502"/>
                <a:gd name="connsiteY13" fmla="*/ 107633 h 199072"/>
                <a:gd name="connsiteX14" fmla="*/ 55245 w 210502"/>
                <a:gd name="connsiteY14" fmla="*/ 85725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502" h="199072">
                  <a:moveTo>
                    <a:pt x="55245" y="85725"/>
                  </a:moveTo>
                  <a:cubicBezTo>
                    <a:pt x="42863" y="64770"/>
                    <a:pt x="33338" y="40958"/>
                    <a:pt x="36195" y="17145"/>
                  </a:cubicBezTo>
                  <a:cubicBezTo>
                    <a:pt x="62865" y="22860"/>
                    <a:pt x="81915" y="34290"/>
                    <a:pt x="102870" y="49530"/>
                  </a:cubicBezTo>
                  <a:cubicBezTo>
                    <a:pt x="105728" y="43815"/>
                    <a:pt x="109538" y="37147"/>
                    <a:pt x="114300" y="30480"/>
                  </a:cubicBezTo>
                  <a:cubicBezTo>
                    <a:pt x="122872" y="17145"/>
                    <a:pt x="136208" y="4763"/>
                    <a:pt x="152400" y="0"/>
                  </a:cubicBezTo>
                  <a:cubicBezTo>
                    <a:pt x="151447" y="27622"/>
                    <a:pt x="145733" y="54292"/>
                    <a:pt x="140017" y="81915"/>
                  </a:cubicBezTo>
                  <a:cubicBezTo>
                    <a:pt x="144780" y="83820"/>
                    <a:pt x="148590" y="86678"/>
                    <a:pt x="153353" y="89535"/>
                  </a:cubicBezTo>
                  <a:cubicBezTo>
                    <a:pt x="173355" y="102870"/>
                    <a:pt x="192405" y="118110"/>
                    <a:pt x="210503" y="134303"/>
                  </a:cubicBezTo>
                  <a:cubicBezTo>
                    <a:pt x="182880" y="140970"/>
                    <a:pt x="153353" y="143828"/>
                    <a:pt x="124778" y="138113"/>
                  </a:cubicBezTo>
                  <a:cubicBezTo>
                    <a:pt x="120967" y="160020"/>
                    <a:pt x="111442" y="180975"/>
                    <a:pt x="99060" y="199072"/>
                  </a:cubicBezTo>
                  <a:cubicBezTo>
                    <a:pt x="92392" y="199072"/>
                    <a:pt x="86678" y="198120"/>
                    <a:pt x="82867" y="194310"/>
                  </a:cubicBezTo>
                  <a:cubicBezTo>
                    <a:pt x="66675" y="180022"/>
                    <a:pt x="67628" y="152400"/>
                    <a:pt x="67628" y="131445"/>
                  </a:cubicBezTo>
                  <a:cubicBezTo>
                    <a:pt x="46672" y="139065"/>
                    <a:pt x="21908" y="145733"/>
                    <a:pt x="0" y="137160"/>
                  </a:cubicBezTo>
                  <a:cubicBezTo>
                    <a:pt x="2858" y="125730"/>
                    <a:pt x="9525" y="115253"/>
                    <a:pt x="18097" y="107633"/>
                  </a:cubicBezTo>
                  <a:cubicBezTo>
                    <a:pt x="28575" y="99060"/>
                    <a:pt x="40958" y="90488"/>
                    <a:pt x="55245" y="85725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6" name="Graphic 6">
            <a:extLst>
              <a:ext uri="{FF2B5EF4-FFF2-40B4-BE49-F238E27FC236}">
                <a16:creationId xmlns:a16="http://schemas.microsoft.com/office/drawing/2014/main" id="{531F28B7-40A3-45FF-95BE-37F5FF4CF463}"/>
              </a:ext>
            </a:extLst>
          </p:cNvPr>
          <p:cNvGrpSpPr/>
          <p:nvPr userDrawn="1"/>
        </p:nvGrpSpPr>
        <p:grpSpPr>
          <a:xfrm rot="12283268">
            <a:off x="-769191" y="956572"/>
            <a:ext cx="1526418" cy="1510780"/>
            <a:chOff x="5129037" y="2270110"/>
            <a:chExt cx="1249197" cy="1236399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B4B937B-55BD-4139-A128-5E1A85CB9ACD}"/>
                </a:ext>
              </a:extLst>
            </p:cNvPr>
            <p:cNvSpPr/>
            <p:nvPr/>
          </p:nvSpPr>
          <p:spPr>
            <a:xfrm>
              <a:off x="5129037" y="2270110"/>
              <a:ext cx="1249197" cy="1236399"/>
            </a:xfrm>
            <a:custGeom>
              <a:avLst/>
              <a:gdLst>
                <a:gd name="connsiteX0" fmla="*/ 597392 w 1249197"/>
                <a:gd name="connsiteY0" fmla="*/ 956007 h 1236399"/>
                <a:gd name="connsiteX1" fmla="*/ 623109 w 1249197"/>
                <a:gd name="connsiteY1" fmla="*/ 828372 h 1236399"/>
                <a:gd name="connsiteX2" fmla="*/ 843137 w 1249197"/>
                <a:gd name="connsiteY2" fmla="*/ 820752 h 1236399"/>
                <a:gd name="connsiteX3" fmla="*/ 1067927 w 1249197"/>
                <a:gd name="connsiteY3" fmla="*/ 745505 h 1236399"/>
                <a:gd name="connsiteX4" fmla="*/ 1232709 w 1249197"/>
                <a:gd name="connsiteY4" fmla="*/ 336882 h 1236399"/>
                <a:gd name="connsiteX5" fmla="*/ 806942 w 1249197"/>
                <a:gd name="connsiteY5" fmla="*/ 25415 h 1236399"/>
                <a:gd name="connsiteX6" fmla="*/ 293544 w 1249197"/>
                <a:gd name="connsiteY6" fmla="*/ 605487 h 1236399"/>
                <a:gd name="connsiteX7" fmla="*/ 7794 w 1249197"/>
                <a:gd name="connsiteY7" fmla="*/ 1009347 h 1236399"/>
                <a:gd name="connsiteX8" fmla="*/ 597392 w 1249197"/>
                <a:gd name="connsiteY8" fmla="*/ 956007 h 1236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197" h="1236399">
                  <a:moveTo>
                    <a:pt x="597392" y="956007"/>
                  </a:moveTo>
                  <a:cubicBezTo>
                    <a:pt x="588819" y="914097"/>
                    <a:pt x="579294" y="852185"/>
                    <a:pt x="623109" y="828372"/>
                  </a:cubicBezTo>
                  <a:cubicBezTo>
                    <a:pt x="681212" y="796940"/>
                    <a:pt x="779319" y="825515"/>
                    <a:pt x="843137" y="820752"/>
                  </a:cubicBezTo>
                  <a:cubicBezTo>
                    <a:pt x="926004" y="814085"/>
                    <a:pt x="1000299" y="790272"/>
                    <a:pt x="1067927" y="745505"/>
                  </a:cubicBezTo>
                  <a:cubicBezTo>
                    <a:pt x="1207944" y="651207"/>
                    <a:pt x="1285097" y="494045"/>
                    <a:pt x="1232709" y="336882"/>
                  </a:cubicBezTo>
                  <a:cubicBezTo>
                    <a:pt x="1174607" y="162575"/>
                    <a:pt x="958389" y="-79360"/>
                    <a:pt x="806942" y="25415"/>
                  </a:cubicBezTo>
                  <a:cubicBezTo>
                    <a:pt x="601202" y="166385"/>
                    <a:pt x="968867" y="443562"/>
                    <a:pt x="293544" y="605487"/>
                  </a:cubicBezTo>
                  <a:cubicBezTo>
                    <a:pt x="147812" y="640730"/>
                    <a:pt x="-40783" y="855995"/>
                    <a:pt x="7794" y="1009347"/>
                  </a:cubicBezTo>
                  <a:cubicBezTo>
                    <a:pt x="118284" y="1350342"/>
                    <a:pt x="667877" y="1286525"/>
                    <a:pt x="597392" y="956007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812EDC1-D244-430E-BD70-0FDE859AB20D}"/>
                </a:ext>
              </a:extLst>
            </p:cNvPr>
            <p:cNvSpPr/>
            <p:nvPr/>
          </p:nvSpPr>
          <p:spPr>
            <a:xfrm>
              <a:off x="5267142" y="3126453"/>
              <a:ext cx="384515" cy="224441"/>
            </a:xfrm>
            <a:custGeom>
              <a:avLst/>
              <a:gdLst>
                <a:gd name="connsiteX0" fmla="*/ 2087 w 384515"/>
                <a:gd name="connsiteY0" fmla="*/ 28227 h 224441"/>
                <a:gd name="connsiteX1" fmla="*/ 108767 w 384515"/>
                <a:gd name="connsiteY1" fmla="*/ 170150 h 224441"/>
                <a:gd name="connsiteX2" fmla="*/ 260214 w 384515"/>
                <a:gd name="connsiteY2" fmla="*/ 219679 h 224441"/>
                <a:gd name="connsiteX3" fmla="*/ 365942 w 384515"/>
                <a:gd name="connsiteY3" fmla="*/ 224442 h 224441"/>
                <a:gd name="connsiteX4" fmla="*/ 365942 w 384515"/>
                <a:gd name="connsiteY4" fmla="*/ 186342 h 224441"/>
                <a:gd name="connsiteX5" fmla="*/ 200207 w 384515"/>
                <a:gd name="connsiteY5" fmla="*/ 171102 h 224441"/>
                <a:gd name="connsiteX6" fmla="*/ 84954 w 384515"/>
                <a:gd name="connsiteY6" fmla="*/ 96807 h 224441"/>
                <a:gd name="connsiteX7" fmla="*/ 34472 w 384515"/>
                <a:gd name="connsiteY7" fmla="*/ 9177 h 224441"/>
                <a:gd name="connsiteX8" fmla="*/ 8754 w 384515"/>
                <a:gd name="connsiteY8" fmla="*/ 2509 h 224441"/>
                <a:gd name="connsiteX9" fmla="*/ 2087 w 384515"/>
                <a:gd name="connsiteY9" fmla="*/ 28227 h 224441"/>
                <a:gd name="connsiteX10" fmla="*/ 2087 w 384515"/>
                <a:gd name="connsiteY10" fmla="*/ 28227 h 22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515" h="224441">
                  <a:moveTo>
                    <a:pt x="2087" y="28227"/>
                  </a:moveTo>
                  <a:cubicBezTo>
                    <a:pt x="25900" y="83472"/>
                    <a:pt x="59237" y="134907"/>
                    <a:pt x="108767" y="170150"/>
                  </a:cubicBezTo>
                  <a:cubicBezTo>
                    <a:pt x="153535" y="201582"/>
                    <a:pt x="206875" y="213965"/>
                    <a:pt x="260214" y="219679"/>
                  </a:cubicBezTo>
                  <a:cubicBezTo>
                    <a:pt x="295457" y="223490"/>
                    <a:pt x="330700" y="224442"/>
                    <a:pt x="365942" y="224442"/>
                  </a:cubicBezTo>
                  <a:cubicBezTo>
                    <a:pt x="390707" y="224442"/>
                    <a:pt x="390707" y="186342"/>
                    <a:pt x="365942" y="186342"/>
                  </a:cubicBezTo>
                  <a:cubicBezTo>
                    <a:pt x="310697" y="186342"/>
                    <a:pt x="254500" y="185390"/>
                    <a:pt x="200207" y="171102"/>
                  </a:cubicBezTo>
                  <a:cubicBezTo>
                    <a:pt x="154487" y="158719"/>
                    <a:pt x="115435" y="133954"/>
                    <a:pt x="84954" y="96807"/>
                  </a:cubicBezTo>
                  <a:cubicBezTo>
                    <a:pt x="64000" y="71090"/>
                    <a:pt x="47807" y="40609"/>
                    <a:pt x="34472" y="9177"/>
                  </a:cubicBezTo>
                  <a:cubicBezTo>
                    <a:pt x="30662" y="-348"/>
                    <a:pt x="16375" y="-2253"/>
                    <a:pt x="8754" y="2509"/>
                  </a:cubicBezTo>
                  <a:cubicBezTo>
                    <a:pt x="-771" y="8225"/>
                    <a:pt x="-1723" y="18702"/>
                    <a:pt x="2087" y="28227"/>
                  </a:cubicBezTo>
                  <a:lnTo>
                    <a:pt x="2087" y="2822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4B84A18-7EFC-4233-A52E-FA25888F2094}"/>
                </a:ext>
              </a:extLst>
            </p:cNvPr>
            <p:cNvSpPr/>
            <p:nvPr/>
          </p:nvSpPr>
          <p:spPr>
            <a:xfrm>
              <a:off x="5386886" y="3012976"/>
              <a:ext cx="125290" cy="138537"/>
            </a:xfrm>
            <a:custGeom>
              <a:avLst/>
              <a:gdLst>
                <a:gd name="connsiteX0" fmla="*/ 3310 w 125290"/>
                <a:gd name="connsiteY0" fmla="*/ 14068 h 138537"/>
                <a:gd name="connsiteX1" fmla="*/ 23313 w 125290"/>
                <a:gd name="connsiteY1" fmla="*/ 104555 h 138537"/>
                <a:gd name="connsiteX2" fmla="*/ 106180 w 125290"/>
                <a:gd name="connsiteY2" fmla="*/ 137893 h 138537"/>
                <a:gd name="connsiteX3" fmla="*/ 125230 w 125290"/>
                <a:gd name="connsiteY3" fmla="*/ 118843 h 138537"/>
                <a:gd name="connsiteX4" fmla="*/ 106180 w 125290"/>
                <a:gd name="connsiteY4" fmla="*/ 99793 h 138537"/>
                <a:gd name="connsiteX5" fmla="*/ 95703 w 125290"/>
                <a:gd name="connsiteY5" fmla="*/ 100746 h 138537"/>
                <a:gd name="connsiteX6" fmla="*/ 89988 w 125290"/>
                <a:gd name="connsiteY6" fmla="*/ 100746 h 138537"/>
                <a:gd name="connsiteX7" fmla="*/ 89988 w 125290"/>
                <a:gd name="connsiteY7" fmla="*/ 100746 h 138537"/>
                <a:gd name="connsiteX8" fmla="*/ 80463 w 125290"/>
                <a:gd name="connsiteY8" fmla="*/ 98841 h 138537"/>
                <a:gd name="connsiteX9" fmla="*/ 71890 w 125290"/>
                <a:gd name="connsiteY9" fmla="*/ 95983 h 138537"/>
                <a:gd name="connsiteX10" fmla="*/ 73795 w 125290"/>
                <a:gd name="connsiteY10" fmla="*/ 96936 h 138537"/>
                <a:gd name="connsiteX11" fmla="*/ 71890 w 125290"/>
                <a:gd name="connsiteY11" fmla="*/ 95983 h 138537"/>
                <a:gd name="connsiteX12" fmla="*/ 68080 w 125290"/>
                <a:gd name="connsiteY12" fmla="*/ 94078 h 138537"/>
                <a:gd name="connsiteX13" fmla="*/ 61413 w 125290"/>
                <a:gd name="connsiteY13" fmla="*/ 89316 h 138537"/>
                <a:gd name="connsiteX14" fmla="*/ 62365 w 125290"/>
                <a:gd name="connsiteY14" fmla="*/ 90268 h 138537"/>
                <a:gd name="connsiteX15" fmla="*/ 60460 w 125290"/>
                <a:gd name="connsiteY15" fmla="*/ 88363 h 138537"/>
                <a:gd name="connsiteX16" fmla="*/ 57603 w 125290"/>
                <a:gd name="connsiteY16" fmla="*/ 85505 h 138537"/>
                <a:gd name="connsiteX17" fmla="*/ 51888 w 125290"/>
                <a:gd name="connsiteY17" fmla="*/ 78838 h 138537"/>
                <a:gd name="connsiteX18" fmla="*/ 49982 w 125290"/>
                <a:gd name="connsiteY18" fmla="*/ 76933 h 138537"/>
                <a:gd name="connsiteX19" fmla="*/ 50935 w 125290"/>
                <a:gd name="connsiteY19" fmla="*/ 78838 h 138537"/>
                <a:gd name="connsiteX20" fmla="*/ 48078 w 125290"/>
                <a:gd name="connsiteY20" fmla="*/ 75028 h 138537"/>
                <a:gd name="connsiteX21" fmla="*/ 44268 w 125290"/>
                <a:gd name="connsiteY21" fmla="*/ 67408 h 138537"/>
                <a:gd name="connsiteX22" fmla="*/ 42363 w 125290"/>
                <a:gd name="connsiteY22" fmla="*/ 63598 h 138537"/>
                <a:gd name="connsiteX23" fmla="*/ 42363 w 125290"/>
                <a:gd name="connsiteY23" fmla="*/ 64551 h 138537"/>
                <a:gd name="connsiteX24" fmla="*/ 42363 w 125290"/>
                <a:gd name="connsiteY24" fmla="*/ 63598 h 138537"/>
                <a:gd name="connsiteX25" fmla="*/ 39505 w 125290"/>
                <a:gd name="connsiteY25" fmla="*/ 55026 h 138537"/>
                <a:gd name="connsiteX26" fmla="*/ 38553 w 125290"/>
                <a:gd name="connsiteY26" fmla="*/ 50263 h 138537"/>
                <a:gd name="connsiteX27" fmla="*/ 38553 w 125290"/>
                <a:gd name="connsiteY27" fmla="*/ 49311 h 138537"/>
                <a:gd name="connsiteX28" fmla="*/ 38553 w 125290"/>
                <a:gd name="connsiteY28" fmla="*/ 50263 h 138537"/>
                <a:gd name="connsiteX29" fmla="*/ 37600 w 125290"/>
                <a:gd name="connsiteY29" fmla="*/ 40738 h 138537"/>
                <a:gd name="connsiteX30" fmla="*/ 38553 w 125290"/>
                <a:gd name="connsiteY30" fmla="*/ 31213 h 138537"/>
                <a:gd name="connsiteX31" fmla="*/ 38553 w 125290"/>
                <a:gd name="connsiteY31" fmla="*/ 33118 h 138537"/>
                <a:gd name="connsiteX32" fmla="*/ 39505 w 125290"/>
                <a:gd name="connsiteY32" fmla="*/ 30261 h 138537"/>
                <a:gd name="connsiteX33" fmla="*/ 40457 w 125290"/>
                <a:gd name="connsiteY33" fmla="*/ 24546 h 138537"/>
                <a:gd name="connsiteX34" fmla="*/ 27123 w 125290"/>
                <a:gd name="connsiteY34" fmla="*/ 733 h 138537"/>
                <a:gd name="connsiteX35" fmla="*/ 3310 w 125290"/>
                <a:gd name="connsiteY35" fmla="*/ 14068 h 138537"/>
                <a:gd name="connsiteX36" fmla="*/ 3310 w 125290"/>
                <a:gd name="connsiteY36" fmla="*/ 14068 h 13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5290" h="138537">
                  <a:moveTo>
                    <a:pt x="3310" y="14068"/>
                  </a:moveTo>
                  <a:cubicBezTo>
                    <a:pt x="-5262" y="46453"/>
                    <a:pt x="3310" y="78838"/>
                    <a:pt x="23313" y="104555"/>
                  </a:cubicBezTo>
                  <a:cubicBezTo>
                    <a:pt x="43315" y="128368"/>
                    <a:pt x="75700" y="141703"/>
                    <a:pt x="106180" y="137893"/>
                  </a:cubicBezTo>
                  <a:cubicBezTo>
                    <a:pt x="115705" y="136941"/>
                    <a:pt x="126183" y="130273"/>
                    <a:pt x="125230" y="118843"/>
                  </a:cubicBezTo>
                  <a:cubicBezTo>
                    <a:pt x="125230" y="109318"/>
                    <a:pt x="116658" y="98841"/>
                    <a:pt x="106180" y="99793"/>
                  </a:cubicBezTo>
                  <a:cubicBezTo>
                    <a:pt x="103323" y="99793"/>
                    <a:pt x="99513" y="100746"/>
                    <a:pt x="95703" y="100746"/>
                  </a:cubicBezTo>
                  <a:cubicBezTo>
                    <a:pt x="93798" y="100746"/>
                    <a:pt x="91893" y="100746"/>
                    <a:pt x="89988" y="100746"/>
                  </a:cubicBezTo>
                  <a:cubicBezTo>
                    <a:pt x="88083" y="100746"/>
                    <a:pt x="85225" y="101698"/>
                    <a:pt x="89988" y="100746"/>
                  </a:cubicBezTo>
                  <a:cubicBezTo>
                    <a:pt x="87130" y="100746"/>
                    <a:pt x="83320" y="99793"/>
                    <a:pt x="80463" y="98841"/>
                  </a:cubicBezTo>
                  <a:cubicBezTo>
                    <a:pt x="77605" y="97888"/>
                    <a:pt x="73795" y="97888"/>
                    <a:pt x="71890" y="95983"/>
                  </a:cubicBezTo>
                  <a:cubicBezTo>
                    <a:pt x="72843" y="95983"/>
                    <a:pt x="73795" y="96936"/>
                    <a:pt x="73795" y="96936"/>
                  </a:cubicBezTo>
                  <a:cubicBezTo>
                    <a:pt x="72843" y="96936"/>
                    <a:pt x="71890" y="95983"/>
                    <a:pt x="71890" y="95983"/>
                  </a:cubicBezTo>
                  <a:cubicBezTo>
                    <a:pt x="70938" y="95030"/>
                    <a:pt x="69033" y="95030"/>
                    <a:pt x="68080" y="94078"/>
                  </a:cubicBezTo>
                  <a:cubicBezTo>
                    <a:pt x="65223" y="93126"/>
                    <a:pt x="63318" y="91221"/>
                    <a:pt x="61413" y="89316"/>
                  </a:cubicBezTo>
                  <a:cubicBezTo>
                    <a:pt x="59507" y="88363"/>
                    <a:pt x="60460" y="88363"/>
                    <a:pt x="62365" y="90268"/>
                  </a:cubicBezTo>
                  <a:cubicBezTo>
                    <a:pt x="61413" y="89316"/>
                    <a:pt x="61413" y="89316"/>
                    <a:pt x="60460" y="88363"/>
                  </a:cubicBezTo>
                  <a:cubicBezTo>
                    <a:pt x="59507" y="87411"/>
                    <a:pt x="58555" y="86458"/>
                    <a:pt x="57603" y="85505"/>
                  </a:cubicBezTo>
                  <a:cubicBezTo>
                    <a:pt x="55698" y="83601"/>
                    <a:pt x="53793" y="81696"/>
                    <a:pt x="51888" y="78838"/>
                  </a:cubicBezTo>
                  <a:cubicBezTo>
                    <a:pt x="50935" y="77886"/>
                    <a:pt x="50935" y="77886"/>
                    <a:pt x="49982" y="76933"/>
                  </a:cubicBezTo>
                  <a:cubicBezTo>
                    <a:pt x="49982" y="77886"/>
                    <a:pt x="50935" y="77886"/>
                    <a:pt x="50935" y="78838"/>
                  </a:cubicBezTo>
                  <a:cubicBezTo>
                    <a:pt x="49982" y="78838"/>
                    <a:pt x="49030" y="75980"/>
                    <a:pt x="48078" y="75028"/>
                  </a:cubicBezTo>
                  <a:cubicBezTo>
                    <a:pt x="46173" y="73123"/>
                    <a:pt x="45220" y="70266"/>
                    <a:pt x="44268" y="67408"/>
                  </a:cubicBezTo>
                  <a:cubicBezTo>
                    <a:pt x="44268" y="66455"/>
                    <a:pt x="42363" y="64551"/>
                    <a:pt x="42363" y="63598"/>
                  </a:cubicBezTo>
                  <a:cubicBezTo>
                    <a:pt x="43315" y="66455"/>
                    <a:pt x="43315" y="66455"/>
                    <a:pt x="42363" y="64551"/>
                  </a:cubicBezTo>
                  <a:cubicBezTo>
                    <a:pt x="42363" y="64551"/>
                    <a:pt x="42363" y="63598"/>
                    <a:pt x="42363" y="63598"/>
                  </a:cubicBezTo>
                  <a:cubicBezTo>
                    <a:pt x="41410" y="60741"/>
                    <a:pt x="40457" y="57883"/>
                    <a:pt x="39505" y="55026"/>
                  </a:cubicBezTo>
                  <a:cubicBezTo>
                    <a:pt x="39505" y="53121"/>
                    <a:pt x="38553" y="51216"/>
                    <a:pt x="38553" y="50263"/>
                  </a:cubicBezTo>
                  <a:cubicBezTo>
                    <a:pt x="38553" y="50263"/>
                    <a:pt x="38553" y="49311"/>
                    <a:pt x="38553" y="49311"/>
                  </a:cubicBezTo>
                  <a:cubicBezTo>
                    <a:pt x="38553" y="47405"/>
                    <a:pt x="38553" y="47405"/>
                    <a:pt x="38553" y="50263"/>
                  </a:cubicBezTo>
                  <a:cubicBezTo>
                    <a:pt x="37600" y="49311"/>
                    <a:pt x="37600" y="42643"/>
                    <a:pt x="37600" y="40738"/>
                  </a:cubicBezTo>
                  <a:cubicBezTo>
                    <a:pt x="37600" y="37880"/>
                    <a:pt x="37600" y="34071"/>
                    <a:pt x="38553" y="31213"/>
                  </a:cubicBezTo>
                  <a:cubicBezTo>
                    <a:pt x="38553" y="32166"/>
                    <a:pt x="38553" y="33118"/>
                    <a:pt x="38553" y="33118"/>
                  </a:cubicBezTo>
                  <a:cubicBezTo>
                    <a:pt x="38553" y="32166"/>
                    <a:pt x="38553" y="31213"/>
                    <a:pt x="39505" y="30261"/>
                  </a:cubicBezTo>
                  <a:cubicBezTo>
                    <a:pt x="39505" y="28355"/>
                    <a:pt x="40457" y="26451"/>
                    <a:pt x="40457" y="24546"/>
                  </a:cubicBezTo>
                  <a:cubicBezTo>
                    <a:pt x="43315" y="15021"/>
                    <a:pt x="37600" y="3591"/>
                    <a:pt x="27123" y="733"/>
                  </a:cubicBezTo>
                  <a:cubicBezTo>
                    <a:pt x="16645" y="-2124"/>
                    <a:pt x="5215" y="3591"/>
                    <a:pt x="3310" y="14068"/>
                  </a:cubicBezTo>
                  <a:lnTo>
                    <a:pt x="3310" y="14068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AC53D46-24C6-4EDC-9998-5607496256B1}"/>
                </a:ext>
              </a:extLst>
            </p:cNvPr>
            <p:cNvSpPr/>
            <p:nvPr/>
          </p:nvSpPr>
          <p:spPr>
            <a:xfrm>
              <a:off x="5614034" y="2934051"/>
              <a:ext cx="165734" cy="116866"/>
            </a:xfrm>
            <a:custGeom>
              <a:avLst/>
              <a:gdLst>
                <a:gd name="connsiteX0" fmla="*/ 5715 w 165734"/>
                <a:gd name="connsiteY0" fmla="*/ 31081 h 116866"/>
                <a:gd name="connsiteX1" fmla="*/ 65722 w 165734"/>
                <a:gd name="connsiteY1" fmla="*/ 84421 h 116866"/>
                <a:gd name="connsiteX2" fmla="*/ 146685 w 165734"/>
                <a:gd name="connsiteY2" fmla="*/ 116806 h 116866"/>
                <a:gd name="connsiteX3" fmla="*/ 165735 w 165734"/>
                <a:gd name="connsiteY3" fmla="*/ 97756 h 116866"/>
                <a:gd name="connsiteX4" fmla="*/ 146685 w 165734"/>
                <a:gd name="connsiteY4" fmla="*/ 78706 h 116866"/>
                <a:gd name="connsiteX5" fmla="*/ 144780 w 165734"/>
                <a:gd name="connsiteY5" fmla="*/ 78706 h 116866"/>
                <a:gd name="connsiteX6" fmla="*/ 140017 w 165734"/>
                <a:gd name="connsiteY6" fmla="*/ 77754 h 116866"/>
                <a:gd name="connsiteX7" fmla="*/ 130492 w 165734"/>
                <a:gd name="connsiteY7" fmla="*/ 74896 h 116866"/>
                <a:gd name="connsiteX8" fmla="*/ 120967 w 165734"/>
                <a:gd name="connsiteY8" fmla="*/ 72039 h 116866"/>
                <a:gd name="connsiteX9" fmla="*/ 117158 w 165734"/>
                <a:gd name="connsiteY9" fmla="*/ 71086 h 116866"/>
                <a:gd name="connsiteX10" fmla="*/ 114300 w 165734"/>
                <a:gd name="connsiteY10" fmla="*/ 70134 h 116866"/>
                <a:gd name="connsiteX11" fmla="*/ 82867 w 165734"/>
                <a:gd name="connsiteY11" fmla="*/ 51084 h 116866"/>
                <a:gd name="connsiteX12" fmla="*/ 81915 w 165734"/>
                <a:gd name="connsiteY12" fmla="*/ 50131 h 116866"/>
                <a:gd name="connsiteX13" fmla="*/ 79058 w 165734"/>
                <a:gd name="connsiteY13" fmla="*/ 48226 h 116866"/>
                <a:gd name="connsiteX14" fmla="*/ 72390 w 165734"/>
                <a:gd name="connsiteY14" fmla="*/ 42511 h 116866"/>
                <a:gd name="connsiteX15" fmla="*/ 59055 w 165734"/>
                <a:gd name="connsiteY15" fmla="*/ 30129 h 116866"/>
                <a:gd name="connsiteX16" fmla="*/ 32385 w 165734"/>
                <a:gd name="connsiteY16" fmla="*/ 5364 h 116866"/>
                <a:gd name="connsiteX17" fmla="*/ 5715 w 165734"/>
                <a:gd name="connsiteY17" fmla="*/ 5364 h 116866"/>
                <a:gd name="connsiteX18" fmla="*/ 5715 w 165734"/>
                <a:gd name="connsiteY18" fmla="*/ 31081 h 116866"/>
                <a:gd name="connsiteX19" fmla="*/ 5715 w 165734"/>
                <a:gd name="connsiteY19" fmla="*/ 31081 h 11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734" h="116866">
                  <a:moveTo>
                    <a:pt x="5715" y="31081"/>
                  </a:moveTo>
                  <a:cubicBezTo>
                    <a:pt x="25717" y="49179"/>
                    <a:pt x="43815" y="68229"/>
                    <a:pt x="65722" y="84421"/>
                  </a:cubicBezTo>
                  <a:cubicBezTo>
                    <a:pt x="89535" y="101566"/>
                    <a:pt x="117158" y="112996"/>
                    <a:pt x="146685" y="116806"/>
                  </a:cubicBezTo>
                  <a:cubicBezTo>
                    <a:pt x="156210" y="117759"/>
                    <a:pt x="165735" y="107281"/>
                    <a:pt x="165735" y="97756"/>
                  </a:cubicBezTo>
                  <a:cubicBezTo>
                    <a:pt x="164783" y="86326"/>
                    <a:pt x="157162" y="79659"/>
                    <a:pt x="146685" y="78706"/>
                  </a:cubicBezTo>
                  <a:cubicBezTo>
                    <a:pt x="149542" y="78706"/>
                    <a:pt x="144780" y="78706"/>
                    <a:pt x="144780" y="78706"/>
                  </a:cubicBezTo>
                  <a:cubicBezTo>
                    <a:pt x="142875" y="78706"/>
                    <a:pt x="141922" y="77754"/>
                    <a:pt x="140017" y="77754"/>
                  </a:cubicBezTo>
                  <a:cubicBezTo>
                    <a:pt x="137160" y="76801"/>
                    <a:pt x="133350" y="75849"/>
                    <a:pt x="130492" y="74896"/>
                  </a:cubicBezTo>
                  <a:cubicBezTo>
                    <a:pt x="127635" y="73944"/>
                    <a:pt x="124777" y="72991"/>
                    <a:pt x="120967" y="72039"/>
                  </a:cubicBezTo>
                  <a:cubicBezTo>
                    <a:pt x="120015" y="72039"/>
                    <a:pt x="118110" y="71086"/>
                    <a:pt x="117158" y="71086"/>
                  </a:cubicBezTo>
                  <a:cubicBezTo>
                    <a:pt x="120015" y="72039"/>
                    <a:pt x="115252" y="70134"/>
                    <a:pt x="114300" y="70134"/>
                  </a:cubicBezTo>
                  <a:cubicBezTo>
                    <a:pt x="102870" y="65371"/>
                    <a:pt x="93345" y="58704"/>
                    <a:pt x="82867" y="51084"/>
                  </a:cubicBezTo>
                  <a:cubicBezTo>
                    <a:pt x="82867" y="51084"/>
                    <a:pt x="79058" y="48226"/>
                    <a:pt x="81915" y="50131"/>
                  </a:cubicBezTo>
                  <a:cubicBezTo>
                    <a:pt x="80962" y="49179"/>
                    <a:pt x="80010" y="48226"/>
                    <a:pt x="79058" y="48226"/>
                  </a:cubicBezTo>
                  <a:cubicBezTo>
                    <a:pt x="76200" y="46321"/>
                    <a:pt x="74295" y="44416"/>
                    <a:pt x="72390" y="42511"/>
                  </a:cubicBezTo>
                  <a:cubicBezTo>
                    <a:pt x="67627" y="38701"/>
                    <a:pt x="62865" y="33939"/>
                    <a:pt x="59055" y="30129"/>
                  </a:cubicBezTo>
                  <a:cubicBezTo>
                    <a:pt x="50483" y="21556"/>
                    <a:pt x="41910" y="12984"/>
                    <a:pt x="32385" y="5364"/>
                  </a:cubicBezTo>
                  <a:cubicBezTo>
                    <a:pt x="24765" y="-1304"/>
                    <a:pt x="13335" y="-2256"/>
                    <a:pt x="5715" y="5364"/>
                  </a:cubicBezTo>
                  <a:cubicBezTo>
                    <a:pt x="-1905" y="11079"/>
                    <a:pt x="-1905" y="24414"/>
                    <a:pt x="5715" y="31081"/>
                  </a:cubicBezTo>
                  <a:lnTo>
                    <a:pt x="5715" y="31081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CDAEE15-F9E8-4E89-8F5F-053DAF8096BE}"/>
                </a:ext>
              </a:extLst>
            </p:cNvPr>
            <p:cNvSpPr/>
            <p:nvPr/>
          </p:nvSpPr>
          <p:spPr>
            <a:xfrm>
              <a:off x="5853978" y="2493883"/>
              <a:ext cx="116307" cy="349945"/>
            </a:xfrm>
            <a:custGeom>
              <a:avLst/>
              <a:gdLst>
                <a:gd name="connsiteX0" fmla="*/ 79143 w 116307"/>
                <a:gd name="connsiteY0" fmla="*/ 17859 h 349945"/>
                <a:gd name="connsiteX1" fmla="*/ 69618 w 116307"/>
                <a:gd name="connsiteY1" fmla="*/ 176927 h 349945"/>
                <a:gd name="connsiteX2" fmla="*/ 2943 w 116307"/>
                <a:gd name="connsiteY2" fmla="*/ 321707 h 349945"/>
                <a:gd name="connsiteX3" fmla="*/ 9611 w 116307"/>
                <a:gd name="connsiteY3" fmla="*/ 347424 h 349945"/>
                <a:gd name="connsiteX4" fmla="*/ 35328 w 116307"/>
                <a:gd name="connsiteY4" fmla="*/ 340757 h 349945"/>
                <a:gd name="connsiteX5" fmla="*/ 105813 w 116307"/>
                <a:gd name="connsiteY5" fmla="*/ 187404 h 349945"/>
                <a:gd name="connsiteX6" fmla="*/ 116290 w 116307"/>
                <a:gd name="connsiteY6" fmla="*/ 17859 h 349945"/>
                <a:gd name="connsiteX7" fmla="*/ 79143 w 116307"/>
                <a:gd name="connsiteY7" fmla="*/ 17859 h 349945"/>
                <a:gd name="connsiteX8" fmla="*/ 79143 w 116307"/>
                <a:gd name="connsiteY8" fmla="*/ 17859 h 34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307" h="349945">
                  <a:moveTo>
                    <a:pt x="79143" y="17859"/>
                  </a:moveTo>
                  <a:cubicBezTo>
                    <a:pt x="79143" y="71199"/>
                    <a:pt x="80096" y="124539"/>
                    <a:pt x="69618" y="176927"/>
                  </a:cubicBezTo>
                  <a:cubicBezTo>
                    <a:pt x="59140" y="230267"/>
                    <a:pt x="36280" y="278844"/>
                    <a:pt x="2943" y="321707"/>
                  </a:cubicBezTo>
                  <a:cubicBezTo>
                    <a:pt x="-3724" y="330279"/>
                    <a:pt x="1990" y="342662"/>
                    <a:pt x="9611" y="347424"/>
                  </a:cubicBezTo>
                  <a:cubicBezTo>
                    <a:pt x="19136" y="353139"/>
                    <a:pt x="29613" y="348377"/>
                    <a:pt x="35328" y="340757"/>
                  </a:cubicBezTo>
                  <a:cubicBezTo>
                    <a:pt x="70571" y="295037"/>
                    <a:pt x="94383" y="243602"/>
                    <a:pt x="105813" y="187404"/>
                  </a:cubicBezTo>
                  <a:cubicBezTo>
                    <a:pt x="116290" y="132160"/>
                    <a:pt x="116290" y="75009"/>
                    <a:pt x="116290" y="17859"/>
                  </a:cubicBezTo>
                  <a:cubicBezTo>
                    <a:pt x="117243" y="-5953"/>
                    <a:pt x="79143" y="-5953"/>
                    <a:pt x="79143" y="17859"/>
                  </a:cubicBezTo>
                  <a:lnTo>
                    <a:pt x="79143" y="17859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DA8FBF5-759E-4C53-AA16-541F6CF5535D}"/>
                </a:ext>
              </a:extLst>
            </p:cNvPr>
            <p:cNvSpPr/>
            <p:nvPr/>
          </p:nvSpPr>
          <p:spPr>
            <a:xfrm>
              <a:off x="5939926" y="2806875"/>
              <a:ext cx="151914" cy="217023"/>
            </a:xfrm>
            <a:custGeom>
              <a:avLst/>
              <a:gdLst>
                <a:gd name="connsiteX0" fmla="*/ 122735 w 151914"/>
                <a:gd name="connsiteY0" fmla="*/ 2047 h 217023"/>
                <a:gd name="connsiteX1" fmla="*/ 38915 w 151914"/>
                <a:gd name="connsiteY1" fmla="*/ 83010 h 217023"/>
                <a:gd name="connsiteX2" fmla="*/ 815 w 151914"/>
                <a:gd name="connsiteY2" fmla="*/ 193500 h 217023"/>
                <a:gd name="connsiteX3" fmla="*/ 37963 w 151914"/>
                <a:gd name="connsiteY3" fmla="*/ 203977 h 217023"/>
                <a:gd name="connsiteX4" fmla="*/ 71300 w 151914"/>
                <a:gd name="connsiteY4" fmla="*/ 104918 h 217023"/>
                <a:gd name="connsiteX5" fmla="*/ 142738 w 151914"/>
                <a:gd name="connsiteY5" fmla="*/ 35385 h 217023"/>
                <a:gd name="connsiteX6" fmla="*/ 149405 w 151914"/>
                <a:gd name="connsiteY6" fmla="*/ 9668 h 217023"/>
                <a:gd name="connsiteX7" fmla="*/ 122735 w 151914"/>
                <a:gd name="connsiteY7" fmla="*/ 2047 h 217023"/>
                <a:gd name="connsiteX8" fmla="*/ 122735 w 151914"/>
                <a:gd name="connsiteY8" fmla="*/ 2047 h 217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914" h="217023">
                  <a:moveTo>
                    <a:pt x="122735" y="2047"/>
                  </a:moveTo>
                  <a:cubicBezTo>
                    <a:pt x="85588" y="18240"/>
                    <a:pt x="57013" y="46815"/>
                    <a:pt x="38915" y="83010"/>
                  </a:cubicBezTo>
                  <a:cubicBezTo>
                    <a:pt x="20818" y="118252"/>
                    <a:pt x="12245" y="156352"/>
                    <a:pt x="815" y="193500"/>
                  </a:cubicBezTo>
                  <a:cubicBezTo>
                    <a:pt x="-5852" y="217312"/>
                    <a:pt x="30343" y="226837"/>
                    <a:pt x="37963" y="203977"/>
                  </a:cubicBezTo>
                  <a:cubicBezTo>
                    <a:pt x="47488" y="170640"/>
                    <a:pt x="56060" y="135397"/>
                    <a:pt x="71300" y="104918"/>
                  </a:cubicBezTo>
                  <a:cubicBezTo>
                    <a:pt x="87493" y="73485"/>
                    <a:pt x="110353" y="49672"/>
                    <a:pt x="142738" y="35385"/>
                  </a:cubicBezTo>
                  <a:cubicBezTo>
                    <a:pt x="152263" y="31575"/>
                    <a:pt x="154168" y="17287"/>
                    <a:pt x="149405" y="9668"/>
                  </a:cubicBezTo>
                  <a:cubicBezTo>
                    <a:pt x="142738" y="-810"/>
                    <a:pt x="132260" y="-1763"/>
                    <a:pt x="122735" y="2047"/>
                  </a:cubicBezTo>
                  <a:lnTo>
                    <a:pt x="122735" y="2047"/>
                  </a:lnTo>
                  <a:close/>
                </a:path>
              </a:pathLst>
            </a:custGeom>
            <a:solidFill>
              <a:srgbClr val="D546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90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BA1B6-7B0A-4D21-AA70-07026D311CB2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9D93F-2868-403A-94E1-AC947ACD7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4" r:id="rId7"/>
    <p:sldLayoutId id="2147483675" r:id="rId8"/>
    <p:sldLayoutId id="2147483676" r:id="rId9"/>
    <p:sldLayoutId id="2147483677" r:id="rId10"/>
    <p:sldLayoutId id="2147483672" r:id="rId11"/>
    <p:sldLayoutId id="2147483673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4" r:id="rId18"/>
    <p:sldLayoutId id="2147483685" r:id="rId19"/>
    <p:sldLayoutId id="2147483687" r:id="rId20"/>
    <p:sldLayoutId id="2147483688" r:id="rId21"/>
    <p:sldLayoutId id="2147483689" r:id="rId22"/>
    <p:sldLayoutId id="2147483686" r:id="rId23"/>
    <p:sldLayoutId id="2147483683" r:id="rId24"/>
    <p:sldLayoutId id="2147483690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6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ooden cutting board with sushi&#10;&#10;Description automatically generated with low confidence">
            <a:extLst>
              <a:ext uri="{FF2B5EF4-FFF2-40B4-BE49-F238E27FC236}">
                <a16:creationId xmlns:a16="http://schemas.microsoft.com/office/drawing/2014/main" id="{046A44F8-F784-1780-C106-3F75D143A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8" b="92634" l="10000" r="90000">
                        <a14:foregroundMark x1="38250" y1="89388" x2="36750" y2="926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6342">
            <a:off x="5013006" y="952469"/>
            <a:ext cx="5286346" cy="3528636"/>
          </a:xfrm>
          <a:prstGeom prst="rect">
            <a:avLst/>
          </a:prstGeom>
        </p:spPr>
      </p:pic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4C7D51C-4897-47CF-BC95-22763354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7821" y="2352076"/>
            <a:ext cx="5400659" cy="544096"/>
          </a:xfrm>
        </p:spPr>
        <p:txBody>
          <a:bodyPr/>
          <a:lstStyle/>
          <a:p>
            <a:pPr lvl="0"/>
            <a:r>
              <a:rPr lang="en-US" sz="4400" spc="300" dirty="0"/>
              <a:t>FOOD ORDERING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D4D96771-DD16-4ECC-913E-34FD28A385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7840" y="1709819"/>
            <a:ext cx="4425696" cy="544096"/>
          </a:xfrm>
        </p:spPr>
        <p:txBody>
          <a:bodyPr/>
          <a:lstStyle/>
          <a:p>
            <a:pPr lvl="0"/>
            <a:r>
              <a:rPr lang="en-US" sz="4000" dirty="0">
                <a:ln w="19050">
                  <a:noFill/>
                </a:ln>
              </a:rPr>
              <a:t>JAVAPROJECT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A86689D4-44F1-4047-AB2F-05CB24ECF1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97004" y="2936960"/>
            <a:ext cx="4950099" cy="1389713"/>
          </a:xfrm>
        </p:spPr>
        <p:txBody>
          <a:bodyPr/>
          <a:lstStyle/>
          <a:p>
            <a:r>
              <a:rPr lang="th-TH" sz="1200" spc="0" dirty="0">
                <a:latin typeface="+mj-lt"/>
                <a:cs typeface="+mj-cs"/>
              </a:rPr>
              <a:t>ชนิกานต์ พัฒนะกูล 650300074</a:t>
            </a:r>
            <a:endParaRPr lang="en-US" sz="1200" spc="0" dirty="0">
              <a:latin typeface="+mj-lt"/>
              <a:cs typeface="+mj-cs"/>
            </a:endParaRPr>
          </a:p>
          <a:p>
            <a:r>
              <a:rPr lang="en-US" sz="1200" spc="0" dirty="0">
                <a:latin typeface="+mj-lt"/>
                <a:cs typeface="+mj-cs"/>
              </a:rPr>
              <a:t>PRESENT</a:t>
            </a:r>
          </a:p>
          <a:p>
            <a:pPr algn="l"/>
            <a:r>
              <a:rPr lang="en-US" sz="1200" spc="0" dirty="0">
                <a:latin typeface="+mj-lt"/>
                <a:cs typeface="+mj-cs"/>
              </a:rPr>
              <a:t>Assistant Professor DR. </a:t>
            </a:r>
            <a:r>
              <a:rPr lang="en-US" sz="1200" spc="0" dirty="0" err="1">
                <a:latin typeface="+mj-lt"/>
                <a:cs typeface="+mj-cs"/>
              </a:rPr>
              <a:t>Kulwadee</a:t>
            </a:r>
            <a:r>
              <a:rPr lang="en-US" sz="1200" spc="0" dirty="0">
                <a:latin typeface="+mj-lt"/>
                <a:cs typeface="+mj-cs"/>
              </a:rPr>
              <a:t> </a:t>
            </a:r>
            <a:r>
              <a:rPr lang="en-US" sz="1200" spc="0" dirty="0" err="1">
                <a:latin typeface="+mj-lt"/>
                <a:cs typeface="+mj-cs"/>
              </a:rPr>
              <a:t>Somboonviwat</a:t>
            </a:r>
            <a:endParaRPr lang="en-US" sz="1200" spc="0" dirty="0">
              <a:latin typeface="+mj-lt"/>
              <a:cs typeface="+mj-cs"/>
            </a:endParaRPr>
          </a:p>
          <a:p>
            <a:r>
              <a:rPr lang="en-US" sz="1200" spc="0" dirty="0">
                <a:latin typeface="+mj-lt"/>
                <a:cs typeface="+mj-cs"/>
              </a:rPr>
              <a:t>03603112 </a:t>
            </a:r>
            <a:r>
              <a:rPr lang="en-US" sz="1200" spc="0" dirty="0" err="1">
                <a:latin typeface="+mj-lt"/>
                <a:cs typeface="+mj-cs"/>
              </a:rPr>
              <a:t>Progeamming</a:t>
            </a:r>
            <a:r>
              <a:rPr lang="en-US" sz="1200" spc="0" dirty="0">
                <a:latin typeface="+mj-lt"/>
                <a:cs typeface="+mj-cs"/>
              </a:rPr>
              <a:t> Fundamentals II</a:t>
            </a:r>
          </a:p>
          <a:p>
            <a:pPr algn="l"/>
            <a:endParaRPr lang="en-US" sz="1200" spc="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591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4474558" cy="4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Desserts Drink Foods</a:t>
            </a:r>
          </a:p>
        </p:txBody>
      </p:sp>
      <p:pic>
        <p:nvPicPr>
          <p:cNvPr id="14" name="Picture 13" descr="Text">
            <a:extLst>
              <a:ext uri="{FF2B5EF4-FFF2-40B4-BE49-F238E27FC236}">
                <a16:creationId xmlns:a16="http://schemas.microsoft.com/office/drawing/2014/main" id="{0DEEEB66-FDD1-0BC3-CD07-7FE4AD86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083" y="1389886"/>
            <a:ext cx="2197586" cy="3645408"/>
          </a:xfrm>
          <a:prstGeom prst="rect">
            <a:avLst/>
          </a:prstGeom>
        </p:spPr>
      </p:pic>
      <p:pic>
        <p:nvPicPr>
          <p:cNvPr id="10" name="Picture 9" descr="Text">
            <a:extLst>
              <a:ext uri="{FF2B5EF4-FFF2-40B4-BE49-F238E27FC236}">
                <a16:creationId xmlns:a16="http://schemas.microsoft.com/office/drawing/2014/main" id="{4867A674-020D-2978-F17F-AD3C61FD5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12" y="1389887"/>
            <a:ext cx="2127828" cy="364540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3E9F24C-2DCC-6B88-BD0B-A95CD528D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43" y="1389888"/>
            <a:ext cx="2099197" cy="3645407"/>
          </a:xfrm>
          <a:prstGeom prst="rect">
            <a:avLst/>
          </a:prstGeom>
        </p:spPr>
      </p:pic>
      <p:pic>
        <p:nvPicPr>
          <p:cNvPr id="12" name="Picture 11" descr="Text">
            <a:extLst>
              <a:ext uri="{FF2B5EF4-FFF2-40B4-BE49-F238E27FC236}">
                <a16:creationId xmlns:a16="http://schemas.microsoft.com/office/drawing/2014/main" id="{DD6BA11E-E339-0D89-904F-8B7562B59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1389888"/>
            <a:ext cx="2197586" cy="36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4B0D85E-249E-4932-CBA2-6D8878D23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269" y="1389886"/>
            <a:ext cx="2311725" cy="3434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4474558" cy="4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Desserts Drink Foods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463F994-AA5C-0E1A-A802-92FCA5071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385" y="1389887"/>
            <a:ext cx="2236401" cy="3436821"/>
          </a:xfrm>
          <a:prstGeom prst="rect">
            <a:avLst/>
          </a:prstGeom>
        </p:spPr>
      </p:pic>
      <p:pic>
        <p:nvPicPr>
          <p:cNvPr id="10" name="Picture 9" descr="Text">
            <a:extLst>
              <a:ext uri="{FF2B5EF4-FFF2-40B4-BE49-F238E27FC236}">
                <a16:creationId xmlns:a16="http://schemas.microsoft.com/office/drawing/2014/main" id="{4EC11FE5-03C2-7702-1244-FF4C48E5D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88" y="1389887"/>
            <a:ext cx="2009738" cy="3436821"/>
          </a:xfrm>
          <a:prstGeom prst="rect">
            <a:avLst/>
          </a:prstGeom>
        </p:spPr>
      </p:pic>
      <p:pic>
        <p:nvPicPr>
          <p:cNvPr id="12" name="Picture 11" descr="Text">
            <a:extLst>
              <a:ext uri="{FF2B5EF4-FFF2-40B4-BE49-F238E27FC236}">
                <a16:creationId xmlns:a16="http://schemas.microsoft.com/office/drawing/2014/main" id="{EEE6A9F9-4105-C09A-78F3-CF69C88E2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1" y="1389888"/>
            <a:ext cx="2037148" cy="343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646375" y="679136"/>
            <a:ext cx="2426009" cy="60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Desserts Drink Foods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EE003F-2E54-2150-0A8F-3E17144F9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5" y="1389888"/>
            <a:ext cx="2251325" cy="3344672"/>
          </a:xfrm>
          <a:prstGeom prst="rect">
            <a:avLst/>
          </a:prstGeom>
        </p:spPr>
      </p:pic>
      <p:sp>
        <p:nvSpPr>
          <p:cNvPr id="13" name="ตัวแทนข้อความ 2">
            <a:extLst>
              <a:ext uri="{FF2B5EF4-FFF2-40B4-BE49-F238E27FC236}">
                <a16:creationId xmlns:a16="http://schemas.microsoft.com/office/drawing/2014/main" id="{7C6C2446-2895-FAB9-857B-F4A422BCF6A7}"/>
              </a:ext>
            </a:extLst>
          </p:cNvPr>
          <p:cNvSpPr txBox="1">
            <a:spLocks/>
          </p:cNvSpPr>
          <p:nvPr/>
        </p:nvSpPr>
        <p:spPr>
          <a:xfrm>
            <a:off x="5339709" y="785535"/>
            <a:ext cx="2426009" cy="60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Sound</a:t>
            </a:r>
          </a:p>
          <a:p>
            <a:endParaRPr lang="en-US" sz="2400" dirty="0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FB57E3C1-E79B-4A75-1537-C904D8F06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06" y="1389888"/>
            <a:ext cx="5872070" cy="27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4474558" cy="4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Main menu</a:t>
            </a:r>
          </a:p>
        </p:txBody>
      </p:sp>
      <p:pic>
        <p:nvPicPr>
          <p:cNvPr id="9" name="Picture 8" descr="Text">
            <a:extLst>
              <a:ext uri="{FF2B5EF4-FFF2-40B4-BE49-F238E27FC236}">
                <a16:creationId xmlns:a16="http://schemas.microsoft.com/office/drawing/2014/main" id="{61B8B146-FE5C-0AD4-6F86-178DC52B9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r="17113"/>
          <a:stretch/>
        </p:blipFill>
        <p:spPr>
          <a:xfrm>
            <a:off x="5443945" y="1345760"/>
            <a:ext cx="3700055" cy="3689292"/>
          </a:xfrm>
          <a:prstGeom prst="rect">
            <a:avLst/>
          </a:prstGeom>
        </p:spPr>
      </p:pic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9C218732-D24A-DA60-F495-0828295DB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"/>
          <a:stretch/>
        </p:blipFill>
        <p:spPr>
          <a:xfrm>
            <a:off x="2647223" y="1345760"/>
            <a:ext cx="3418297" cy="3681017"/>
          </a:xfrm>
          <a:prstGeom prst="rect">
            <a:avLst/>
          </a:prstGeom>
        </p:spPr>
      </p:pic>
      <p:pic>
        <p:nvPicPr>
          <p:cNvPr id="7" name="Picture 6" descr="Text">
            <a:extLst>
              <a:ext uri="{FF2B5EF4-FFF2-40B4-BE49-F238E27FC236}">
                <a16:creationId xmlns:a16="http://schemas.microsoft.com/office/drawing/2014/main" id="{388C705B-EB88-7832-50DF-EFC5D458C3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8"/>
          <a:stretch/>
        </p:blipFill>
        <p:spPr>
          <a:xfrm>
            <a:off x="185278" y="1362144"/>
            <a:ext cx="2965250" cy="36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45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4474558" cy="4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Main menu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ED53B7-9F81-6417-FDEB-859AEDF48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4"/>
          <a:stretch/>
        </p:blipFill>
        <p:spPr>
          <a:xfrm>
            <a:off x="3652656" y="1389889"/>
            <a:ext cx="1955472" cy="3589804"/>
          </a:xfrm>
          <a:prstGeom prst="rect">
            <a:avLst/>
          </a:prstGeom>
        </p:spPr>
      </p:pic>
      <p:pic>
        <p:nvPicPr>
          <p:cNvPr id="7" name="Picture 6" descr="Text">
            <a:extLst>
              <a:ext uri="{FF2B5EF4-FFF2-40B4-BE49-F238E27FC236}">
                <a16:creationId xmlns:a16="http://schemas.microsoft.com/office/drawing/2014/main" id="{04BBB740-A354-FAF1-D03A-BABCEAA01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r="11877"/>
          <a:stretch/>
        </p:blipFill>
        <p:spPr>
          <a:xfrm>
            <a:off x="254877" y="1389888"/>
            <a:ext cx="3397779" cy="3600472"/>
          </a:xfrm>
          <a:prstGeom prst="rect">
            <a:avLst/>
          </a:prstGeom>
        </p:spPr>
      </p:pic>
      <p:pic>
        <p:nvPicPr>
          <p:cNvPr id="13" name="Picture 12" descr="Text">
            <a:extLst>
              <a:ext uri="{FF2B5EF4-FFF2-40B4-BE49-F238E27FC236}">
                <a16:creationId xmlns:a16="http://schemas.microsoft.com/office/drawing/2014/main" id="{F3DE90F7-B11D-A806-673E-547B50EE35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/>
          <a:stretch/>
        </p:blipFill>
        <p:spPr>
          <a:xfrm>
            <a:off x="5608128" y="2098288"/>
            <a:ext cx="2788245" cy="19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4474558" cy="4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Main menu</a:t>
            </a:r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616CD3-97EF-DFA4-485D-138B3C6354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" r="3346"/>
          <a:stretch/>
        </p:blipFill>
        <p:spPr>
          <a:xfrm>
            <a:off x="242122" y="1436494"/>
            <a:ext cx="4908951" cy="3261360"/>
          </a:xfrm>
          <a:prstGeom prst="rect">
            <a:avLst/>
          </a:prstGeom>
        </p:spPr>
      </p:pic>
      <p:pic>
        <p:nvPicPr>
          <p:cNvPr id="19" name="Picture 18" descr="Graphical user interface, text, application">
            <a:extLst>
              <a:ext uri="{FF2B5EF4-FFF2-40B4-BE49-F238E27FC236}">
                <a16:creationId xmlns:a16="http://schemas.microsoft.com/office/drawing/2014/main" id="{51593BE4-C288-38A3-637F-85AFF03ECF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7" r="4861"/>
          <a:stretch/>
        </p:blipFill>
        <p:spPr>
          <a:xfrm>
            <a:off x="5131271" y="1174624"/>
            <a:ext cx="2781347" cy="37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7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4474558" cy="4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Main menu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FE8417B-B6C7-A9C2-A7A1-A48C40E5E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800" r="-260" b="-800"/>
          <a:stretch/>
        </p:blipFill>
        <p:spPr>
          <a:xfrm>
            <a:off x="1264920" y="1389888"/>
            <a:ext cx="5642893" cy="362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6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4474558" cy="4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Main menu</a:t>
            </a:r>
          </a:p>
        </p:txBody>
      </p:sp>
      <p:pic>
        <p:nvPicPr>
          <p:cNvPr id="7" name="Picture 6" descr="Text">
            <a:extLst>
              <a:ext uri="{FF2B5EF4-FFF2-40B4-BE49-F238E27FC236}">
                <a16:creationId xmlns:a16="http://schemas.microsoft.com/office/drawing/2014/main" id="{2D09B07A-33C5-400C-3AFF-67B28ED0A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0" t="899" b="-899"/>
          <a:stretch/>
        </p:blipFill>
        <p:spPr>
          <a:xfrm>
            <a:off x="6114241" y="1850597"/>
            <a:ext cx="2940389" cy="202798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ED216D1-3EC8-EE9F-7707-B48A574793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/>
          <a:stretch/>
        </p:blipFill>
        <p:spPr>
          <a:xfrm>
            <a:off x="118960" y="1581200"/>
            <a:ext cx="5821600" cy="29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6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59BE2206-EA24-417E-996F-354B29B1E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9011" y="2276566"/>
            <a:ext cx="2981761" cy="590367"/>
          </a:xfrm>
        </p:spPr>
        <p:txBody>
          <a:bodyPr/>
          <a:lstStyle/>
          <a:p>
            <a:pPr lvl="0"/>
            <a:r>
              <a:rPr lang="th-TH" dirty="0"/>
              <a:t>วิธีการติดตั้ง</a:t>
            </a:r>
            <a:endParaRPr lang="en-US" dirty="0"/>
          </a:p>
        </p:txBody>
      </p:sp>
      <p:sp>
        <p:nvSpPr>
          <p:cNvPr id="11" name="ตัวแทนข้อความ 10">
            <a:extLst>
              <a:ext uri="{FF2B5EF4-FFF2-40B4-BE49-F238E27FC236}">
                <a16:creationId xmlns:a16="http://schemas.microsoft.com/office/drawing/2014/main" id="{9F2BB742-A876-4374-B005-7C7316BC0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19946" y="1460929"/>
            <a:ext cx="3132708" cy="1834591"/>
          </a:xfrm>
        </p:spPr>
        <p:txBody>
          <a:bodyPr/>
          <a:lstStyle/>
          <a:p>
            <a:r>
              <a:rPr lang="th-TH" sz="1800" dirty="0"/>
              <a:t>การติดตั้ง สามารถดาวน์โหลดไฟล์ และแตกไฟล์แตก เพื่อเปิดในแอป</a:t>
            </a:r>
            <a:r>
              <a:rPr lang="th-TH" sz="1800" dirty="0" err="1"/>
              <a:t>พิค</a:t>
            </a:r>
            <a:r>
              <a:rPr lang="th-TH" sz="1800" dirty="0"/>
              <a:t>เค</a:t>
            </a:r>
            <a:r>
              <a:rPr lang="th-TH" sz="1800" dirty="0" err="1"/>
              <a:t>ชั่น</a:t>
            </a:r>
            <a:r>
              <a:rPr lang="th-TH" sz="1800" dirty="0"/>
              <a:t>ที่จะรัน และกดรัน </a:t>
            </a:r>
            <a:r>
              <a:rPr lang="en-US" sz="1800" dirty="0"/>
              <a:t>main menu </a:t>
            </a:r>
            <a:r>
              <a:rPr lang="th-TH" sz="1800" dirty="0"/>
              <a:t>เป็น </a:t>
            </a:r>
            <a:r>
              <a:rPr lang="en-US" sz="1800" dirty="0"/>
              <a:t>main </a:t>
            </a:r>
            <a:r>
              <a:rPr lang="th-TH" sz="1800" dirty="0"/>
              <a:t>หลัก ก็จะเด้งหน้าต่างโปรแกรมการสั่งอาหารขึ้นมาค่ะ </a:t>
            </a:r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7F988C98-5761-4ED5-A2DA-6C66BCA8FAA2}"/>
              </a:ext>
            </a:extLst>
          </p:cNvPr>
          <p:cNvGrpSpPr/>
          <p:nvPr/>
        </p:nvGrpSpPr>
        <p:grpSpPr>
          <a:xfrm rot="11728077">
            <a:off x="3606159" y="2375796"/>
            <a:ext cx="1773870" cy="2310141"/>
            <a:chOff x="4584801" y="1657350"/>
            <a:chExt cx="612700" cy="79793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6775CB-E5C7-4DC3-A4CF-434B9A72CBA3}"/>
                </a:ext>
              </a:extLst>
            </p:cNvPr>
            <p:cNvSpPr/>
            <p:nvPr/>
          </p:nvSpPr>
          <p:spPr>
            <a:xfrm>
              <a:off x="4584801" y="1657350"/>
              <a:ext cx="612700" cy="797930"/>
            </a:xfrm>
            <a:custGeom>
              <a:avLst/>
              <a:gdLst>
                <a:gd name="connsiteX0" fmla="*/ 119595 w 612700"/>
                <a:gd name="connsiteY0" fmla="*/ 0 h 797930"/>
                <a:gd name="connsiteX1" fmla="*/ 331050 w 612700"/>
                <a:gd name="connsiteY1" fmla="*/ 432435 h 797930"/>
                <a:gd name="connsiteX2" fmla="*/ 529170 w 612700"/>
                <a:gd name="connsiteY2" fmla="*/ 783908 h 797930"/>
                <a:gd name="connsiteX3" fmla="*/ 267233 w 612700"/>
                <a:gd name="connsiteY3" fmla="*/ 568643 h 797930"/>
                <a:gd name="connsiteX4" fmla="*/ 119595 w 612700"/>
                <a:gd name="connsiteY4" fmla="*/ 0 h 79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700" h="797930">
                  <a:moveTo>
                    <a:pt x="119595" y="0"/>
                  </a:moveTo>
                  <a:cubicBezTo>
                    <a:pt x="119595" y="0"/>
                    <a:pt x="79590" y="461963"/>
                    <a:pt x="331050" y="432435"/>
                  </a:cubicBezTo>
                  <a:cubicBezTo>
                    <a:pt x="581558" y="402908"/>
                    <a:pt x="707288" y="710565"/>
                    <a:pt x="529170" y="783908"/>
                  </a:cubicBezTo>
                  <a:cubicBezTo>
                    <a:pt x="351053" y="858203"/>
                    <a:pt x="436778" y="615315"/>
                    <a:pt x="267233" y="568643"/>
                  </a:cubicBezTo>
                  <a:cubicBezTo>
                    <a:pt x="96735" y="521017"/>
                    <a:pt x="-149962" y="341947"/>
                    <a:pt x="119595" y="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6BF106-71E3-4945-8184-1B7D41CC2590}"/>
                </a:ext>
              </a:extLst>
            </p:cNvPr>
            <p:cNvSpPr/>
            <p:nvPr/>
          </p:nvSpPr>
          <p:spPr>
            <a:xfrm>
              <a:off x="4995245" y="2273780"/>
              <a:ext cx="159511" cy="75896"/>
            </a:xfrm>
            <a:custGeom>
              <a:avLst/>
              <a:gdLst>
                <a:gd name="connsiteX0" fmla="*/ 156826 w 159511"/>
                <a:gd name="connsiteY0" fmla="*/ 47462 h 75896"/>
                <a:gd name="connsiteX1" fmla="*/ 85389 w 159511"/>
                <a:gd name="connsiteY1" fmla="*/ 2694 h 75896"/>
                <a:gd name="connsiteX2" fmla="*/ 44432 w 159511"/>
                <a:gd name="connsiteY2" fmla="*/ 789 h 75896"/>
                <a:gd name="connsiteX3" fmla="*/ 9189 w 159511"/>
                <a:gd name="connsiteY3" fmla="*/ 11266 h 75896"/>
                <a:gd name="connsiteX4" fmla="*/ 2521 w 159511"/>
                <a:gd name="connsiteY4" fmla="*/ 36984 h 75896"/>
                <a:gd name="connsiteX5" fmla="*/ 28239 w 159511"/>
                <a:gd name="connsiteY5" fmla="*/ 43652 h 75896"/>
                <a:gd name="connsiteX6" fmla="*/ 33001 w 159511"/>
                <a:gd name="connsiteY6" fmla="*/ 40794 h 75896"/>
                <a:gd name="connsiteX7" fmla="*/ 32049 w 159511"/>
                <a:gd name="connsiteY7" fmla="*/ 41747 h 75896"/>
                <a:gd name="connsiteX8" fmla="*/ 34907 w 159511"/>
                <a:gd name="connsiteY8" fmla="*/ 40794 h 75896"/>
                <a:gd name="connsiteX9" fmla="*/ 40621 w 159511"/>
                <a:gd name="connsiteY9" fmla="*/ 38889 h 75896"/>
                <a:gd name="connsiteX10" fmla="*/ 44432 w 159511"/>
                <a:gd name="connsiteY10" fmla="*/ 37937 h 75896"/>
                <a:gd name="connsiteX11" fmla="*/ 44432 w 159511"/>
                <a:gd name="connsiteY11" fmla="*/ 37937 h 75896"/>
                <a:gd name="connsiteX12" fmla="*/ 60624 w 159511"/>
                <a:gd name="connsiteY12" fmla="*/ 37937 h 75896"/>
                <a:gd name="connsiteX13" fmla="*/ 69196 w 159511"/>
                <a:gd name="connsiteY13" fmla="*/ 38889 h 75896"/>
                <a:gd name="connsiteX14" fmla="*/ 70149 w 159511"/>
                <a:gd name="connsiteY14" fmla="*/ 38889 h 75896"/>
                <a:gd name="connsiteX15" fmla="*/ 73959 w 159511"/>
                <a:gd name="connsiteY15" fmla="*/ 39841 h 75896"/>
                <a:gd name="connsiteX16" fmla="*/ 91104 w 159511"/>
                <a:gd name="connsiteY16" fmla="*/ 43652 h 75896"/>
                <a:gd name="connsiteX17" fmla="*/ 99676 w 159511"/>
                <a:gd name="connsiteY17" fmla="*/ 46509 h 75896"/>
                <a:gd name="connsiteX18" fmla="*/ 103487 w 159511"/>
                <a:gd name="connsiteY18" fmla="*/ 48414 h 75896"/>
                <a:gd name="connsiteX19" fmla="*/ 111107 w 159511"/>
                <a:gd name="connsiteY19" fmla="*/ 53177 h 75896"/>
                <a:gd name="connsiteX20" fmla="*/ 112059 w 159511"/>
                <a:gd name="connsiteY20" fmla="*/ 54129 h 75896"/>
                <a:gd name="connsiteX21" fmla="*/ 114916 w 159511"/>
                <a:gd name="connsiteY21" fmla="*/ 56987 h 75896"/>
                <a:gd name="connsiteX22" fmla="*/ 120632 w 159511"/>
                <a:gd name="connsiteY22" fmla="*/ 62702 h 75896"/>
                <a:gd name="connsiteX23" fmla="*/ 120632 w 159511"/>
                <a:gd name="connsiteY23" fmla="*/ 62702 h 75896"/>
                <a:gd name="connsiteX24" fmla="*/ 123489 w 159511"/>
                <a:gd name="connsiteY24" fmla="*/ 66512 h 75896"/>
                <a:gd name="connsiteX25" fmla="*/ 149207 w 159511"/>
                <a:gd name="connsiteY25" fmla="*/ 73179 h 75896"/>
                <a:gd name="connsiteX26" fmla="*/ 156826 w 159511"/>
                <a:gd name="connsiteY26" fmla="*/ 47462 h 75896"/>
                <a:gd name="connsiteX27" fmla="*/ 156826 w 159511"/>
                <a:gd name="connsiteY27" fmla="*/ 47462 h 7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9511" h="75896">
                  <a:moveTo>
                    <a:pt x="156826" y="47462"/>
                  </a:moveTo>
                  <a:cubicBezTo>
                    <a:pt x="142539" y="21744"/>
                    <a:pt x="113012" y="8409"/>
                    <a:pt x="85389" y="2694"/>
                  </a:cubicBezTo>
                  <a:cubicBezTo>
                    <a:pt x="72054" y="789"/>
                    <a:pt x="58719" y="-1116"/>
                    <a:pt x="44432" y="789"/>
                  </a:cubicBezTo>
                  <a:cubicBezTo>
                    <a:pt x="33001" y="1741"/>
                    <a:pt x="19666" y="4599"/>
                    <a:pt x="9189" y="11266"/>
                  </a:cubicBezTo>
                  <a:cubicBezTo>
                    <a:pt x="1569" y="16982"/>
                    <a:pt x="-3193" y="28412"/>
                    <a:pt x="2521" y="36984"/>
                  </a:cubicBezTo>
                  <a:cubicBezTo>
                    <a:pt x="7284" y="44604"/>
                    <a:pt x="19666" y="50319"/>
                    <a:pt x="28239" y="43652"/>
                  </a:cubicBezTo>
                  <a:cubicBezTo>
                    <a:pt x="30144" y="42699"/>
                    <a:pt x="31096" y="41747"/>
                    <a:pt x="33001" y="40794"/>
                  </a:cubicBezTo>
                  <a:cubicBezTo>
                    <a:pt x="35859" y="38889"/>
                    <a:pt x="28239" y="41747"/>
                    <a:pt x="32049" y="41747"/>
                  </a:cubicBezTo>
                  <a:cubicBezTo>
                    <a:pt x="33001" y="41747"/>
                    <a:pt x="33954" y="40794"/>
                    <a:pt x="34907" y="40794"/>
                  </a:cubicBezTo>
                  <a:cubicBezTo>
                    <a:pt x="36812" y="39841"/>
                    <a:pt x="38716" y="39841"/>
                    <a:pt x="40621" y="38889"/>
                  </a:cubicBezTo>
                  <a:cubicBezTo>
                    <a:pt x="41574" y="38889"/>
                    <a:pt x="43479" y="38889"/>
                    <a:pt x="44432" y="37937"/>
                  </a:cubicBezTo>
                  <a:cubicBezTo>
                    <a:pt x="46337" y="37937"/>
                    <a:pt x="39669" y="37937"/>
                    <a:pt x="44432" y="37937"/>
                  </a:cubicBezTo>
                  <a:cubicBezTo>
                    <a:pt x="50146" y="37937"/>
                    <a:pt x="54909" y="36984"/>
                    <a:pt x="60624" y="37937"/>
                  </a:cubicBezTo>
                  <a:cubicBezTo>
                    <a:pt x="63482" y="37937"/>
                    <a:pt x="66339" y="37937"/>
                    <a:pt x="69196" y="38889"/>
                  </a:cubicBezTo>
                  <a:cubicBezTo>
                    <a:pt x="70149" y="38889"/>
                    <a:pt x="75864" y="39841"/>
                    <a:pt x="70149" y="38889"/>
                  </a:cubicBezTo>
                  <a:cubicBezTo>
                    <a:pt x="71101" y="38889"/>
                    <a:pt x="73007" y="38889"/>
                    <a:pt x="73959" y="39841"/>
                  </a:cubicBezTo>
                  <a:cubicBezTo>
                    <a:pt x="79674" y="40794"/>
                    <a:pt x="85389" y="42699"/>
                    <a:pt x="91104" y="43652"/>
                  </a:cubicBezTo>
                  <a:cubicBezTo>
                    <a:pt x="93962" y="44604"/>
                    <a:pt x="96819" y="45557"/>
                    <a:pt x="99676" y="46509"/>
                  </a:cubicBezTo>
                  <a:cubicBezTo>
                    <a:pt x="94914" y="44604"/>
                    <a:pt x="102534" y="47462"/>
                    <a:pt x="103487" y="48414"/>
                  </a:cubicBezTo>
                  <a:cubicBezTo>
                    <a:pt x="106344" y="49366"/>
                    <a:pt x="108249" y="51272"/>
                    <a:pt x="111107" y="53177"/>
                  </a:cubicBezTo>
                  <a:cubicBezTo>
                    <a:pt x="112059" y="54129"/>
                    <a:pt x="115869" y="56987"/>
                    <a:pt x="112059" y="54129"/>
                  </a:cubicBezTo>
                  <a:cubicBezTo>
                    <a:pt x="113012" y="55082"/>
                    <a:pt x="113964" y="56034"/>
                    <a:pt x="114916" y="56987"/>
                  </a:cubicBezTo>
                  <a:cubicBezTo>
                    <a:pt x="116821" y="58891"/>
                    <a:pt x="118726" y="60797"/>
                    <a:pt x="120632" y="62702"/>
                  </a:cubicBezTo>
                  <a:cubicBezTo>
                    <a:pt x="123489" y="65559"/>
                    <a:pt x="118726" y="59844"/>
                    <a:pt x="120632" y="62702"/>
                  </a:cubicBezTo>
                  <a:cubicBezTo>
                    <a:pt x="121584" y="63654"/>
                    <a:pt x="122537" y="65559"/>
                    <a:pt x="123489" y="66512"/>
                  </a:cubicBezTo>
                  <a:cubicBezTo>
                    <a:pt x="128251" y="75084"/>
                    <a:pt x="140634" y="78894"/>
                    <a:pt x="149207" y="73179"/>
                  </a:cubicBezTo>
                  <a:cubicBezTo>
                    <a:pt x="158732" y="68416"/>
                    <a:pt x="162541" y="56987"/>
                    <a:pt x="156826" y="47462"/>
                  </a:cubicBezTo>
                  <a:lnTo>
                    <a:pt x="156826" y="47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28C67A-A64F-4A56-B1DE-399897CA1F9E}"/>
                </a:ext>
              </a:extLst>
            </p:cNvPr>
            <p:cNvSpPr/>
            <p:nvPr/>
          </p:nvSpPr>
          <p:spPr>
            <a:xfrm>
              <a:off x="4909135" y="2164079"/>
              <a:ext cx="139854" cy="58703"/>
            </a:xfrm>
            <a:custGeom>
              <a:avLst/>
              <a:gdLst>
                <a:gd name="connsiteX0" fmla="*/ 134352 w 139854"/>
                <a:gd name="connsiteY0" fmla="*/ 27623 h 58703"/>
                <a:gd name="connsiteX1" fmla="*/ 108634 w 139854"/>
                <a:gd name="connsiteY1" fmla="*/ 12383 h 58703"/>
                <a:gd name="connsiteX2" fmla="*/ 79107 w 139854"/>
                <a:gd name="connsiteY2" fmla="*/ 3810 h 58703"/>
                <a:gd name="connsiteX3" fmla="*/ 43864 w 139854"/>
                <a:gd name="connsiteY3" fmla="*/ 0 h 58703"/>
                <a:gd name="connsiteX4" fmla="*/ 14337 w 139854"/>
                <a:gd name="connsiteY4" fmla="*/ 3810 h 58703"/>
                <a:gd name="connsiteX5" fmla="*/ 1002 w 139854"/>
                <a:gd name="connsiteY5" fmla="*/ 27623 h 58703"/>
                <a:gd name="connsiteX6" fmla="*/ 24814 w 139854"/>
                <a:gd name="connsiteY6" fmla="*/ 40958 h 58703"/>
                <a:gd name="connsiteX7" fmla="*/ 29577 w 139854"/>
                <a:gd name="connsiteY7" fmla="*/ 39053 h 58703"/>
                <a:gd name="connsiteX8" fmla="*/ 31482 w 139854"/>
                <a:gd name="connsiteY8" fmla="*/ 38100 h 58703"/>
                <a:gd name="connsiteX9" fmla="*/ 44817 w 139854"/>
                <a:gd name="connsiteY9" fmla="*/ 37148 h 58703"/>
                <a:gd name="connsiteX10" fmla="*/ 59104 w 139854"/>
                <a:gd name="connsiteY10" fmla="*/ 38100 h 58703"/>
                <a:gd name="connsiteX11" fmla="*/ 62914 w 139854"/>
                <a:gd name="connsiteY11" fmla="*/ 38100 h 58703"/>
                <a:gd name="connsiteX12" fmla="*/ 62914 w 139854"/>
                <a:gd name="connsiteY12" fmla="*/ 38100 h 58703"/>
                <a:gd name="connsiteX13" fmla="*/ 70534 w 139854"/>
                <a:gd name="connsiteY13" fmla="*/ 39053 h 58703"/>
                <a:gd name="connsiteX14" fmla="*/ 98157 w 139854"/>
                <a:gd name="connsiteY14" fmla="*/ 46673 h 58703"/>
                <a:gd name="connsiteX15" fmla="*/ 97205 w 139854"/>
                <a:gd name="connsiteY15" fmla="*/ 46673 h 58703"/>
                <a:gd name="connsiteX16" fmla="*/ 100062 w 139854"/>
                <a:gd name="connsiteY16" fmla="*/ 47625 h 58703"/>
                <a:gd name="connsiteX17" fmla="*/ 104824 w 139854"/>
                <a:gd name="connsiteY17" fmla="*/ 50483 h 58703"/>
                <a:gd name="connsiteX18" fmla="*/ 106730 w 139854"/>
                <a:gd name="connsiteY18" fmla="*/ 51435 h 58703"/>
                <a:gd name="connsiteX19" fmla="*/ 108634 w 139854"/>
                <a:gd name="connsiteY19" fmla="*/ 53340 h 58703"/>
                <a:gd name="connsiteX20" fmla="*/ 135305 w 139854"/>
                <a:gd name="connsiteY20" fmla="*/ 53340 h 58703"/>
                <a:gd name="connsiteX21" fmla="*/ 134352 w 139854"/>
                <a:gd name="connsiteY21" fmla="*/ 27623 h 58703"/>
                <a:gd name="connsiteX22" fmla="*/ 134352 w 139854"/>
                <a:gd name="connsiteY22" fmla="*/ 27623 h 5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854" h="58703">
                  <a:moveTo>
                    <a:pt x="134352" y="27623"/>
                  </a:moveTo>
                  <a:cubicBezTo>
                    <a:pt x="127684" y="20003"/>
                    <a:pt x="118159" y="15240"/>
                    <a:pt x="108634" y="12383"/>
                  </a:cubicBezTo>
                  <a:cubicBezTo>
                    <a:pt x="99109" y="8573"/>
                    <a:pt x="89584" y="5715"/>
                    <a:pt x="79107" y="3810"/>
                  </a:cubicBezTo>
                  <a:cubicBezTo>
                    <a:pt x="67677" y="1905"/>
                    <a:pt x="55294" y="0"/>
                    <a:pt x="43864" y="0"/>
                  </a:cubicBezTo>
                  <a:cubicBezTo>
                    <a:pt x="34339" y="0"/>
                    <a:pt x="23862" y="953"/>
                    <a:pt x="14337" y="3810"/>
                  </a:cubicBezTo>
                  <a:cubicBezTo>
                    <a:pt x="4812" y="7620"/>
                    <a:pt x="-2808" y="17145"/>
                    <a:pt x="1002" y="27623"/>
                  </a:cubicBezTo>
                  <a:cubicBezTo>
                    <a:pt x="3859" y="36195"/>
                    <a:pt x="14337" y="44767"/>
                    <a:pt x="24814" y="40958"/>
                  </a:cubicBezTo>
                  <a:cubicBezTo>
                    <a:pt x="26719" y="40005"/>
                    <a:pt x="27672" y="40005"/>
                    <a:pt x="29577" y="39053"/>
                  </a:cubicBezTo>
                  <a:cubicBezTo>
                    <a:pt x="31482" y="38100"/>
                    <a:pt x="37197" y="38100"/>
                    <a:pt x="31482" y="38100"/>
                  </a:cubicBezTo>
                  <a:cubicBezTo>
                    <a:pt x="36244" y="38100"/>
                    <a:pt x="40054" y="37148"/>
                    <a:pt x="44817" y="37148"/>
                  </a:cubicBezTo>
                  <a:cubicBezTo>
                    <a:pt x="49579" y="37148"/>
                    <a:pt x="54342" y="37148"/>
                    <a:pt x="59104" y="38100"/>
                  </a:cubicBezTo>
                  <a:cubicBezTo>
                    <a:pt x="60057" y="38100"/>
                    <a:pt x="61962" y="38100"/>
                    <a:pt x="62914" y="38100"/>
                  </a:cubicBezTo>
                  <a:cubicBezTo>
                    <a:pt x="64819" y="38100"/>
                    <a:pt x="58152" y="37148"/>
                    <a:pt x="62914" y="38100"/>
                  </a:cubicBezTo>
                  <a:cubicBezTo>
                    <a:pt x="65772" y="38100"/>
                    <a:pt x="67677" y="39053"/>
                    <a:pt x="70534" y="39053"/>
                  </a:cubicBezTo>
                  <a:cubicBezTo>
                    <a:pt x="80059" y="40958"/>
                    <a:pt x="88632" y="42863"/>
                    <a:pt x="98157" y="46673"/>
                  </a:cubicBezTo>
                  <a:cubicBezTo>
                    <a:pt x="99109" y="47625"/>
                    <a:pt x="101967" y="48578"/>
                    <a:pt x="97205" y="46673"/>
                  </a:cubicBezTo>
                  <a:cubicBezTo>
                    <a:pt x="98157" y="46673"/>
                    <a:pt x="99109" y="47625"/>
                    <a:pt x="100062" y="47625"/>
                  </a:cubicBezTo>
                  <a:cubicBezTo>
                    <a:pt x="101967" y="48578"/>
                    <a:pt x="102919" y="49530"/>
                    <a:pt x="104824" y="50483"/>
                  </a:cubicBezTo>
                  <a:cubicBezTo>
                    <a:pt x="105777" y="51435"/>
                    <a:pt x="109587" y="54292"/>
                    <a:pt x="106730" y="51435"/>
                  </a:cubicBezTo>
                  <a:cubicBezTo>
                    <a:pt x="103872" y="49530"/>
                    <a:pt x="107682" y="52388"/>
                    <a:pt x="108634" y="53340"/>
                  </a:cubicBezTo>
                  <a:cubicBezTo>
                    <a:pt x="115302" y="60960"/>
                    <a:pt x="128637" y="60008"/>
                    <a:pt x="135305" y="53340"/>
                  </a:cubicBezTo>
                  <a:cubicBezTo>
                    <a:pt x="141972" y="45720"/>
                    <a:pt x="141019" y="35242"/>
                    <a:pt x="134352" y="27623"/>
                  </a:cubicBezTo>
                  <a:lnTo>
                    <a:pt x="134352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A5B60-8EA4-4646-BD33-22E683204C38}"/>
                </a:ext>
              </a:extLst>
            </p:cNvPr>
            <p:cNvSpPr/>
            <p:nvPr/>
          </p:nvSpPr>
          <p:spPr>
            <a:xfrm>
              <a:off x="4783930" y="211169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5B1524-1B1A-4D4E-B759-89A5251F5957}"/>
                </a:ext>
              </a:extLst>
            </p:cNvPr>
            <p:cNvSpPr/>
            <p:nvPr/>
          </p:nvSpPr>
          <p:spPr>
            <a:xfrm>
              <a:off x="4657248" y="1983104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6">
            <a:extLst>
              <a:ext uri="{FF2B5EF4-FFF2-40B4-BE49-F238E27FC236}">
                <a16:creationId xmlns:a16="http://schemas.microsoft.com/office/drawing/2014/main" id="{9F1B77E7-016D-4FFE-8DD0-1D7247D5CE67}"/>
              </a:ext>
            </a:extLst>
          </p:cNvPr>
          <p:cNvGrpSpPr/>
          <p:nvPr/>
        </p:nvGrpSpPr>
        <p:grpSpPr>
          <a:xfrm rot="6494465">
            <a:off x="3237745" y="454010"/>
            <a:ext cx="1413722" cy="1571521"/>
            <a:chOff x="4082249" y="1732597"/>
            <a:chExt cx="448382" cy="49843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D8E384C-7545-43DA-A2FD-631BFAEF902E}"/>
                </a:ext>
              </a:extLst>
            </p:cNvPr>
            <p:cNvSpPr/>
            <p:nvPr/>
          </p:nvSpPr>
          <p:spPr>
            <a:xfrm>
              <a:off x="4082249" y="1732597"/>
              <a:ext cx="448382" cy="498430"/>
            </a:xfrm>
            <a:custGeom>
              <a:avLst/>
              <a:gdLst>
                <a:gd name="connsiteX0" fmla="*/ 360210 w 448382"/>
                <a:gd name="connsiteY0" fmla="*/ 0 h 498430"/>
                <a:gd name="connsiteX1" fmla="*/ 396405 w 448382"/>
                <a:gd name="connsiteY1" fmla="*/ 385763 h 498430"/>
                <a:gd name="connsiteX2" fmla="*/ 72555 w 448382"/>
                <a:gd name="connsiteY2" fmla="*/ 470535 h 498430"/>
                <a:gd name="connsiteX3" fmla="*/ 122085 w 448382"/>
                <a:gd name="connsiteY3" fmla="*/ 269558 h 498430"/>
                <a:gd name="connsiteX4" fmla="*/ 360210 w 448382"/>
                <a:gd name="connsiteY4" fmla="*/ 0 h 4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382" h="498430">
                  <a:moveTo>
                    <a:pt x="360210" y="0"/>
                  </a:moveTo>
                  <a:cubicBezTo>
                    <a:pt x="360210" y="0"/>
                    <a:pt x="531660" y="264795"/>
                    <a:pt x="396405" y="385763"/>
                  </a:cubicBezTo>
                  <a:cubicBezTo>
                    <a:pt x="291630" y="479108"/>
                    <a:pt x="202095" y="535305"/>
                    <a:pt x="72555" y="470535"/>
                  </a:cubicBezTo>
                  <a:cubicBezTo>
                    <a:pt x="-56985" y="405765"/>
                    <a:pt x="3975" y="241935"/>
                    <a:pt x="122085" y="269558"/>
                  </a:cubicBezTo>
                  <a:cubicBezTo>
                    <a:pt x="240195" y="297180"/>
                    <a:pt x="432600" y="179070"/>
                    <a:pt x="360210" y="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00B5222-6AD8-4C1A-9856-F18B9A6DC30B}"/>
                </a:ext>
              </a:extLst>
            </p:cNvPr>
            <p:cNvSpPr/>
            <p:nvPr/>
          </p:nvSpPr>
          <p:spPr>
            <a:xfrm>
              <a:off x="4361973" y="2065020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2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F42070-6628-41AA-972A-20C0A0E2B88A}"/>
                </a:ext>
              </a:extLst>
            </p:cNvPr>
            <p:cNvSpPr/>
            <p:nvPr/>
          </p:nvSpPr>
          <p:spPr>
            <a:xfrm>
              <a:off x="4386738" y="198500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291E13C-CD46-43DF-A7AD-B40CA7ECDD1F}"/>
                </a:ext>
              </a:extLst>
            </p:cNvPr>
            <p:cNvSpPr/>
            <p:nvPr/>
          </p:nvSpPr>
          <p:spPr>
            <a:xfrm>
              <a:off x="4205763" y="204882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9A34B8-8841-4AA4-9350-61DA2B00F5D1}"/>
                </a:ext>
              </a:extLst>
            </p:cNvPr>
            <p:cNvSpPr/>
            <p:nvPr/>
          </p:nvSpPr>
          <p:spPr>
            <a:xfrm>
              <a:off x="4140396" y="2105977"/>
              <a:ext cx="48221" cy="50482"/>
            </a:xfrm>
            <a:custGeom>
              <a:avLst/>
              <a:gdLst>
                <a:gd name="connsiteX0" fmla="*/ 23933 w 48221"/>
                <a:gd name="connsiteY0" fmla="*/ 50482 h 50482"/>
                <a:gd name="connsiteX1" fmla="*/ 23933 w 48221"/>
                <a:gd name="connsiteY1" fmla="*/ 0 h 50482"/>
                <a:gd name="connsiteX2" fmla="*/ 23933 w 48221"/>
                <a:gd name="connsiteY2" fmla="*/ 50482 h 50482"/>
                <a:gd name="connsiteX3" fmla="*/ 23933 w 48221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2"/>
                  </a:moveTo>
                  <a:cubicBezTo>
                    <a:pt x="56318" y="50482"/>
                    <a:pt x="56318" y="0"/>
                    <a:pt x="23933" y="0"/>
                  </a:cubicBezTo>
                  <a:cubicBezTo>
                    <a:pt x="-7500" y="0"/>
                    <a:pt x="-8452" y="50482"/>
                    <a:pt x="23933" y="50482"/>
                  </a:cubicBezTo>
                  <a:lnTo>
                    <a:pt x="23933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6A3614-6DF1-4F38-8EA4-9A0041365696}"/>
                </a:ext>
              </a:extLst>
            </p:cNvPr>
            <p:cNvSpPr/>
            <p:nvPr/>
          </p:nvSpPr>
          <p:spPr>
            <a:xfrm>
              <a:off x="4272438" y="213074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BC60FCD-5F5E-4321-9CEC-731CBCAFCB0C}"/>
              </a:ext>
            </a:extLst>
          </p:cNvPr>
          <p:cNvSpPr/>
          <p:nvPr/>
        </p:nvSpPr>
        <p:spPr>
          <a:xfrm>
            <a:off x="3517850" y="2122875"/>
            <a:ext cx="291868" cy="276020"/>
          </a:xfrm>
          <a:custGeom>
            <a:avLst/>
            <a:gdLst>
              <a:gd name="connsiteX0" fmla="*/ 55245 w 210502"/>
              <a:gd name="connsiteY0" fmla="*/ 85725 h 199072"/>
              <a:gd name="connsiteX1" fmla="*/ 36195 w 210502"/>
              <a:gd name="connsiteY1" fmla="*/ 17145 h 199072"/>
              <a:gd name="connsiteX2" fmla="*/ 102870 w 210502"/>
              <a:gd name="connsiteY2" fmla="*/ 49530 h 199072"/>
              <a:gd name="connsiteX3" fmla="*/ 114300 w 210502"/>
              <a:gd name="connsiteY3" fmla="*/ 30480 h 199072"/>
              <a:gd name="connsiteX4" fmla="*/ 152400 w 210502"/>
              <a:gd name="connsiteY4" fmla="*/ 0 h 199072"/>
              <a:gd name="connsiteX5" fmla="*/ 140018 w 210502"/>
              <a:gd name="connsiteY5" fmla="*/ 81915 h 199072"/>
              <a:gd name="connsiteX6" fmla="*/ 153353 w 210502"/>
              <a:gd name="connsiteY6" fmla="*/ 89535 h 199072"/>
              <a:gd name="connsiteX7" fmla="*/ 210503 w 210502"/>
              <a:gd name="connsiteY7" fmla="*/ 134302 h 199072"/>
              <a:gd name="connsiteX8" fmla="*/ 124778 w 210502"/>
              <a:gd name="connsiteY8" fmla="*/ 138113 h 199072"/>
              <a:gd name="connsiteX9" fmla="*/ 99060 w 210502"/>
              <a:gd name="connsiteY9" fmla="*/ 199072 h 199072"/>
              <a:gd name="connsiteX10" fmla="*/ 82868 w 210502"/>
              <a:gd name="connsiteY10" fmla="*/ 194310 h 199072"/>
              <a:gd name="connsiteX11" fmla="*/ 67628 w 210502"/>
              <a:gd name="connsiteY11" fmla="*/ 131445 h 199072"/>
              <a:gd name="connsiteX12" fmla="*/ 0 w 210502"/>
              <a:gd name="connsiteY12" fmla="*/ 137160 h 199072"/>
              <a:gd name="connsiteX13" fmla="*/ 18098 w 210502"/>
              <a:gd name="connsiteY13" fmla="*/ 107632 h 199072"/>
              <a:gd name="connsiteX14" fmla="*/ 55245 w 210502"/>
              <a:gd name="connsiteY14" fmla="*/ 85725 h 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502" h="199072">
                <a:moveTo>
                  <a:pt x="55245" y="85725"/>
                </a:moveTo>
                <a:cubicBezTo>
                  <a:pt x="42863" y="64770"/>
                  <a:pt x="33338" y="40957"/>
                  <a:pt x="36195" y="17145"/>
                </a:cubicBezTo>
                <a:cubicBezTo>
                  <a:pt x="62865" y="22860"/>
                  <a:pt x="81915" y="34290"/>
                  <a:pt x="102870" y="49530"/>
                </a:cubicBezTo>
                <a:cubicBezTo>
                  <a:pt x="105728" y="43815"/>
                  <a:pt x="109538" y="37147"/>
                  <a:pt x="114300" y="30480"/>
                </a:cubicBezTo>
                <a:cubicBezTo>
                  <a:pt x="122873" y="17145"/>
                  <a:pt x="136208" y="4763"/>
                  <a:pt x="152400" y="0"/>
                </a:cubicBezTo>
                <a:cubicBezTo>
                  <a:pt x="151448" y="27622"/>
                  <a:pt x="145733" y="54292"/>
                  <a:pt x="140018" y="81915"/>
                </a:cubicBezTo>
                <a:cubicBezTo>
                  <a:pt x="144780" y="83820"/>
                  <a:pt x="148590" y="86677"/>
                  <a:pt x="153353" y="89535"/>
                </a:cubicBezTo>
                <a:cubicBezTo>
                  <a:pt x="174308" y="102870"/>
                  <a:pt x="192405" y="118110"/>
                  <a:pt x="210503" y="134302"/>
                </a:cubicBezTo>
                <a:cubicBezTo>
                  <a:pt x="182880" y="140970"/>
                  <a:pt x="153353" y="143827"/>
                  <a:pt x="124778" y="138113"/>
                </a:cubicBezTo>
                <a:cubicBezTo>
                  <a:pt x="120968" y="160020"/>
                  <a:pt x="111443" y="180975"/>
                  <a:pt x="99060" y="199072"/>
                </a:cubicBezTo>
                <a:cubicBezTo>
                  <a:pt x="92393" y="199072"/>
                  <a:pt x="86678" y="198120"/>
                  <a:pt x="82868" y="194310"/>
                </a:cubicBezTo>
                <a:cubicBezTo>
                  <a:pt x="66675" y="180022"/>
                  <a:pt x="66675" y="152400"/>
                  <a:pt x="67628" y="131445"/>
                </a:cubicBezTo>
                <a:cubicBezTo>
                  <a:pt x="46673" y="139065"/>
                  <a:pt x="21908" y="145732"/>
                  <a:pt x="0" y="137160"/>
                </a:cubicBezTo>
                <a:cubicBezTo>
                  <a:pt x="2858" y="125730"/>
                  <a:pt x="9525" y="115252"/>
                  <a:pt x="18098" y="107632"/>
                </a:cubicBezTo>
                <a:cubicBezTo>
                  <a:pt x="28575" y="99060"/>
                  <a:pt x="40958" y="91440"/>
                  <a:pt x="55245" y="85725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894E6B9-04FD-4B72-8DEC-189739AADECA}"/>
              </a:ext>
            </a:extLst>
          </p:cNvPr>
          <p:cNvSpPr/>
          <p:nvPr/>
        </p:nvSpPr>
        <p:spPr>
          <a:xfrm>
            <a:off x="4232909" y="1553527"/>
            <a:ext cx="210502" cy="199072"/>
          </a:xfrm>
          <a:custGeom>
            <a:avLst/>
            <a:gdLst>
              <a:gd name="connsiteX0" fmla="*/ 55245 w 210502"/>
              <a:gd name="connsiteY0" fmla="*/ 85725 h 199072"/>
              <a:gd name="connsiteX1" fmla="*/ 36195 w 210502"/>
              <a:gd name="connsiteY1" fmla="*/ 17145 h 199072"/>
              <a:gd name="connsiteX2" fmla="*/ 102870 w 210502"/>
              <a:gd name="connsiteY2" fmla="*/ 49530 h 199072"/>
              <a:gd name="connsiteX3" fmla="*/ 114300 w 210502"/>
              <a:gd name="connsiteY3" fmla="*/ 30480 h 199072"/>
              <a:gd name="connsiteX4" fmla="*/ 152400 w 210502"/>
              <a:gd name="connsiteY4" fmla="*/ 0 h 199072"/>
              <a:gd name="connsiteX5" fmla="*/ 140018 w 210502"/>
              <a:gd name="connsiteY5" fmla="*/ 81915 h 199072"/>
              <a:gd name="connsiteX6" fmla="*/ 153353 w 210502"/>
              <a:gd name="connsiteY6" fmla="*/ 89535 h 199072"/>
              <a:gd name="connsiteX7" fmla="*/ 210503 w 210502"/>
              <a:gd name="connsiteY7" fmla="*/ 134302 h 199072"/>
              <a:gd name="connsiteX8" fmla="*/ 124778 w 210502"/>
              <a:gd name="connsiteY8" fmla="*/ 138113 h 199072"/>
              <a:gd name="connsiteX9" fmla="*/ 99060 w 210502"/>
              <a:gd name="connsiteY9" fmla="*/ 199072 h 199072"/>
              <a:gd name="connsiteX10" fmla="*/ 82868 w 210502"/>
              <a:gd name="connsiteY10" fmla="*/ 194310 h 199072"/>
              <a:gd name="connsiteX11" fmla="*/ 67628 w 210502"/>
              <a:gd name="connsiteY11" fmla="*/ 131445 h 199072"/>
              <a:gd name="connsiteX12" fmla="*/ 0 w 210502"/>
              <a:gd name="connsiteY12" fmla="*/ 137160 h 199072"/>
              <a:gd name="connsiteX13" fmla="*/ 18098 w 210502"/>
              <a:gd name="connsiteY13" fmla="*/ 107632 h 199072"/>
              <a:gd name="connsiteX14" fmla="*/ 55245 w 210502"/>
              <a:gd name="connsiteY14" fmla="*/ 85725 h 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502" h="199072">
                <a:moveTo>
                  <a:pt x="55245" y="85725"/>
                </a:moveTo>
                <a:cubicBezTo>
                  <a:pt x="42863" y="64770"/>
                  <a:pt x="33338" y="40957"/>
                  <a:pt x="36195" y="17145"/>
                </a:cubicBezTo>
                <a:cubicBezTo>
                  <a:pt x="62865" y="22860"/>
                  <a:pt x="81915" y="34290"/>
                  <a:pt x="102870" y="49530"/>
                </a:cubicBezTo>
                <a:cubicBezTo>
                  <a:pt x="105728" y="43815"/>
                  <a:pt x="109538" y="37147"/>
                  <a:pt x="114300" y="30480"/>
                </a:cubicBezTo>
                <a:cubicBezTo>
                  <a:pt x="122873" y="17145"/>
                  <a:pt x="136208" y="4763"/>
                  <a:pt x="152400" y="0"/>
                </a:cubicBezTo>
                <a:cubicBezTo>
                  <a:pt x="151448" y="27622"/>
                  <a:pt x="145733" y="54292"/>
                  <a:pt x="140018" y="81915"/>
                </a:cubicBezTo>
                <a:cubicBezTo>
                  <a:pt x="144780" y="83820"/>
                  <a:pt x="148590" y="86677"/>
                  <a:pt x="153353" y="89535"/>
                </a:cubicBezTo>
                <a:cubicBezTo>
                  <a:pt x="174308" y="102870"/>
                  <a:pt x="192405" y="118110"/>
                  <a:pt x="210503" y="134302"/>
                </a:cubicBezTo>
                <a:cubicBezTo>
                  <a:pt x="182880" y="140970"/>
                  <a:pt x="153353" y="143827"/>
                  <a:pt x="124778" y="138113"/>
                </a:cubicBezTo>
                <a:cubicBezTo>
                  <a:pt x="120968" y="160020"/>
                  <a:pt x="111443" y="180975"/>
                  <a:pt x="99060" y="199072"/>
                </a:cubicBezTo>
                <a:cubicBezTo>
                  <a:pt x="92393" y="199072"/>
                  <a:pt x="86678" y="198120"/>
                  <a:pt x="82868" y="194310"/>
                </a:cubicBezTo>
                <a:cubicBezTo>
                  <a:pt x="66675" y="180022"/>
                  <a:pt x="66675" y="152400"/>
                  <a:pt x="67628" y="131445"/>
                </a:cubicBezTo>
                <a:cubicBezTo>
                  <a:pt x="46673" y="139065"/>
                  <a:pt x="21908" y="145732"/>
                  <a:pt x="0" y="137160"/>
                </a:cubicBezTo>
                <a:cubicBezTo>
                  <a:pt x="2858" y="125730"/>
                  <a:pt x="9525" y="115252"/>
                  <a:pt x="18098" y="107632"/>
                </a:cubicBezTo>
                <a:cubicBezTo>
                  <a:pt x="28575" y="99060"/>
                  <a:pt x="40958" y="91440"/>
                  <a:pt x="55245" y="85725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77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016B3C08-C298-43DD-9433-C51965443C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0639" y="1236569"/>
            <a:ext cx="3494067" cy="1124801"/>
          </a:xfrm>
        </p:spPr>
        <p:txBody>
          <a:bodyPr/>
          <a:lstStyle/>
          <a:p>
            <a:pPr lvl="0"/>
            <a:r>
              <a:rPr lang="en-US" sz="2000" dirty="0"/>
              <a:t>FEATURES</a:t>
            </a:r>
            <a:r>
              <a:rPr lang="en-US" sz="2400" dirty="0"/>
              <a:t>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06213A-E879-0B11-0706-24FD04D5B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01" y="0"/>
            <a:ext cx="4858654" cy="5143500"/>
          </a:xfrm>
          <a:prstGeom prst="rect">
            <a:avLst/>
          </a:prstGeom>
        </p:spPr>
      </p:pic>
      <p:sp>
        <p:nvSpPr>
          <p:cNvPr id="14" name="ตัวแทนข้อความ 13">
            <a:extLst>
              <a:ext uri="{FF2B5EF4-FFF2-40B4-BE49-F238E27FC236}">
                <a16:creationId xmlns:a16="http://schemas.microsoft.com/office/drawing/2014/main" id="{949185F2-7A2D-4AFF-9B35-C37B324F09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7250" y="2502380"/>
            <a:ext cx="2572929" cy="687281"/>
          </a:xfrm>
        </p:spPr>
        <p:txBody>
          <a:bodyPr/>
          <a:lstStyle/>
          <a:p>
            <a:r>
              <a:rPr lang="th-TH" dirty="0"/>
              <a:t>หน้าแรกของโปรแกรม </a:t>
            </a:r>
            <a:r>
              <a:rPr lang="en-US" dirty="0"/>
              <a:t>Chanikan Restaurant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3D780-48FD-4361-99ED-EC5252AB9A9A}"/>
              </a:ext>
            </a:extLst>
          </p:cNvPr>
          <p:cNvGrpSpPr/>
          <p:nvPr/>
        </p:nvGrpSpPr>
        <p:grpSpPr>
          <a:xfrm>
            <a:off x="3961953" y="37626"/>
            <a:ext cx="1516266" cy="2188851"/>
            <a:chOff x="3961953" y="37626"/>
            <a:chExt cx="1516266" cy="21888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FF65E-7BCC-418F-B51C-E7671C67DC2B}"/>
                </a:ext>
              </a:extLst>
            </p:cNvPr>
            <p:cNvGrpSpPr/>
            <p:nvPr/>
          </p:nvGrpSpPr>
          <p:grpSpPr>
            <a:xfrm rot="21023125">
              <a:off x="4145957" y="37626"/>
              <a:ext cx="1332262" cy="2188851"/>
              <a:chOff x="115080" y="2215167"/>
              <a:chExt cx="853517" cy="140229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B907EC-0002-4E43-B281-E11FE0C4F8C0}"/>
                  </a:ext>
                </a:extLst>
              </p:cNvPr>
              <p:cNvSpPr/>
              <p:nvPr userDrawn="1"/>
            </p:nvSpPr>
            <p:spPr>
              <a:xfrm rot="17139227">
                <a:off x="-159308" y="2489555"/>
                <a:ext cx="1402294" cy="853517"/>
              </a:xfrm>
              <a:custGeom>
                <a:avLst/>
                <a:gdLst>
                  <a:gd name="connsiteX0" fmla="*/ 33954 w 833101"/>
                  <a:gd name="connsiteY0" fmla="*/ 87960 h 454744"/>
                  <a:gd name="connsiteX1" fmla="*/ 35859 w 833101"/>
                  <a:gd name="connsiteY1" fmla="*/ 86055 h 454744"/>
                  <a:gd name="connsiteX2" fmla="*/ 40621 w 833101"/>
                  <a:gd name="connsiteY2" fmla="*/ 81292 h 454744"/>
                  <a:gd name="connsiteX3" fmla="*/ 50146 w 833101"/>
                  <a:gd name="connsiteY3" fmla="*/ 73673 h 454744"/>
                  <a:gd name="connsiteX4" fmla="*/ 79674 w 833101"/>
                  <a:gd name="connsiteY4" fmla="*/ 57480 h 454744"/>
                  <a:gd name="connsiteX5" fmla="*/ 152064 w 833101"/>
                  <a:gd name="connsiteY5" fmla="*/ 36525 h 454744"/>
                  <a:gd name="connsiteX6" fmla="*/ 249219 w 833101"/>
                  <a:gd name="connsiteY6" fmla="*/ 82245 h 454744"/>
                  <a:gd name="connsiteX7" fmla="*/ 230169 w 833101"/>
                  <a:gd name="connsiteY7" fmla="*/ 160350 h 454744"/>
                  <a:gd name="connsiteX8" fmla="*/ 207309 w 833101"/>
                  <a:gd name="connsiteY8" fmla="*/ 241313 h 454744"/>
                  <a:gd name="connsiteX9" fmla="*/ 302559 w 833101"/>
                  <a:gd name="connsiteY9" fmla="*/ 324180 h 454744"/>
                  <a:gd name="connsiteX10" fmla="*/ 403524 w 833101"/>
                  <a:gd name="connsiteY10" fmla="*/ 229882 h 454744"/>
                  <a:gd name="connsiteX11" fmla="*/ 476866 w 833101"/>
                  <a:gd name="connsiteY11" fmla="*/ 191782 h 454744"/>
                  <a:gd name="connsiteX12" fmla="*/ 540684 w 833101"/>
                  <a:gd name="connsiteY12" fmla="*/ 224167 h 454744"/>
                  <a:gd name="connsiteX13" fmla="*/ 574974 w 833101"/>
                  <a:gd name="connsiteY13" fmla="*/ 294652 h 454744"/>
                  <a:gd name="connsiteX14" fmla="*/ 603549 w 833101"/>
                  <a:gd name="connsiteY14" fmla="*/ 361327 h 454744"/>
                  <a:gd name="connsiteX15" fmla="*/ 715944 w 833101"/>
                  <a:gd name="connsiteY15" fmla="*/ 454673 h 454744"/>
                  <a:gd name="connsiteX16" fmla="*/ 783571 w 833101"/>
                  <a:gd name="connsiteY16" fmla="*/ 429907 h 454744"/>
                  <a:gd name="connsiteX17" fmla="*/ 816909 w 833101"/>
                  <a:gd name="connsiteY17" fmla="*/ 367995 h 454744"/>
                  <a:gd name="connsiteX18" fmla="*/ 833102 w 833101"/>
                  <a:gd name="connsiteY18" fmla="*/ 213690 h 454744"/>
                  <a:gd name="connsiteX19" fmla="*/ 833102 w 833101"/>
                  <a:gd name="connsiteY19" fmla="*/ 187973 h 454744"/>
                  <a:gd name="connsiteX20" fmla="*/ 796907 w 833101"/>
                  <a:gd name="connsiteY20" fmla="*/ 187973 h 454744"/>
                  <a:gd name="connsiteX21" fmla="*/ 789287 w 833101"/>
                  <a:gd name="connsiteY21" fmla="*/ 324180 h 454744"/>
                  <a:gd name="connsiteX22" fmla="*/ 721659 w 833101"/>
                  <a:gd name="connsiteY22" fmla="*/ 418477 h 454744"/>
                  <a:gd name="connsiteX23" fmla="*/ 628314 w 833101"/>
                  <a:gd name="connsiteY23" fmla="*/ 332752 h 454744"/>
                  <a:gd name="connsiteX24" fmla="*/ 561639 w 833101"/>
                  <a:gd name="connsiteY24" fmla="*/ 194640 h 454744"/>
                  <a:gd name="connsiteX25" fmla="*/ 488296 w 833101"/>
                  <a:gd name="connsiteY25" fmla="*/ 156540 h 454744"/>
                  <a:gd name="connsiteX26" fmla="*/ 395904 w 833101"/>
                  <a:gd name="connsiteY26" fmla="*/ 189877 h 454744"/>
                  <a:gd name="connsiteX27" fmla="*/ 302559 w 833101"/>
                  <a:gd name="connsiteY27" fmla="*/ 286080 h 454744"/>
                  <a:gd name="connsiteX28" fmla="*/ 280652 w 833101"/>
                  <a:gd name="connsiteY28" fmla="*/ 295605 h 454744"/>
                  <a:gd name="connsiteX29" fmla="*/ 259696 w 833101"/>
                  <a:gd name="connsiteY29" fmla="*/ 287985 h 454744"/>
                  <a:gd name="connsiteX30" fmla="*/ 246361 w 833101"/>
                  <a:gd name="connsiteY30" fmla="*/ 226073 h 454744"/>
                  <a:gd name="connsiteX31" fmla="*/ 282557 w 833101"/>
                  <a:gd name="connsiteY31" fmla="*/ 64148 h 454744"/>
                  <a:gd name="connsiteX32" fmla="*/ 167304 w 833101"/>
                  <a:gd name="connsiteY32" fmla="*/ 330 h 454744"/>
                  <a:gd name="connsiteX33" fmla="*/ 24429 w 833101"/>
                  <a:gd name="connsiteY33" fmla="*/ 49860 h 454744"/>
                  <a:gd name="connsiteX34" fmla="*/ 2522 w 833101"/>
                  <a:gd name="connsiteY34" fmla="*/ 71767 h 454744"/>
                  <a:gd name="connsiteX35" fmla="*/ 9189 w 833101"/>
                  <a:gd name="connsiteY35" fmla="*/ 96532 h 454744"/>
                  <a:gd name="connsiteX36" fmla="*/ 33954 w 833101"/>
                  <a:gd name="connsiteY36" fmla="*/ 87960 h 454744"/>
                  <a:gd name="connsiteX37" fmla="*/ 33954 w 833101"/>
                  <a:gd name="connsiteY37" fmla="*/ 87960 h 45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33101" h="454744">
                    <a:moveTo>
                      <a:pt x="33954" y="87960"/>
                    </a:moveTo>
                    <a:cubicBezTo>
                      <a:pt x="32049" y="90817"/>
                      <a:pt x="35859" y="86055"/>
                      <a:pt x="35859" y="86055"/>
                    </a:cubicBezTo>
                    <a:cubicBezTo>
                      <a:pt x="37764" y="84150"/>
                      <a:pt x="38716" y="83198"/>
                      <a:pt x="40621" y="81292"/>
                    </a:cubicBezTo>
                    <a:cubicBezTo>
                      <a:pt x="44432" y="77482"/>
                      <a:pt x="46336" y="76530"/>
                      <a:pt x="50146" y="73673"/>
                    </a:cubicBezTo>
                    <a:cubicBezTo>
                      <a:pt x="59671" y="67005"/>
                      <a:pt x="69196" y="62242"/>
                      <a:pt x="79674" y="57480"/>
                    </a:cubicBezTo>
                    <a:cubicBezTo>
                      <a:pt x="102534" y="47002"/>
                      <a:pt x="127299" y="40335"/>
                      <a:pt x="152064" y="36525"/>
                    </a:cubicBezTo>
                    <a:cubicBezTo>
                      <a:pt x="191116" y="31762"/>
                      <a:pt x="246361" y="34620"/>
                      <a:pt x="249219" y="82245"/>
                    </a:cubicBezTo>
                    <a:cubicBezTo>
                      <a:pt x="251124" y="108915"/>
                      <a:pt x="239694" y="135585"/>
                      <a:pt x="230169" y="160350"/>
                    </a:cubicBezTo>
                    <a:cubicBezTo>
                      <a:pt x="219691" y="187020"/>
                      <a:pt x="209214" y="212738"/>
                      <a:pt x="207309" y="241313"/>
                    </a:cubicBezTo>
                    <a:cubicBezTo>
                      <a:pt x="203499" y="292748"/>
                      <a:pt x="249219" y="346087"/>
                      <a:pt x="302559" y="324180"/>
                    </a:cubicBezTo>
                    <a:cubicBezTo>
                      <a:pt x="346374" y="306082"/>
                      <a:pt x="373044" y="263220"/>
                      <a:pt x="403524" y="229882"/>
                    </a:cubicBezTo>
                    <a:cubicBezTo>
                      <a:pt x="421621" y="209880"/>
                      <a:pt x="450196" y="192735"/>
                      <a:pt x="476866" y="191782"/>
                    </a:cubicBezTo>
                    <a:cubicBezTo>
                      <a:pt x="502584" y="190830"/>
                      <a:pt x="524491" y="204165"/>
                      <a:pt x="540684" y="224167"/>
                    </a:cubicBezTo>
                    <a:cubicBezTo>
                      <a:pt x="557829" y="245123"/>
                      <a:pt x="566402" y="269887"/>
                      <a:pt x="574974" y="294652"/>
                    </a:cubicBezTo>
                    <a:cubicBezTo>
                      <a:pt x="582594" y="317512"/>
                      <a:pt x="592119" y="339420"/>
                      <a:pt x="603549" y="361327"/>
                    </a:cubicBezTo>
                    <a:cubicBezTo>
                      <a:pt x="626409" y="404190"/>
                      <a:pt x="662604" y="451815"/>
                      <a:pt x="715944" y="454673"/>
                    </a:cubicBezTo>
                    <a:cubicBezTo>
                      <a:pt x="739757" y="455625"/>
                      <a:pt x="766427" y="447052"/>
                      <a:pt x="783571" y="429907"/>
                    </a:cubicBezTo>
                    <a:cubicBezTo>
                      <a:pt x="800716" y="413715"/>
                      <a:pt x="810241" y="389902"/>
                      <a:pt x="816909" y="367995"/>
                    </a:cubicBezTo>
                    <a:cubicBezTo>
                      <a:pt x="831196" y="318465"/>
                      <a:pt x="833102" y="265125"/>
                      <a:pt x="833102" y="213690"/>
                    </a:cubicBezTo>
                    <a:cubicBezTo>
                      <a:pt x="833102" y="205117"/>
                      <a:pt x="833102" y="196545"/>
                      <a:pt x="833102" y="187973"/>
                    </a:cubicBezTo>
                    <a:cubicBezTo>
                      <a:pt x="833102" y="165113"/>
                      <a:pt x="796907" y="165113"/>
                      <a:pt x="796907" y="187973"/>
                    </a:cubicBezTo>
                    <a:cubicBezTo>
                      <a:pt x="796907" y="233692"/>
                      <a:pt x="796907" y="279412"/>
                      <a:pt x="789287" y="324180"/>
                    </a:cubicBezTo>
                    <a:cubicBezTo>
                      <a:pt x="782619" y="364185"/>
                      <a:pt x="770237" y="416573"/>
                      <a:pt x="721659" y="418477"/>
                    </a:cubicBezTo>
                    <a:cubicBezTo>
                      <a:pt x="675939" y="420382"/>
                      <a:pt x="645459" y="367995"/>
                      <a:pt x="628314" y="332752"/>
                    </a:cubicBezTo>
                    <a:cubicBezTo>
                      <a:pt x="605454" y="286080"/>
                      <a:pt x="596882" y="233692"/>
                      <a:pt x="561639" y="194640"/>
                    </a:cubicBezTo>
                    <a:cubicBezTo>
                      <a:pt x="542589" y="173685"/>
                      <a:pt x="516871" y="158445"/>
                      <a:pt x="488296" y="156540"/>
                    </a:cubicBezTo>
                    <a:cubicBezTo>
                      <a:pt x="454959" y="153682"/>
                      <a:pt x="422574" y="169875"/>
                      <a:pt x="395904" y="189877"/>
                    </a:cubicBezTo>
                    <a:cubicBezTo>
                      <a:pt x="360662" y="217500"/>
                      <a:pt x="339707" y="260363"/>
                      <a:pt x="302559" y="286080"/>
                    </a:cubicBezTo>
                    <a:cubicBezTo>
                      <a:pt x="295891" y="290843"/>
                      <a:pt x="286366" y="295605"/>
                      <a:pt x="280652" y="295605"/>
                    </a:cubicBezTo>
                    <a:cubicBezTo>
                      <a:pt x="272079" y="296557"/>
                      <a:pt x="267316" y="294652"/>
                      <a:pt x="259696" y="287985"/>
                    </a:cubicBezTo>
                    <a:cubicBezTo>
                      <a:pt x="241599" y="271793"/>
                      <a:pt x="240646" y="248932"/>
                      <a:pt x="246361" y="226073"/>
                    </a:cubicBezTo>
                    <a:cubicBezTo>
                      <a:pt x="258744" y="173685"/>
                      <a:pt x="296844" y="120345"/>
                      <a:pt x="282557" y="64148"/>
                    </a:cubicBezTo>
                    <a:cubicBezTo>
                      <a:pt x="269221" y="12712"/>
                      <a:pt x="213977" y="-2527"/>
                      <a:pt x="167304" y="330"/>
                    </a:cubicBezTo>
                    <a:cubicBezTo>
                      <a:pt x="117774" y="3187"/>
                      <a:pt x="64434" y="19380"/>
                      <a:pt x="24429" y="49860"/>
                    </a:cubicBezTo>
                    <a:cubicBezTo>
                      <a:pt x="15857" y="56527"/>
                      <a:pt x="9189" y="63195"/>
                      <a:pt x="2522" y="71767"/>
                    </a:cubicBezTo>
                    <a:cubicBezTo>
                      <a:pt x="-3193" y="79387"/>
                      <a:pt x="1569" y="91770"/>
                      <a:pt x="9189" y="96532"/>
                    </a:cubicBezTo>
                    <a:cubicBezTo>
                      <a:pt x="18714" y="99390"/>
                      <a:pt x="28239" y="95580"/>
                      <a:pt x="33954" y="87960"/>
                    </a:cubicBezTo>
                    <a:lnTo>
                      <a:pt x="33954" y="8796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B245FA0-A63B-4924-9F41-2EB8305849AB}"/>
                  </a:ext>
                </a:extLst>
              </p:cNvPr>
              <p:cNvSpPr/>
              <p:nvPr userDrawn="1"/>
            </p:nvSpPr>
            <p:spPr>
              <a:xfrm rot="17139227">
                <a:off x="725319" y="2460069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23EBD9F-5E18-425E-A597-E245C6141BEF}"/>
                  </a:ext>
                </a:extLst>
              </p:cNvPr>
              <p:cNvSpPr/>
              <p:nvPr userDrawn="1"/>
            </p:nvSpPr>
            <p:spPr>
              <a:xfrm rot="17139227">
                <a:off x="604714" y="2824213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D4756CA-571D-4588-9739-39E69F1F7E97}"/>
                  </a:ext>
                </a:extLst>
              </p:cNvPr>
              <p:cNvSpPr/>
              <p:nvPr userDrawn="1"/>
            </p:nvSpPr>
            <p:spPr>
              <a:xfrm rot="17139227">
                <a:off x="167227" y="3199465"/>
                <a:ext cx="81766" cy="94750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B290E935-8486-4FD8-834B-7A607E120566}"/>
                </a:ext>
              </a:extLst>
            </p:cNvPr>
            <p:cNvGrpSpPr/>
            <p:nvPr/>
          </p:nvGrpSpPr>
          <p:grpSpPr>
            <a:xfrm rot="2284957" flipH="1" flipV="1">
              <a:off x="3961953" y="68616"/>
              <a:ext cx="539971" cy="1103078"/>
              <a:chOff x="4780544" y="2511345"/>
              <a:chExt cx="413645" cy="84501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1A1CF0-073B-485C-BBC7-D5A5E62B377E}"/>
                  </a:ext>
                </a:extLst>
              </p:cNvPr>
              <p:cNvSpPr/>
              <p:nvPr/>
            </p:nvSpPr>
            <p:spPr>
              <a:xfrm>
                <a:off x="4854177" y="2634984"/>
                <a:ext cx="155072" cy="425482"/>
              </a:xfrm>
              <a:custGeom>
                <a:avLst/>
                <a:gdLst>
                  <a:gd name="connsiteX0" fmla="*/ 76914 w 155072"/>
                  <a:gd name="connsiteY0" fmla="*/ 9156 h 425482"/>
                  <a:gd name="connsiteX1" fmla="*/ 108347 w 155072"/>
                  <a:gd name="connsiteY1" fmla="*/ 100596 h 425482"/>
                  <a:gd name="connsiteX2" fmla="*/ 119777 w 155072"/>
                  <a:gd name="connsiteY2" fmla="*/ 213943 h 425482"/>
                  <a:gd name="connsiteX3" fmla="*/ 138827 w 155072"/>
                  <a:gd name="connsiteY3" fmla="*/ 327291 h 425482"/>
                  <a:gd name="connsiteX4" fmla="*/ 154067 w 155072"/>
                  <a:gd name="connsiteY4" fmla="*/ 414921 h 425482"/>
                  <a:gd name="connsiteX5" fmla="*/ 96917 w 155072"/>
                  <a:gd name="connsiteY5" fmla="*/ 395871 h 425482"/>
                  <a:gd name="connsiteX6" fmla="*/ 11192 w 155072"/>
                  <a:gd name="connsiteY6" fmla="*/ 226325 h 425482"/>
                  <a:gd name="connsiteX7" fmla="*/ 15954 w 155072"/>
                  <a:gd name="connsiteY7" fmla="*/ 45350 h 425482"/>
                  <a:gd name="connsiteX8" fmla="*/ 76914 w 155072"/>
                  <a:gd name="connsiteY8" fmla="*/ 9156 h 42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072" h="425482">
                    <a:moveTo>
                      <a:pt x="76914" y="9156"/>
                    </a:moveTo>
                    <a:cubicBezTo>
                      <a:pt x="98822" y="32968"/>
                      <a:pt x="103584" y="71068"/>
                      <a:pt x="108347" y="100596"/>
                    </a:cubicBezTo>
                    <a:cubicBezTo>
                      <a:pt x="114062" y="138696"/>
                      <a:pt x="115967" y="176796"/>
                      <a:pt x="119777" y="213943"/>
                    </a:cubicBezTo>
                    <a:cubicBezTo>
                      <a:pt x="123587" y="252043"/>
                      <a:pt x="130254" y="290143"/>
                      <a:pt x="138827" y="327291"/>
                    </a:cubicBezTo>
                    <a:cubicBezTo>
                      <a:pt x="145494" y="354913"/>
                      <a:pt x="158829" y="386346"/>
                      <a:pt x="154067" y="414921"/>
                    </a:cubicBezTo>
                    <a:cubicBezTo>
                      <a:pt x="149304" y="444448"/>
                      <a:pt x="104537" y="403491"/>
                      <a:pt x="96917" y="395871"/>
                    </a:cubicBezTo>
                    <a:cubicBezTo>
                      <a:pt x="51197" y="349198"/>
                      <a:pt x="24527" y="286333"/>
                      <a:pt x="11192" y="226325"/>
                    </a:cubicBezTo>
                    <a:cubicBezTo>
                      <a:pt x="-2143" y="169175"/>
                      <a:pt x="-6906" y="102500"/>
                      <a:pt x="15954" y="45350"/>
                    </a:cubicBezTo>
                    <a:cubicBezTo>
                      <a:pt x="22622" y="26300"/>
                      <a:pt x="50244" y="-19419"/>
                      <a:pt x="76914" y="9156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8734D8C-92D0-4D3B-9C90-5C401A4E3C4B}"/>
                  </a:ext>
                </a:extLst>
              </p:cNvPr>
              <p:cNvSpPr/>
              <p:nvPr/>
            </p:nvSpPr>
            <p:spPr>
              <a:xfrm>
                <a:off x="5024084" y="2511345"/>
                <a:ext cx="170104" cy="421830"/>
              </a:xfrm>
              <a:custGeom>
                <a:avLst/>
                <a:gdLst>
                  <a:gd name="connsiteX0" fmla="*/ 99412 w 170104"/>
                  <a:gd name="connsiteY0" fmla="*/ 8017 h 421830"/>
                  <a:gd name="connsiteX1" fmla="*/ 63217 w 170104"/>
                  <a:gd name="connsiteY1" fmla="*/ 98505 h 421830"/>
                  <a:gd name="connsiteX2" fmla="*/ 45120 w 170104"/>
                  <a:gd name="connsiteY2" fmla="*/ 211852 h 421830"/>
                  <a:gd name="connsiteX3" fmla="*/ 20355 w 170104"/>
                  <a:gd name="connsiteY3" fmla="*/ 324247 h 421830"/>
                  <a:gd name="connsiteX4" fmla="*/ 352 w 170104"/>
                  <a:gd name="connsiteY4" fmla="*/ 410924 h 421830"/>
                  <a:gd name="connsiteX5" fmla="*/ 58455 w 170104"/>
                  <a:gd name="connsiteY5" fmla="*/ 394732 h 421830"/>
                  <a:gd name="connsiteX6" fmla="*/ 153705 w 170104"/>
                  <a:gd name="connsiteY6" fmla="*/ 229949 h 421830"/>
                  <a:gd name="connsiteX7" fmla="*/ 158467 w 170104"/>
                  <a:gd name="connsiteY7" fmla="*/ 48975 h 421830"/>
                  <a:gd name="connsiteX8" fmla="*/ 99412 w 170104"/>
                  <a:gd name="connsiteY8" fmla="*/ 8017 h 42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104" h="421830">
                    <a:moveTo>
                      <a:pt x="99412" y="8017"/>
                    </a:moveTo>
                    <a:cubicBezTo>
                      <a:pt x="75600" y="30877"/>
                      <a:pt x="69885" y="68977"/>
                      <a:pt x="63217" y="98505"/>
                    </a:cubicBezTo>
                    <a:cubicBezTo>
                      <a:pt x="55597" y="135652"/>
                      <a:pt x="50835" y="173752"/>
                      <a:pt x="45120" y="211852"/>
                    </a:cubicBezTo>
                    <a:cubicBezTo>
                      <a:pt x="39405" y="249952"/>
                      <a:pt x="30832" y="287099"/>
                      <a:pt x="20355" y="324247"/>
                    </a:cubicBezTo>
                    <a:cubicBezTo>
                      <a:pt x="12735" y="350917"/>
                      <a:pt x="-2505" y="382349"/>
                      <a:pt x="352" y="410924"/>
                    </a:cubicBezTo>
                    <a:cubicBezTo>
                      <a:pt x="4162" y="440452"/>
                      <a:pt x="50835" y="401399"/>
                      <a:pt x="58455" y="394732"/>
                    </a:cubicBezTo>
                    <a:cubicBezTo>
                      <a:pt x="106080" y="349965"/>
                      <a:pt x="136560" y="288052"/>
                      <a:pt x="153705" y="229949"/>
                    </a:cubicBezTo>
                    <a:cubicBezTo>
                      <a:pt x="169897" y="173752"/>
                      <a:pt x="178470" y="107077"/>
                      <a:pt x="158467" y="48975"/>
                    </a:cubicBezTo>
                    <a:cubicBezTo>
                      <a:pt x="152752" y="28020"/>
                      <a:pt x="127987" y="-18653"/>
                      <a:pt x="99412" y="801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0D0C44-DEF7-412F-BC55-5C6469DA3E08}"/>
                  </a:ext>
                </a:extLst>
              </p:cNvPr>
              <p:cNvSpPr/>
              <p:nvPr/>
            </p:nvSpPr>
            <p:spPr>
              <a:xfrm>
                <a:off x="4780544" y="2979347"/>
                <a:ext cx="302807" cy="377011"/>
              </a:xfrm>
              <a:custGeom>
                <a:avLst/>
                <a:gdLst>
                  <a:gd name="connsiteX0" fmla="*/ 41010 w 302807"/>
                  <a:gd name="connsiteY0" fmla="*/ 2930 h 377011"/>
                  <a:gd name="connsiteX1" fmla="*/ 113400 w 302807"/>
                  <a:gd name="connsiteY1" fmla="*/ 78178 h 377011"/>
                  <a:gd name="connsiteX2" fmla="*/ 177218 w 302807"/>
                  <a:gd name="connsiteY2" fmla="*/ 182000 h 377011"/>
                  <a:gd name="connsiteX3" fmla="*/ 247703 w 302807"/>
                  <a:gd name="connsiteY3" fmla="*/ 282965 h 377011"/>
                  <a:gd name="connsiteX4" fmla="*/ 301995 w 302807"/>
                  <a:gd name="connsiteY4" fmla="*/ 361070 h 377011"/>
                  <a:gd name="connsiteX5" fmla="*/ 239130 w 302807"/>
                  <a:gd name="connsiteY5" fmla="*/ 365833 h 377011"/>
                  <a:gd name="connsiteX6" fmla="*/ 79110 w 302807"/>
                  <a:gd name="connsiteY6" fmla="*/ 238197 h 377011"/>
                  <a:gd name="connsiteX7" fmla="*/ 1005 w 302807"/>
                  <a:gd name="connsiteY7" fmla="*/ 62937 h 377011"/>
                  <a:gd name="connsiteX8" fmla="*/ 41010 w 302807"/>
                  <a:gd name="connsiteY8" fmla="*/ 2930 h 37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807" h="377011">
                    <a:moveTo>
                      <a:pt x="41010" y="2930"/>
                    </a:moveTo>
                    <a:cubicBezTo>
                      <a:pt x="73395" y="16265"/>
                      <a:pt x="95303" y="51508"/>
                      <a:pt x="113400" y="78178"/>
                    </a:cubicBezTo>
                    <a:cubicBezTo>
                      <a:pt x="136260" y="112468"/>
                      <a:pt x="156263" y="147710"/>
                      <a:pt x="177218" y="182000"/>
                    </a:cubicBezTo>
                    <a:cubicBezTo>
                      <a:pt x="198173" y="217243"/>
                      <a:pt x="221985" y="250580"/>
                      <a:pt x="247703" y="282965"/>
                    </a:cubicBezTo>
                    <a:cubicBezTo>
                      <a:pt x="266753" y="306778"/>
                      <a:pt x="294375" y="331543"/>
                      <a:pt x="301995" y="361070"/>
                    </a:cubicBezTo>
                    <a:cubicBezTo>
                      <a:pt x="310568" y="391550"/>
                      <a:pt x="248655" y="369643"/>
                      <a:pt x="239130" y="365833"/>
                    </a:cubicBezTo>
                    <a:cubicBezTo>
                      <a:pt x="174360" y="339162"/>
                      <a:pt x="119115" y="289633"/>
                      <a:pt x="79110" y="238197"/>
                    </a:cubicBezTo>
                    <a:cubicBezTo>
                      <a:pt x="40058" y="188668"/>
                      <a:pt x="4815" y="126755"/>
                      <a:pt x="1005" y="62937"/>
                    </a:cubicBezTo>
                    <a:cubicBezTo>
                      <a:pt x="-2805" y="41983"/>
                      <a:pt x="2910" y="-13263"/>
                      <a:pt x="41010" y="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8" name="ตัวแทนข้อความ 5">
            <a:extLst>
              <a:ext uri="{FF2B5EF4-FFF2-40B4-BE49-F238E27FC236}">
                <a16:creationId xmlns:a16="http://schemas.microsoft.com/office/drawing/2014/main" id="{BA039CEA-80A3-9D26-14AB-4462F419A244}"/>
              </a:ext>
            </a:extLst>
          </p:cNvPr>
          <p:cNvSpPr txBox="1">
            <a:spLocks/>
          </p:cNvSpPr>
          <p:nvPr/>
        </p:nvSpPr>
        <p:spPr>
          <a:xfrm>
            <a:off x="1597281" y="108743"/>
            <a:ext cx="2114036" cy="36496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b="1" dirty="0"/>
              <a:t>วิธีการใช้งาน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657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9FD504A4-0E6A-4815-9827-E14BCFB7DF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35266" y="2251710"/>
            <a:ext cx="6317354" cy="1961599"/>
          </a:xfrm>
        </p:spPr>
        <p:txBody>
          <a:bodyPr/>
          <a:lstStyle/>
          <a:p>
            <a:pPr algn="thaiDist"/>
            <a:r>
              <a:rPr lang="th-TH" dirty="0"/>
              <a:t>ในปัจจุบัน ร้านอาหารส่วนใหญ่ เริ่มหันมาใช้เทคโนโลยีกันเป็นจำนวนมากเนื่องจาก เกิดวิกฤตโควิด-19 และ จำเป็นที่จะต้องเว้นระยะห่างทางสังคม ฉันจึงมีแนวคิดที่จะจัดทำ โปรแกรมสั่งอาหารขึ้นมา เพื่อลดระยะห่างระหว่างพนักงงานในร้านอาหาร และ ลูกค้าของร้านอาหารนั้นๆ เพื่อเป็นประโยชน์ต่อทั้งเจ้าของกิจการร้านอาหารที่ไม่จำเป็นที่จะต้องคำนวณราคาสินค้าเอง และ ทางด้านลูกค้าเองก็มีความรู้สึกปลอดภัยมากขึ้นที่ไม่จำเป็นจะต้องอยู่ใกล้พนักงานในช่วงสถานการณ์ที่มีการแพร่ระบาดเชื้อไวรัสโควิด-19 ดิฉันจึงได้สร้างโปรแกรมการสั่งอาหาร ขึ้นมา โดยสิ่งที่ผมยึดหลักสำคัญที่สุดในโปรแกรมนี้ คือ โปรแกรมต้องมีการใช้งานที่ง่ายและไม่ซับซ้อนจนเกินไป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E226326-9A0C-4138-AF4C-9F514C45A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1243" y="1834665"/>
            <a:ext cx="460718" cy="3200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F7B18BF-2BA4-4513-804E-DB240B8DE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4771243" y="4572819"/>
            <a:ext cx="460718" cy="320040"/>
          </a:xfrm>
          <a:prstGeom prst="rect">
            <a:avLst/>
          </a:prstGeom>
        </p:spPr>
      </p:pic>
      <p:sp>
        <p:nvSpPr>
          <p:cNvPr id="4" name="ตัวแทนข้อความ 4">
            <a:extLst>
              <a:ext uri="{FF2B5EF4-FFF2-40B4-BE49-F238E27FC236}">
                <a16:creationId xmlns:a16="http://schemas.microsoft.com/office/drawing/2014/main" id="{1E2A05AF-9FDE-6993-A013-BF037F5F5E5A}"/>
              </a:ext>
            </a:extLst>
          </p:cNvPr>
          <p:cNvSpPr txBox="1">
            <a:spLocks/>
          </p:cNvSpPr>
          <p:nvPr/>
        </p:nvSpPr>
        <p:spPr>
          <a:xfrm>
            <a:off x="2835556" y="1193564"/>
            <a:ext cx="4332093" cy="54409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4000" dirty="0">
                <a:ln w="19050">
                  <a:noFill/>
                </a:ln>
              </a:rPr>
              <a:t>ที่มาและความสำคัญ</a:t>
            </a:r>
          </a:p>
        </p:txBody>
      </p:sp>
    </p:spTree>
    <p:extLst>
      <p:ext uri="{BB962C8B-B14F-4D97-AF65-F5344CB8AC3E}">
        <p14:creationId xmlns:p14="http://schemas.microsoft.com/office/powerpoint/2010/main" val="292443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97F7A62-5CD5-0494-4D6E-546323C2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01" y="0"/>
            <a:ext cx="4811400" cy="5143500"/>
          </a:xfrm>
          <a:prstGeom prst="rect">
            <a:avLst/>
          </a:prstGeom>
        </p:spPr>
      </p:pic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016B3C08-C298-43DD-9433-C51965443C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250" y="373075"/>
            <a:ext cx="3494067" cy="1124801"/>
          </a:xfrm>
        </p:spPr>
        <p:txBody>
          <a:bodyPr/>
          <a:lstStyle/>
          <a:p>
            <a:pPr lvl="0"/>
            <a:r>
              <a:rPr lang="en-US" sz="2000" dirty="0"/>
              <a:t>FEATURES</a:t>
            </a:r>
            <a:r>
              <a:rPr lang="en-US" sz="2400" dirty="0"/>
              <a:t>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14" name="ตัวแทนข้อความ 13">
            <a:extLst>
              <a:ext uri="{FF2B5EF4-FFF2-40B4-BE49-F238E27FC236}">
                <a16:creationId xmlns:a16="http://schemas.microsoft.com/office/drawing/2014/main" id="{949185F2-7A2D-4AFF-9B35-C37B324F09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822" y="1656488"/>
            <a:ext cx="2572929" cy="1224364"/>
          </a:xfrm>
        </p:spPr>
        <p:txBody>
          <a:bodyPr/>
          <a:lstStyle/>
          <a:p>
            <a:r>
              <a:rPr lang="th-TH" dirty="0"/>
              <a:t>แถบเมนูในกรอบคือการแบ่งประเภทของอาหาร </a:t>
            </a:r>
          </a:p>
          <a:p>
            <a:r>
              <a:rPr lang="th-TH" dirty="0"/>
              <a:t>เมื่อคลิกที่ แถบ </a:t>
            </a:r>
            <a:r>
              <a:rPr lang="en-US" dirty="0"/>
              <a:t>Foods</a:t>
            </a:r>
          </a:p>
          <a:p>
            <a:r>
              <a:rPr lang="th-TH" dirty="0"/>
              <a:t>จะปรากฎเมนูอาหารประเภทของคาวขึ้นมาให้เลือกสั่งซื้อ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3D780-48FD-4361-99ED-EC5252AB9A9A}"/>
              </a:ext>
            </a:extLst>
          </p:cNvPr>
          <p:cNvGrpSpPr/>
          <p:nvPr/>
        </p:nvGrpSpPr>
        <p:grpSpPr>
          <a:xfrm>
            <a:off x="3961953" y="37626"/>
            <a:ext cx="1516266" cy="2188851"/>
            <a:chOff x="3961953" y="37626"/>
            <a:chExt cx="1516266" cy="21888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FF65E-7BCC-418F-B51C-E7671C67DC2B}"/>
                </a:ext>
              </a:extLst>
            </p:cNvPr>
            <p:cNvGrpSpPr/>
            <p:nvPr/>
          </p:nvGrpSpPr>
          <p:grpSpPr>
            <a:xfrm rot="21023125">
              <a:off x="4145957" y="37626"/>
              <a:ext cx="1332262" cy="2188851"/>
              <a:chOff x="115080" y="2215167"/>
              <a:chExt cx="853517" cy="140229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B907EC-0002-4E43-B281-E11FE0C4F8C0}"/>
                  </a:ext>
                </a:extLst>
              </p:cNvPr>
              <p:cNvSpPr/>
              <p:nvPr userDrawn="1"/>
            </p:nvSpPr>
            <p:spPr>
              <a:xfrm rot="17139227">
                <a:off x="-159308" y="2489555"/>
                <a:ext cx="1402294" cy="853517"/>
              </a:xfrm>
              <a:custGeom>
                <a:avLst/>
                <a:gdLst>
                  <a:gd name="connsiteX0" fmla="*/ 33954 w 833101"/>
                  <a:gd name="connsiteY0" fmla="*/ 87960 h 454744"/>
                  <a:gd name="connsiteX1" fmla="*/ 35859 w 833101"/>
                  <a:gd name="connsiteY1" fmla="*/ 86055 h 454744"/>
                  <a:gd name="connsiteX2" fmla="*/ 40621 w 833101"/>
                  <a:gd name="connsiteY2" fmla="*/ 81292 h 454744"/>
                  <a:gd name="connsiteX3" fmla="*/ 50146 w 833101"/>
                  <a:gd name="connsiteY3" fmla="*/ 73673 h 454744"/>
                  <a:gd name="connsiteX4" fmla="*/ 79674 w 833101"/>
                  <a:gd name="connsiteY4" fmla="*/ 57480 h 454744"/>
                  <a:gd name="connsiteX5" fmla="*/ 152064 w 833101"/>
                  <a:gd name="connsiteY5" fmla="*/ 36525 h 454744"/>
                  <a:gd name="connsiteX6" fmla="*/ 249219 w 833101"/>
                  <a:gd name="connsiteY6" fmla="*/ 82245 h 454744"/>
                  <a:gd name="connsiteX7" fmla="*/ 230169 w 833101"/>
                  <a:gd name="connsiteY7" fmla="*/ 160350 h 454744"/>
                  <a:gd name="connsiteX8" fmla="*/ 207309 w 833101"/>
                  <a:gd name="connsiteY8" fmla="*/ 241313 h 454744"/>
                  <a:gd name="connsiteX9" fmla="*/ 302559 w 833101"/>
                  <a:gd name="connsiteY9" fmla="*/ 324180 h 454744"/>
                  <a:gd name="connsiteX10" fmla="*/ 403524 w 833101"/>
                  <a:gd name="connsiteY10" fmla="*/ 229882 h 454744"/>
                  <a:gd name="connsiteX11" fmla="*/ 476866 w 833101"/>
                  <a:gd name="connsiteY11" fmla="*/ 191782 h 454744"/>
                  <a:gd name="connsiteX12" fmla="*/ 540684 w 833101"/>
                  <a:gd name="connsiteY12" fmla="*/ 224167 h 454744"/>
                  <a:gd name="connsiteX13" fmla="*/ 574974 w 833101"/>
                  <a:gd name="connsiteY13" fmla="*/ 294652 h 454744"/>
                  <a:gd name="connsiteX14" fmla="*/ 603549 w 833101"/>
                  <a:gd name="connsiteY14" fmla="*/ 361327 h 454744"/>
                  <a:gd name="connsiteX15" fmla="*/ 715944 w 833101"/>
                  <a:gd name="connsiteY15" fmla="*/ 454673 h 454744"/>
                  <a:gd name="connsiteX16" fmla="*/ 783571 w 833101"/>
                  <a:gd name="connsiteY16" fmla="*/ 429907 h 454744"/>
                  <a:gd name="connsiteX17" fmla="*/ 816909 w 833101"/>
                  <a:gd name="connsiteY17" fmla="*/ 367995 h 454744"/>
                  <a:gd name="connsiteX18" fmla="*/ 833102 w 833101"/>
                  <a:gd name="connsiteY18" fmla="*/ 213690 h 454744"/>
                  <a:gd name="connsiteX19" fmla="*/ 833102 w 833101"/>
                  <a:gd name="connsiteY19" fmla="*/ 187973 h 454744"/>
                  <a:gd name="connsiteX20" fmla="*/ 796907 w 833101"/>
                  <a:gd name="connsiteY20" fmla="*/ 187973 h 454744"/>
                  <a:gd name="connsiteX21" fmla="*/ 789287 w 833101"/>
                  <a:gd name="connsiteY21" fmla="*/ 324180 h 454744"/>
                  <a:gd name="connsiteX22" fmla="*/ 721659 w 833101"/>
                  <a:gd name="connsiteY22" fmla="*/ 418477 h 454744"/>
                  <a:gd name="connsiteX23" fmla="*/ 628314 w 833101"/>
                  <a:gd name="connsiteY23" fmla="*/ 332752 h 454744"/>
                  <a:gd name="connsiteX24" fmla="*/ 561639 w 833101"/>
                  <a:gd name="connsiteY24" fmla="*/ 194640 h 454744"/>
                  <a:gd name="connsiteX25" fmla="*/ 488296 w 833101"/>
                  <a:gd name="connsiteY25" fmla="*/ 156540 h 454744"/>
                  <a:gd name="connsiteX26" fmla="*/ 395904 w 833101"/>
                  <a:gd name="connsiteY26" fmla="*/ 189877 h 454744"/>
                  <a:gd name="connsiteX27" fmla="*/ 302559 w 833101"/>
                  <a:gd name="connsiteY27" fmla="*/ 286080 h 454744"/>
                  <a:gd name="connsiteX28" fmla="*/ 280652 w 833101"/>
                  <a:gd name="connsiteY28" fmla="*/ 295605 h 454744"/>
                  <a:gd name="connsiteX29" fmla="*/ 259696 w 833101"/>
                  <a:gd name="connsiteY29" fmla="*/ 287985 h 454744"/>
                  <a:gd name="connsiteX30" fmla="*/ 246361 w 833101"/>
                  <a:gd name="connsiteY30" fmla="*/ 226073 h 454744"/>
                  <a:gd name="connsiteX31" fmla="*/ 282557 w 833101"/>
                  <a:gd name="connsiteY31" fmla="*/ 64148 h 454744"/>
                  <a:gd name="connsiteX32" fmla="*/ 167304 w 833101"/>
                  <a:gd name="connsiteY32" fmla="*/ 330 h 454744"/>
                  <a:gd name="connsiteX33" fmla="*/ 24429 w 833101"/>
                  <a:gd name="connsiteY33" fmla="*/ 49860 h 454744"/>
                  <a:gd name="connsiteX34" fmla="*/ 2522 w 833101"/>
                  <a:gd name="connsiteY34" fmla="*/ 71767 h 454744"/>
                  <a:gd name="connsiteX35" fmla="*/ 9189 w 833101"/>
                  <a:gd name="connsiteY35" fmla="*/ 96532 h 454744"/>
                  <a:gd name="connsiteX36" fmla="*/ 33954 w 833101"/>
                  <a:gd name="connsiteY36" fmla="*/ 87960 h 454744"/>
                  <a:gd name="connsiteX37" fmla="*/ 33954 w 833101"/>
                  <a:gd name="connsiteY37" fmla="*/ 87960 h 45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33101" h="454744">
                    <a:moveTo>
                      <a:pt x="33954" y="87960"/>
                    </a:moveTo>
                    <a:cubicBezTo>
                      <a:pt x="32049" y="90817"/>
                      <a:pt x="35859" y="86055"/>
                      <a:pt x="35859" y="86055"/>
                    </a:cubicBezTo>
                    <a:cubicBezTo>
                      <a:pt x="37764" y="84150"/>
                      <a:pt x="38716" y="83198"/>
                      <a:pt x="40621" y="81292"/>
                    </a:cubicBezTo>
                    <a:cubicBezTo>
                      <a:pt x="44432" y="77482"/>
                      <a:pt x="46336" y="76530"/>
                      <a:pt x="50146" y="73673"/>
                    </a:cubicBezTo>
                    <a:cubicBezTo>
                      <a:pt x="59671" y="67005"/>
                      <a:pt x="69196" y="62242"/>
                      <a:pt x="79674" y="57480"/>
                    </a:cubicBezTo>
                    <a:cubicBezTo>
                      <a:pt x="102534" y="47002"/>
                      <a:pt x="127299" y="40335"/>
                      <a:pt x="152064" y="36525"/>
                    </a:cubicBezTo>
                    <a:cubicBezTo>
                      <a:pt x="191116" y="31762"/>
                      <a:pt x="246361" y="34620"/>
                      <a:pt x="249219" y="82245"/>
                    </a:cubicBezTo>
                    <a:cubicBezTo>
                      <a:pt x="251124" y="108915"/>
                      <a:pt x="239694" y="135585"/>
                      <a:pt x="230169" y="160350"/>
                    </a:cubicBezTo>
                    <a:cubicBezTo>
                      <a:pt x="219691" y="187020"/>
                      <a:pt x="209214" y="212738"/>
                      <a:pt x="207309" y="241313"/>
                    </a:cubicBezTo>
                    <a:cubicBezTo>
                      <a:pt x="203499" y="292748"/>
                      <a:pt x="249219" y="346087"/>
                      <a:pt x="302559" y="324180"/>
                    </a:cubicBezTo>
                    <a:cubicBezTo>
                      <a:pt x="346374" y="306082"/>
                      <a:pt x="373044" y="263220"/>
                      <a:pt x="403524" y="229882"/>
                    </a:cubicBezTo>
                    <a:cubicBezTo>
                      <a:pt x="421621" y="209880"/>
                      <a:pt x="450196" y="192735"/>
                      <a:pt x="476866" y="191782"/>
                    </a:cubicBezTo>
                    <a:cubicBezTo>
                      <a:pt x="502584" y="190830"/>
                      <a:pt x="524491" y="204165"/>
                      <a:pt x="540684" y="224167"/>
                    </a:cubicBezTo>
                    <a:cubicBezTo>
                      <a:pt x="557829" y="245123"/>
                      <a:pt x="566402" y="269887"/>
                      <a:pt x="574974" y="294652"/>
                    </a:cubicBezTo>
                    <a:cubicBezTo>
                      <a:pt x="582594" y="317512"/>
                      <a:pt x="592119" y="339420"/>
                      <a:pt x="603549" y="361327"/>
                    </a:cubicBezTo>
                    <a:cubicBezTo>
                      <a:pt x="626409" y="404190"/>
                      <a:pt x="662604" y="451815"/>
                      <a:pt x="715944" y="454673"/>
                    </a:cubicBezTo>
                    <a:cubicBezTo>
                      <a:pt x="739757" y="455625"/>
                      <a:pt x="766427" y="447052"/>
                      <a:pt x="783571" y="429907"/>
                    </a:cubicBezTo>
                    <a:cubicBezTo>
                      <a:pt x="800716" y="413715"/>
                      <a:pt x="810241" y="389902"/>
                      <a:pt x="816909" y="367995"/>
                    </a:cubicBezTo>
                    <a:cubicBezTo>
                      <a:pt x="831196" y="318465"/>
                      <a:pt x="833102" y="265125"/>
                      <a:pt x="833102" y="213690"/>
                    </a:cubicBezTo>
                    <a:cubicBezTo>
                      <a:pt x="833102" y="205117"/>
                      <a:pt x="833102" y="196545"/>
                      <a:pt x="833102" y="187973"/>
                    </a:cubicBezTo>
                    <a:cubicBezTo>
                      <a:pt x="833102" y="165113"/>
                      <a:pt x="796907" y="165113"/>
                      <a:pt x="796907" y="187973"/>
                    </a:cubicBezTo>
                    <a:cubicBezTo>
                      <a:pt x="796907" y="233692"/>
                      <a:pt x="796907" y="279412"/>
                      <a:pt x="789287" y="324180"/>
                    </a:cubicBezTo>
                    <a:cubicBezTo>
                      <a:pt x="782619" y="364185"/>
                      <a:pt x="770237" y="416573"/>
                      <a:pt x="721659" y="418477"/>
                    </a:cubicBezTo>
                    <a:cubicBezTo>
                      <a:pt x="675939" y="420382"/>
                      <a:pt x="645459" y="367995"/>
                      <a:pt x="628314" y="332752"/>
                    </a:cubicBezTo>
                    <a:cubicBezTo>
                      <a:pt x="605454" y="286080"/>
                      <a:pt x="596882" y="233692"/>
                      <a:pt x="561639" y="194640"/>
                    </a:cubicBezTo>
                    <a:cubicBezTo>
                      <a:pt x="542589" y="173685"/>
                      <a:pt x="516871" y="158445"/>
                      <a:pt x="488296" y="156540"/>
                    </a:cubicBezTo>
                    <a:cubicBezTo>
                      <a:pt x="454959" y="153682"/>
                      <a:pt x="422574" y="169875"/>
                      <a:pt x="395904" y="189877"/>
                    </a:cubicBezTo>
                    <a:cubicBezTo>
                      <a:pt x="360662" y="217500"/>
                      <a:pt x="339707" y="260363"/>
                      <a:pt x="302559" y="286080"/>
                    </a:cubicBezTo>
                    <a:cubicBezTo>
                      <a:pt x="295891" y="290843"/>
                      <a:pt x="286366" y="295605"/>
                      <a:pt x="280652" y="295605"/>
                    </a:cubicBezTo>
                    <a:cubicBezTo>
                      <a:pt x="272079" y="296557"/>
                      <a:pt x="267316" y="294652"/>
                      <a:pt x="259696" y="287985"/>
                    </a:cubicBezTo>
                    <a:cubicBezTo>
                      <a:pt x="241599" y="271793"/>
                      <a:pt x="240646" y="248932"/>
                      <a:pt x="246361" y="226073"/>
                    </a:cubicBezTo>
                    <a:cubicBezTo>
                      <a:pt x="258744" y="173685"/>
                      <a:pt x="296844" y="120345"/>
                      <a:pt x="282557" y="64148"/>
                    </a:cubicBezTo>
                    <a:cubicBezTo>
                      <a:pt x="269221" y="12712"/>
                      <a:pt x="213977" y="-2527"/>
                      <a:pt x="167304" y="330"/>
                    </a:cubicBezTo>
                    <a:cubicBezTo>
                      <a:pt x="117774" y="3187"/>
                      <a:pt x="64434" y="19380"/>
                      <a:pt x="24429" y="49860"/>
                    </a:cubicBezTo>
                    <a:cubicBezTo>
                      <a:pt x="15857" y="56527"/>
                      <a:pt x="9189" y="63195"/>
                      <a:pt x="2522" y="71767"/>
                    </a:cubicBezTo>
                    <a:cubicBezTo>
                      <a:pt x="-3193" y="79387"/>
                      <a:pt x="1569" y="91770"/>
                      <a:pt x="9189" y="96532"/>
                    </a:cubicBezTo>
                    <a:cubicBezTo>
                      <a:pt x="18714" y="99390"/>
                      <a:pt x="28239" y="95580"/>
                      <a:pt x="33954" y="87960"/>
                    </a:cubicBezTo>
                    <a:lnTo>
                      <a:pt x="33954" y="8796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B245FA0-A63B-4924-9F41-2EB8305849AB}"/>
                  </a:ext>
                </a:extLst>
              </p:cNvPr>
              <p:cNvSpPr/>
              <p:nvPr userDrawn="1"/>
            </p:nvSpPr>
            <p:spPr>
              <a:xfrm rot="17139227">
                <a:off x="725319" y="2460069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23EBD9F-5E18-425E-A597-E245C6141BEF}"/>
                  </a:ext>
                </a:extLst>
              </p:cNvPr>
              <p:cNvSpPr/>
              <p:nvPr userDrawn="1"/>
            </p:nvSpPr>
            <p:spPr>
              <a:xfrm rot="17139227">
                <a:off x="604714" y="2824213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D4756CA-571D-4588-9739-39E69F1F7E97}"/>
                  </a:ext>
                </a:extLst>
              </p:cNvPr>
              <p:cNvSpPr/>
              <p:nvPr userDrawn="1"/>
            </p:nvSpPr>
            <p:spPr>
              <a:xfrm rot="17139227">
                <a:off x="167227" y="3199465"/>
                <a:ext cx="81766" cy="94750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B290E935-8486-4FD8-834B-7A607E120566}"/>
                </a:ext>
              </a:extLst>
            </p:cNvPr>
            <p:cNvGrpSpPr/>
            <p:nvPr/>
          </p:nvGrpSpPr>
          <p:grpSpPr>
            <a:xfrm rot="2284957" flipH="1" flipV="1">
              <a:off x="3961953" y="68616"/>
              <a:ext cx="539971" cy="1103078"/>
              <a:chOff x="4780544" y="2511345"/>
              <a:chExt cx="413645" cy="84501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1A1CF0-073B-485C-BBC7-D5A5E62B377E}"/>
                  </a:ext>
                </a:extLst>
              </p:cNvPr>
              <p:cNvSpPr/>
              <p:nvPr/>
            </p:nvSpPr>
            <p:spPr>
              <a:xfrm>
                <a:off x="4854177" y="2634984"/>
                <a:ext cx="155072" cy="425482"/>
              </a:xfrm>
              <a:custGeom>
                <a:avLst/>
                <a:gdLst>
                  <a:gd name="connsiteX0" fmla="*/ 76914 w 155072"/>
                  <a:gd name="connsiteY0" fmla="*/ 9156 h 425482"/>
                  <a:gd name="connsiteX1" fmla="*/ 108347 w 155072"/>
                  <a:gd name="connsiteY1" fmla="*/ 100596 h 425482"/>
                  <a:gd name="connsiteX2" fmla="*/ 119777 w 155072"/>
                  <a:gd name="connsiteY2" fmla="*/ 213943 h 425482"/>
                  <a:gd name="connsiteX3" fmla="*/ 138827 w 155072"/>
                  <a:gd name="connsiteY3" fmla="*/ 327291 h 425482"/>
                  <a:gd name="connsiteX4" fmla="*/ 154067 w 155072"/>
                  <a:gd name="connsiteY4" fmla="*/ 414921 h 425482"/>
                  <a:gd name="connsiteX5" fmla="*/ 96917 w 155072"/>
                  <a:gd name="connsiteY5" fmla="*/ 395871 h 425482"/>
                  <a:gd name="connsiteX6" fmla="*/ 11192 w 155072"/>
                  <a:gd name="connsiteY6" fmla="*/ 226325 h 425482"/>
                  <a:gd name="connsiteX7" fmla="*/ 15954 w 155072"/>
                  <a:gd name="connsiteY7" fmla="*/ 45350 h 425482"/>
                  <a:gd name="connsiteX8" fmla="*/ 76914 w 155072"/>
                  <a:gd name="connsiteY8" fmla="*/ 9156 h 42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072" h="425482">
                    <a:moveTo>
                      <a:pt x="76914" y="9156"/>
                    </a:moveTo>
                    <a:cubicBezTo>
                      <a:pt x="98822" y="32968"/>
                      <a:pt x="103584" y="71068"/>
                      <a:pt x="108347" y="100596"/>
                    </a:cubicBezTo>
                    <a:cubicBezTo>
                      <a:pt x="114062" y="138696"/>
                      <a:pt x="115967" y="176796"/>
                      <a:pt x="119777" y="213943"/>
                    </a:cubicBezTo>
                    <a:cubicBezTo>
                      <a:pt x="123587" y="252043"/>
                      <a:pt x="130254" y="290143"/>
                      <a:pt x="138827" y="327291"/>
                    </a:cubicBezTo>
                    <a:cubicBezTo>
                      <a:pt x="145494" y="354913"/>
                      <a:pt x="158829" y="386346"/>
                      <a:pt x="154067" y="414921"/>
                    </a:cubicBezTo>
                    <a:cubicBezTo>
                      <a:pt x="149304" y="444448"/>
                      <a:pt x="104537" y="403491"/>
                      <a:pt x="96917" y="395871"/>
                    </a:cubicBezTo>
                    <a:cubicBezTo>
                      <a:pt x="51197" y="349198"/>
                      <a:pt x="24527" y="286333"/>
                      <a:pt x="11192" y="226325"/>
                    </a:cubicBezTo>
                    <a:cubicBezTo>
                      <a:pt x="-2143" y="169175"/>
                      <a:pt x="-6906" y="102500"/>
                      <a:pt x="15954" y="45350"/>
                    </a:cubicBezTo>
                    <a:cubicBezTo>
                      <a:pt x="22622" y="26300"/>
                      <a:pt x="50244" y="-19419"/>
                      <a:pt x="76914" y="9156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8734D8C-92D0-4D3B-9C90-5C401A4E3C4B}"/>
                  </a:ext>
                </a:extLst>
              </p:cNvPr>
              <p:cNvSpPr/>
              <p:nvPr/>
            </p:nvSpPr>
            <p:spPr>
              <a:xfrm>
                <a:off x="5024084" y="2511345"/>
                <a:ext cx="170104" cy="421830"/>
              </a:xfrm>
              <a:custGeom>
                <a:avLst/>
                <a:gdLst>
                  <a:gd name="connsiteX0" fmla="*/ 99412 w 170104"/>
                  <a:gd name="connsiteY0" fmla="*/ 8017 h 421830"/>
                  <a:gd name="connsiteX1" fmla="*/ 63217 w 170104"/>
                  <a:gd name="connsiteY1" fmla="*/ 98505 h 421830"/>
                  <a:gd name="connsiteX2" fmla="*/ 45120 w 170104"/>
                  <a:gd name="connsiteY2" fmla="*/ 211852 h 421830"/>
                  <a:gd name="connsiteX3" fmla="*/ 20355 w 170104"/>
                  <a:gd name="connsiteY3" fmla="*/ 324247 h 421830"/>
                  <a:gd name="connsiteX4" fmla="*/ 352 w 170104"/>
                  <a:gd name="connsiteY4" fmla="*/ 410924 h 421830"/>
                  <a:gd name="connsiteX5" fmla="*/ 58455 w 170104"/>
                  <a:gd name="connsiteY5" fmla="*/ 394732 h 421830"/>
                  <a:gd name="connsiteX6" fmla="*/ 153705 w 170104"/>
                  <a:gd name="connsiteY6" fmla="*/ 229949 h 421830"/>
                  <a:gd name="connsiteX7" fmla="*/ 158467 w 170104"/>
                  <a:gd name="connsiteY7" fmla="*/ 48975 h 421830"/>
                  <a:gd name="connsiteX8" fmla="*/ 99412 w 170104"/>
                  <a:gd name="connsiteY8" fmla="*/ 8017 h 42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104" h="421830">
                    <a:moveTo>
                      <a:pt x="99412" y="8017"/>
                    </a:moveTo>
                    <a:cubicBezTo>
                      <a:pt x="75600" y="30877"/>
                      <a:pt x="69885" y="68977"/>
                      <a:pt x="63217" y="98505"/>
                    </a:cubicBezTo>
                    <a:cubicBezTo>
                      <a:pt x="55597" y="135652"/>
                      <a:pt x="50835" y="173752"/>
                      <a:pt x="45120" y="211852"/>
                    </a:cubicBezTo>
                    <a:cubicBezTo>
                      <a:pt x="39405" y="249952"/>
                      <a:pt x="30832" y="287099"/>
                      <a:pt x="20355" y="324247"/>
                    </a:cubicBezTo>
                    <a:cubicBezTo>
                      <a:pt x="12735" y="350917"/>
                      <a:pt x="-2505" y="382349"/>
                      <a:pt x="352" y="410924"/>
                    </a:cubicBezTo>
                    <a:cubicBezTo>
                      <a:pt x="4162" y="440452"/>
                      <a:pt x="50835" y="401399"/>
                      <a:pt x="58455" y="394732"/>
                    </a:cubicBezTo>
                    <a:cubicBezTo>
                      <a:pt x="106080" y="349965"/>
                      <a:pt x="136560" y="288052"/>
                      <a:pt x="153705" y="229949"/>
                    </a:cubicBezTo>
                    <a:cubicBezTo>
                      <a:pt x="169897" y="173752"/>
                      <a:pt x="178470" y="107077"/>
                      <a:pt x="158467" y="48975"/>
                    </a:cubicBezTo>
                    <a:cubicBezTo>
                      <a:pt x="152752" y="28020"/>
                      <a:pt x="127987" y="-18653"/>
                      <a:pt x="99412" y="801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0D0C44-DEF7-412F-BC55-5C6469DA3E08}"/>
                  </a:ext>
                </a:extLst>
              </p:cNvPr>
              <p:cNvSpPr/>
              <p:nvPr/>
            </p:nvSpPr>
            <p:spPr>
              <a:xfrm>
                <a:off x="4780544" y="2979347"/>
                <a:ext cx="302807" cy="377011"/>
              </a:xfrm>
              <a:custGeom>
                <a:avLst/>
                <a:gdLst>
                  <a:gd name="connsiteX0" fmla="*/ 41010 w 302807"/>
                  <a:gd name="connsiteY0" fmla="*/ 2930 h 377011"/>
                  <a:gd name="connsiteX1" fmla="*/ 113400 w 302807"/>
                  <a:gd name="connsiteY1" fmla="*/ 78178 h 377011"/>
                  <a:gd name="connsiteX2" fmla="*/ 177218 w 302807"/>
                  <a:gd name="connsiteY2" fmla="*/ 182000 h 377011"/>
                  <a:gd name="connsiteX3" fmla="*/ 247703 w 302807"/>
                  <a:gd name="connsiteY3" fmla="*/ 282965 h 377011"/>
                  <a:gd name="connsiteX4" fmla="*/ 301995 w 302807"/>
                  <a:gd name="connsiteY4" fmla="*/ 361070 h 377011"/>
                  <a:gd name="connsiteX5" fmla="*/ 239130 w 302807"/>
                  <a:gd name="connsiteY5" fmla="*/ 365833 h 377011"/>
                  <a:gd name="connsiteX6" fmla="*/ 79110 w 302807"/>
                  <a:gd name="connsiteY6" fmla="*/ 238197 h 377011"/>
                  <a:gd name="connsiteX7" fmla="*/ 1005 w 302807"/>
                  <a:gd name="connsiteY7" fmla="*/ 62937 h 377011"/>
                  <a:gd name="connsiteX8" fmla="*/ 41010 w 302807"/>
                  <a:gd name="connsiteY8" fmla="*/ 2930 h 37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807" h="377011">
                    <a:moveTo>
                      <a:pt x="41010" y="2930"/>
                    </a:moveTo>
                    <a:cubicBezTo>
                      <a:pt x="73395" y="16265"/>
                      <a:pt x="95303" y="51508"/>
                      <a:pt x="113400" y="78178"/>
                    </a:cubicBezTo>
                    <a:cubicBezTo>
                      <a:pt x="136260" y="112468"/>
                      <a:pt x="156263" y="147710"/>
                      <a:pt x="177218" y="182000"/>
                    </a:cubicBezTo>
                    <a:cubicBezTo>
                      <a:pt x="198173" y="217243"/>
                      <a:pt x="221985" y="250580"/>
                      <a:pt x="247703" y="282965"/>
                    </a:cubicBezTo>
                    <a:cubicBezTo>
                      <a:pt x="266753" y="306778"/>
                      <a:pt x="294375" y="331543"/>
                      <a:pt x="301995" y="361070"/>
                    </a:cubicBezTo>
                    <a:cubicBezTo>
                      <a:pt x="310568" y="391550"/>
                      <a:pt x="248655" y="369643"/>
                      <a:pt x="239130" y="365833"/>
                    </a:cubicBezTo>
                    <a:cubicBezTo>
                      <a:pt x="174360" y="339162"/>
                      <a:pt x="119115" y="289633"/>
                      <a:pt x="79110" y="238197"/>
                    </a:cubicBezTo>
                    <a:cubicBezTo>
                      <a:pt x="40058" y="188668"/>
                      <a:pt x="4815" y="126755"/>
                      <a:pt x="1005" y="62937"/>
                    </a:cubicBezTo>
                    <a:cubicBezTo>
                      <a:pt x="-2805" y="41983"/>
                      <a:pt x="2910" y="-13263"/>
                      <a:pt x="41010" y="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59B4F246-D992-BF0F-5922-DE06A692036F}"/>
              </a:ext>
            </a:extLst>
          </p:cNvPr>
          <p:cNvGrpSpPr/>
          <p:nvPr/>
        </p:nvGrpSpPr>
        <p:grpSpPr>
          <a:xfrm>
            <a:off x="5748822" y="294969"/>
            <a:ext cx="1763023" cy="344128"/>
            <a:chOff x="0" y="0"/>
            <a:chExt cx="16600689" cy="38354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3D4EAB75-2336-9EDE-9F15-E36390B6F86B}"/>
                </a:ext>
              </a:extLst>
            </p:cNvPr>
            <p:cNvSpPr/>
            <p:nvPr/>
          </p:nvSpPr>
          <p:spPr>
            <a:xfrm>
              <a:off x="-12700" y="-12700"/>
              <a:ext cx="16626089" cy="3860800"/>
            </a:xfrm>
            <a:custGeom>
              <a:avLst/>
              <a:gdLst/>
              <a:ahLst/>
              <a:cxnLst/>
              <a:rect l="l" t="t" r="r" b="b"/>
              <a:pathLst>
                <a:path w="16626089" h="3860800">
                  <a:moveTo>
                    <a:pt x="15763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763759" y="3860800"/>
                  </a:lnTo>
                  <a:cubicBezTo>
                    <a:pt x="16236200" y="3860800"/>
                    <a:pt x="16626089" y="3470910"/>
                    <a:pt x="16626089" y="2998470"/>
                  </a:cubicBezTo>
                  <a:lnTo>
                    <a:pt x="16626089" y="862330"/>
                  </a:lnTo>
                  <a:cubicBezTo>
                    <a:pt x="16626089" y="389890"/>
                    <a:pt x="16236198" y="0"/>
                    <a:pt x="15763759" y="0"/>
                  </a:cubicBezTo>
                  <a:close/>
                  <a:moveTo>
                    <a:pt x="16435589" y="927100"/>
                  </a:moveTo>
                  <a:lnTo>
                    <a:pt x="16435589" y="2998470"/>
                  </a:lnTo>
                  <a:cubicBezTo>
                    <a:pt x="16435589" y="3365500"/>
                    <a:pt x="16130789" y="3670300"/>
                    <a:pt x="15763759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763759" y="190500"/>
                  </a:lnTo>
                  <a:cubicBezTo>
                    <a:pt x="16130789" y="190500"/>
                    <a:pt x="16435589" y="495300"/>
                    <a:pt x="16435589" y="862330"/>
                  </a:cubicBezTo>
                  <a:lnTo>
                    <a:pt x="16435589" y="9271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6265CD-9636-39F1-24C5-A25537AC2C94}"/>
              </a:ext>
            </a:extLst>
          </p:cNvPr>
          <p:cNvCxnSpPr/>
          <p:nvPr/>
        </p:nvCxnSpPr>
        <p:spPr>
          <a:xfrm flipH="1">
            <a:off x="3711317" y="472438"/>
            <a:ext cx="20503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E1257A-D206-8A0F-3701-710531BD4C09}"/>
              </a:ext>
            </a:extLst>
          </p:cNvPr>
          <p:cNvCxnSpPr>
            <a:cxnSpLocks/>
          </p:cNvCxnSpPr>
          <p:nvPr/>
        </p:nvCxnSpPr>
        <p:spPr>
          <a:xfrm>
            <a:off x="3711317" y="472438"/>
            <a:ext cx="0" cy="1796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C2799-1065-6A4C-4A01-CF4B53AD4A3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909751" y="2268670"/>
            <a:ext cx="80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13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06213A-E879-0B11-0706-24FD04D5B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2" y="0"/>
            <a:ext cx="4858654" cy="5143500"/>
          </a:xfrm>
          <a:prstGeom prst="rect">
            <a:avLst/>
          </a:prstGeom>
        </p:spPr>
      </p:pic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016B3C08-C298-43DD-9433-C51965443C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559" y="1003932"/>
            <a:ext cx="3494067" cy="1124801"/>
          </a:xfrm>
        </p:spPr>
        <p:txBody>
          <a:bodyPr/>
          <a:lstStyle/>
          <a:p>
            <a:pPr lvl="0"/>
            <a:r>
              <a:rPr lang="en-US" sz="2000" dirty="0"/>
              <a:t>FEATURES</a:t>
            </a:r>
            <a:r>
              <a:rPr lang="en-US" sz="2400" dirty="0"/>
              <a:t>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14" name="ตัวแทนข้อความ 13">
            <a:extLst>
              <a:ext uri="{FF2B5EF4-FFF2-40B4-BE49-F238E27FC236}">
                <a16:creationId xmlns:a16="http://schemas.microsoft.com/office/drawing/2014/main" id="{949185F2-7A2D-4AFF-9B35-C37B324F09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33641" y="2219529"/>
            <a:ext cx="2572929" cy="1224364"/>
          </a:xfrm>
        </p:spPr>
        <p:txBody>
          <a:bodyPr/>
          <a:lstStyle/>
          <a:p>
            <a:r>
              <a:rPr lang="th-TH" dirty="0"/>
              <a:t>เมื่อคลิกที่แถบเมนู </a:t>
            </a:r>
            <a:r>
              <a:rPr lang="en-US" dirty="0"/>
              <a:t>Drinks </a:t>
            </a:r>
          </a:p>
          <a:p>
            <a:r>
              <a:rPr lang="th-TH" dirty="0"/>
              <a:t>จะปรากฏเมนูอาหารประเภทเครื่องดื่มออกมาให้เลือกซื้อ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3D780-48FD-4361-99ED-EC5252AB9A9A}"/>
              </a:ext>
            </a:extLst>
          </p:cNvPr>
          <p:cNvGrpSpPr/>
          <p:nvPr/>
        </p:nvGrpSpPr>
        <p:grpSpPr>
          <a:xfrm>
            <a:off x="3961953" y="37626"/>
            <a:ext cx="1516266" cy="2188851"/>
            <a:chOff x="3961953" y="37626"/>
            <a:chExt cx="1516266" cy="21888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FF65E-7BCC-418F-B51C-E7671C67DC2B}"/>
                </a:ext>
              </a:extLst>
            </p:cNvPr>
            <p:cNvGrpSpPr/>
            <p:nvPr/>
          </p:nvGrpSpPr>
          <p:grpSpPr>
            <a:xfrm rot="21023125">
              <a:off x="4145957" y="37626"/>
              <a:ext cx="1332262" cy="2188851"/>
              <a:chOff x="115080" y="2215167"/>
              <a:chExt cx="853517" cy="140229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B907EC-0002-4E43-B281-E11FE0C4F8C0}"/>
                  </a:ext>
                </a:extLst>
              </p:cNvPr>
              <p:cNvSpPr/>
              <p:nvPr userDrawn="1"/>
            </p:nvSpPr>
            <p:spPr>
              <a:xfrm rot="17139227">
                <a:off x="-159308" y="2489555"/>
                <a:ext cx="1402294" cy="853517"/>
              </a:xfrm>
              <a:custGeom>
                <a:avLst/>
                <a:gdLst>
                  <a:gd name="connsiteX0" fmla="*/ 33954 w 833101"/>
                  <a:gd name="connsiteY0" fmla="*/ 87960 h 454744"/>
                  <a:gd name="connsiteX1" fmla="*/ 35859 w 833101"/>
                  <a:gd name="connsiteY1" fmla="*/ 86055 h 454744"/>
                  <a:gd name="connsiteX2" fmla="*/ 40621 w 833101"/>
                  <a:gd name="connsiteY2" fmla="*/ 81292 h 454744"/>
                  <a:gd name="connsiteX3" fmla="*/ 50146 w 833101"/>
                  <a:gd name="connsiteY3" fmla="*/ 73673 h 454744"/>
                  <a:gd name="connsiteX4" fmla="*/ 79674 w 833101"/>
                  <a:gd name="connsiteY4" fmla="*/ 57480 h 454744"/>
                  <a:gd name="connsiteX5" fmla="*/ 152064 w 833101"/>
                  <a:gd name="connsiteY5" fmla="*/ 36525 h 454744"/>
                  <a:gd name="connsiteX6" fmla="*/ 249219 w 833101"/>
                  <a:gd name="connsiteY6" fmla="*/ 82245 h 454744"/>
                  <a:gd name="connsiteX7" fmla="*/ 230169 w 833101"/>
                  <a:gd name="connsiteY7" fmla="*/ 160350 h 454744"/>
                  <a:gd name="connsiteX8" fmla="*/ 207309 w 833101"/>
                  <a:gd name="connsiteY8" fmla="*/ 241313 h 454744"/>
                  <a:gd name="connsiteX9" fmla="*/ 302559 w 833101"/>
                  <a:gd name="connsiteY9" fmla="*/ 324180 h 454744"/>
                  <a:gd name="connsiteX10" fmla="*/ 403524 w 833101"/>
                  <a:gd name="connsiteY10" fmla="*/ 229882 h 454744"/>
                  <a:gd name="connsiteX11" fmla="*/ 476866 w 833101"/>
                  <a:gd name="connsiteY11" fmla="*/ 191782 h 454744"/>
                  <a:gd name="connsiteX12" fmla="*/ 540684 w 833101"/>
                  <a:gd name="connsiteY12" fmla="*/ 224167 h 454744"/>
                  <a:gd name="connsiteX13" fmla="*/ 574974 w 833101"/>
                  <a:gd name="connsiteY13" fmla="*/ 294652 h 454744"/>
                  <a:gd name="connsiteX14" fmla="*/ 603549 w 833101"/>
                  <a:gd name="connsiteY14" fmla="*/ 361327 h 454744"/>
                  <a:gd name="connsiteX15" fmla="*/ 715944 w 833101"/>
                  <a:gd name="connsiteY15" fmla="*/ 454673 h 454744"/>
                  <a:gd name="connsiteX16" fmla="*/ 783571 w 833101"/>
                  <a:gd name="connsiteY16" fmla="*/ 429907 h 454744"/>
                  <a:gd name="connsiteX17" fmla="*/ 816909 w 833101"/>
                  <a:gd name="connsiteY17" fmla="*/ 367995 h 454744"/>
                  <a:gd name="connsiteX18" fmla="*/ 833102 w 833101"/>
                  <a:gd name="connsiteY18" fmla="*/ 213690 h 454744"/>
                  <a:gd name="connsiteX19" fmla="*/ 833102 w 833101"/>
                  <a:gd name="connsiteY19" fmla="*/ 187973 h 454744"/>
                  <a:gd name="connsiteX20" fmla="*/ 796907 w 833101"/>
                  <a:gd name="connsiteY20" fmla="*/ 187973 h 454744"/>
                  <a:gd name="connsiteX21" fmla="*/ 789287 w 833101"/>
                  <a:gd name="connsiteY21" fmla="*/ 324180 h 454744"/>
                  <a:gd name="connsiteX22" fmla="*/ 721659 w 833101"/>
                  <a:gd name="connsiteY22" fmla="*/ 418477 h 454744"/>
                  <a:gd name="connsiteX23" fmla="*/ 628314 w 833101"/>
                  <a:gd name="connsiteY23" fmla="*/ 332752 h 454744"/>
                  <a:gd name="connsiteX24" fmla="*/ 561639 w 833101"/>
                  <a:gd name="connsiteY24" fmla="*/ 194640 h 454744"/>
                  <a:gd name="connsiteX25" fmla="*/ 488296 w 833101"/>
                  <a:gd name="connsiteY25" fmla="*/ 156540 h 454744"/>
                  <a:gd name="connsiteX26" fmla="*/ 395904 w 833101"/>
                  <a:gd name="connsiteY26" fmla="*/ 189877 h 454744"/>
                  <a:gd name="connsiteX27" fmla="*/ 302559 w 833101"/>
                  <a:gd name="connsiteY27" fmla="*/ 286080 h 454744"/>
                  <a:gd name="connsiteX28" fmla="*/ 280652 w 833101"/>
                  <a:gd name="connsiteY28" fmla="*/ 295605 h 454744"/>
                  <a:gd name="connsiteX29" fmla="*/ 259696 w 833101"/>
                  <a:gd name="connsiteY29" fmla="*/ 287985 h 454744"/>
                  <a:gd name="connsiteX30" fmla="*/ 246361 w 833101"/>
                  <a:gd name="connsiteY30" fmla="*/ 226073 h 454744"/>
                  <a:gd name="connsiteX31" fmla="*/ 282557 w 833101"/>
                  <a:gd name="connsiteY31" fmla="*/ 64148 h 454744"/>
                  <a:gd name="connsiteX32" fmla="*/ 167304 w 833101"/>
                  <a:gd name="connsiteY32" fmla="*/ 330 h 454744"/>
                  <a:gd name="connsiteX33" fmla="*/ 24429 w 833101"/>
                  <a:gd name="connsiteY33" fmla="*/ 49860 h 454744"/>
                  <a:gd name="connsiteX34" fmla="*/ 2522 w 833101"/>
                  <a:gd name="connsiteY34" fmla="*/ 71767 h 454744"/>
                  <a:gd name="connsiteX35" fmla="*/ 9189 w 833101"/>
                  <a:gd name="connsiteY35" fmla="*/ 96532 h 454744"/>
                  <a:gd name="connsiteX36" fmla="*/ 33954 w 833101"/>
                  <a:gd name="connsiteY36" fmla="*/ 87960 h 454744"/>
                  <a:gd name="connsiteX37" fmla="*/ 33954 w 833101"/>
                  <a:gd name="connsiteY37" fmla="*/ 87960 h 45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33101" h="454744">
                    <a:moveTo>
                      <a:pt x="33954" y="87960"/>
                    </a:moveTo>
                    <a:cubicBezTo>
                      <a:pt x="32049" y="90817"/>
                      <a:pt x="35859" y="86055"/>
                      <a:pt x="35859" y="86055"/>
                    </a:cubicBezTo>
                    <a:cubicBezTo>
                      <a:pt x="37764" y="84150"/>
                      <a:pt x="38716" y="83198"/>
                      <a:pt x="40621" y="81292"/>
                    </a:cubicBezTo>
                    <a:cubicBezTo>
                      <a:pt x="44432" y="77482"/>
                      <a:pt x="46336" y="76530"/>
                      <a:pt x="50146" y="73673"/>
                    </a:cubicBezTo>
                    <a:cubicBezTo>
                      <a:pt x="59671" y="67005"/>
                      <a:pt x="69196" y="62242"/>
                      <a:pt x="79674" y="57480"/>
                    </a:cubicBezTo>
                    <a:cubicBezTo>
                      <a:pt x="102534" y="47002"/>
                      <a:pt x="127299" y="40335"/>
                      <a:pt x="152064" y="36525"/>
                    </a:cubicBezTo>
                    <a:cubicBezTo>
                      <a:pt x="191116" y="31762"/>
                      <a:pt x="246361" y="34620"/>
                      <a:pt x="249219" y="82245"/>
                    </a:cubicBezTo>
                    <a:cubicBezTo>
                      <a:pt x="251124" y="108915"/>
                      <a:pt x="239694" y="135585"/>
                      <a:pt x="230169" y="160350"/>
                    </a:cubicBezTo>
                    <a:cubicBezTo>
                      <a:pt x="219691" y="187020"/>
                      <a:pt x="209214" y="212738"/>
                      <a:pt x="207309" y="241313"/>
                    </a:cubicBezTo>
                    <a:cubicBezTo>
                      <a:pt x="203499" y="292748"/>
                      <a:pt x="249219" y="346087"/>
                      <a:pt x="302559" y="324180"/>
                    </a:cubicBezTo>
                    <a:cubicBezTo>
                      <a:pt x="346374" y="306082"/>
                      <a:pt x="373044" y="263220"/>
                      <a:pt x="403524" y="229882"/>
                    </a:cubicBezTo>
                    <a:cubicBezTo>
                      <a:pt x="421621" y="209880"/>
                      <a:pt x="450196" y="192735"/>
                      <a:pt x="476866" y="191782"/>
                    </a:cubicBezTo>
                    <a:cubicBezTo>
                      <a:pt x="502584" y="190830"/>
                      <a:pt x="524491" y="204165"/>
                      <a:pt x="540684" y="224167"/>
                    </a:cubicBezTo>
                    <a:cubicBezTo>
                      <a:pt x="557829" y="245123"/>
                      <a:pt x="566402" y="269887"/>
                      <a:pt x="574974" y="294652"/>
                    </a:cubicBezTo>
                    <a:cubicBezTo>
                      <a:pt x="582594" y="317512"/>
                      <a:pt x="592119" y="339420"/>
                      <a:pt x="603549" y="361327"/>
                    </a:cubicBezTo>
                    <a:cubicBezTo>
                      <a:pt x="626409" y="404190"/>
                      <a:pt x="662604" y="451815"/>
                      <a:pt x="715944" y="454673"/>
                    </a:cubicBezTo>
                    <a:cubicBezTo>
                      <a:pt x="739757" y="455625"/>
                      <a:pt x="766427" y="447052"/>
                      <a:pt x="783571" y="429907"/>
                    </a:cubicBezTo>
                    <a:cubicBezTo>
                      <a:pt x="800716" y="413715"/>
                      <a:pt x="810241" y="389902"/>
                      <a:pt x="816909" y="367995"/>
                    </a:cubicBezTo>
                    <a:cubicBezTo>
                      <a:pt x="831196" y="318465"/>
                      <a:pt x="833102" y="265125"/>
                      <a:pt x="833102" y="213690"/>
                    </a:cubicBezTo>
                    <a:cubicBezTo>
                      <a:pt x="833102" y="205117"/>
                      <a:pt x="833102" y="196545"/>
                      <a:pt x="833102" y="187973"/>
                    </a:cubicBezTo>
                    <a:cubicBezTo>
                      <a:pt x="833102" y="165113"/>
                      <a:pt x="796907" y="165113"/>
                      <a:pt x="796907" y="187973"/>
                    </a:cubicBezTo>
                    <a:cubicBezTo>
                      <a:pt x="796907" y="233692"/>
                      <a:pt x="796907" y="279412"/>
                      <a:pt x="789287" y="324180"/>
                    </a:cubicBezTo>
                    <a:cubicBezTo>
                      <a:pt x="782619" y="364185"/>
                      <a:pt x="770237" y="416573"/>
                      <a:pt x="721659" y="418477"/>
                    </a:cubicBezTo>
                    <a:cubicBezTo>
                      <a:pt x="675939" y="420382"/>
                      <a:pt x="645459" y="367995"/>
                      <a:pt x="628314" y="332752"/>
                    </a:cubicBezTo>
                    <a:cubicBezTo>
                      <a:pt x="605454" y="286080"/>
                      <a:pt x="596882" y="233692"/>
                      <a:pt x="561639" y="194640"/>
                    </a:cubicBezTo>
                    <a:cubicBezTo>
                      <a:pt x="542589" y="173685"/>
                      <a:pt x="516871" y="158445"/>
                      <a:pt x="488296" y="156540"/>
                    </a:cubicBezTo>
                    <a:cubicBezTo>
                      <a:pt x="454959" y="153682"/>
                      <a:pt x="422574" y="169875"/>
                      <a:pt x="395904" y="189877"/>
                    </a:cubicBezTo>
                    <a:cubicBezTo>
                      <a:pt x="360662" y="217500"/>
                      <a:pt x="339707" y="260363"/>
                      <a:pt x="302559" y="286080"/>
                    </a:cubicBezTo>
                    <a:cubicBezTo>
                      <a:pt x="295891" y="290843"/>
                      <a:pt x="286366" y="295605"/>
                      <a:pt x="280652" y="295605"/>
                    </a:cubicBezTo>
                    <a:cubicBezTo>
                      <a:pt x="272079" y="296557"/>
                      <a:pt x="267316" y="294652"/>
                      <a:pt x="259696" y="287985"/>
                    </a:cubicBezTo>
                    <a:cubicBezTo>
                      <a:pt x="241599" y="271793"/>
                      <a:pt x="240646" y="248932"/>
                      <a:pt x="246361" y="226073"/>
                    </a:cubicBezTo>
                    <a:cubicBezTo>
                      <a:pt x="258744" y="173685"/>
                      <a:pt x="296844" y="120345"/>
                      <a:pt x="282557" y="64148"/>
                    </a:cubicBezTo>
                    <a:cubicBezTo>
                      <a:pt x="269221" y="12712"/>
                      <a:pt x="213977" y="-2527"/>
                      <a:pt x="167304" y="330"/>
                    </a:cubicBezTo>
                    <a:cubicBezTo>
                      <a:pt x="117774" y="3187"/>
                      <a:pt x="64434" y="19380"/>
                      <a:pt x="24429" y="49860"/>
                    </a:cubicBezTo>
                    <a:cubicBezTo>
                      <a:pt x="15857" y="56527"/>
                      <a:pt x="9189" y="63195"/>
                      <a:pt x="2522" y="71767"/>
                    </a:cubicBezTo>
                    <a:cubicBezTo>
                      <a:pt x="-3193" y="79387"/>
                      <a:pt x="1569" y="91770"/>
                      <a:pt x="9189" y="96532"/>
                    </a:cubicBezTo>
                    <a:cubicBezTo>
                      <a:pt x="18714" y="99390"/>
                      <a:pt x="28239" y="95580"/>
                      <a:pt x="33954" y="87960"/>
                    </a:cubicBezTo>
                    <a:lnTo>
                      <a:pt x="33954" y="8796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B245FA0-A63B-4924-9F41-2EB8305849AB}"/>
                  </a:ext>
                </a:extLst>
              </p:cNvPr>
              <p:cNvSpPr/>
              <p:nvPr userDrawn="1"/>
            </p:nvSpPr>
            <p:spPr>
              <a:xfrm rot="17139227">
                <a:off x="725319" y="2460069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23EBD9F-5E18-425E-A597-E245C6141BEF}"/>
                  </a:ext>
                </a:extLst>
              </p:cNvPr>
              <p:cNvSpPr/>
              <p:nvPr userDrawn="1"/>
            </p:nvSpPr>
            <p:spPr>
              <a:xfrm rot="17139227">
                <a:off x="604714" y="2824213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D4756CA-571D-4588-9739-39E69F1F7E97}"/>
                  </a:ext>
                </a:extLst>
              </p:cNvPr>
              <p:cNvSpPr/>
              <p:nvPr userDrawn="1"/>
            </p:nvSpPr>
            <p:spPr>
              <a:xfrm rot="17139227">
                <a:off x="167227" y="3199465"/>
                <a:ext cx="81766" cy="94750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B290E935-8486-4FD8-834B-7A607E120566}"/>
                </a:ext>
              </a:extLst>
            </p:cNvPr>
            <p:cNvGrpSpPr/>
            <p:nvPr/>
          </p:nvGrpSpPr>
          <p:grpSpPr>
            <a:xfrm rot="2284957" flipH="1" flipV="1">
              <a:off x="3961953" y="68616"/>
              <a:ext cx="539971" cy="1103078"/>
              <a:chOff x="4780544" y="2511345"/>
              <a:chExt cx="413645" cy="84501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1A1CF0-073B-485C-BBC7-D5A5E62B377E}"/>
                  </a:ext>
                </a:extLst>
              </p:cNvPr>
              <p:cNvSpPr/>
              <p:nvPr/>
            </p:nvSpPr>
            <p:spPr>
              <a:xfrm>
                <a:off x="4854177" y="2634984"/>
                <a:ext cx="155072" cy="425482"/>
              </a:xfrm>
              <a:custGeom>
                <a:avLst/>
                <a:gdLst>
                  <a:gd name="connsiteX0" fmla="*/ 76914 w 155072"/>
                  <a:gd name="connsiteY0" fmla="*/ 9156 h 425482"/>
                  <a:gd name="connsiteX1" fmla="*/ 108347 w 155072"/>
                  <a:gd name="connsiteY1" fmla="*/ 100596 h 425482"/>
                  <a:gd name="connsiteX2" fmla="*/ 119777 w 155072"/>
                  <a:gd name="connsiteY2" fmla="*/ 213943 h 425482"/>
                  <a:gd name="connsiteX3" fmla="*/ 138827 w 155072"/>
                  <a:gd name="connsiteY3" fmla="*/ 327291 h 425482"/>
                  <a:gd name="connsiteX4" fmla="*/ 154067 w 155072"/>
                  <a:gd name="connsiteY4" fmla="*/ 414921 h 425482"/>
                  <a:gd name="connsiteX5" fmla="*/ 96917 w 155072"/>
                  <a:gd name="connsiteY5" fmla="*/ 395871 h 425482"/>
                  <a:gd name="connsiteX6" fmla="*/ 11192 w 155072"/>
                  <a:gd name="connsiteY6" fmla="*/ 226325 h 425482"/>
                  <a:gd name="connsiteX7" fmla="*/ 15954 w 155072"/>
                  <a:gd name="connsiteY7" fmla="*/ 45350 h 425482"/>
                  <a:gd name="connsiteX8" fmla="*/ 76914 w 155072"/>
                  <a:gd name="connsiteY8" fmla="*/ 9156 h 42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072" h="425482">
                    <a:moveTo>
                      <a:pt x="76914" y="9156"/>
                    </a:moveTo>
                    <a:cubicBezTo>
                      <a:pt x="98822" y="32968"/>
                      <a:pt x="103584" y="71068"/>
                      <a:pt x="108347" y="100596"/>
                    </a:cubicBezTo>
                    <a:cubicBezTo>
                      <a:pt x="114062" y="138696"/>
                      <a:pt x="115967" y="176796"/>
                      <a:pt x="119777" y="213943"/>
                    </a:cubicBezTo>
                    <a:cubicBezTo>
                      <a:pt x="123587" y="252043"/>
                      <a:pt x="130254" y="290143"/>
                      <a:pt x="138827" y="327291"/>
                    </a:cubicBezTo>
                    <a:cubicBezTo>
                      <a:pt x="145494" y="354913"/>
                      <a:pt x="158829" y="386346"/>
                      <a:pt x="154067" y="414921"/>
                    </a:cubicBezTo>
                    <a:cubicBezTo>
                      <a:pt x="149304" y="444448"/>
                      <a:pt x="104537" y="403491"/>
                      <a:pt x="96917" y="395871"/>
                    </a:cubicBezTo>
                    <a:cubicBezTo>
                      <a:pt x="51197" y="349198"/>
                      <a:pt x="24527" y="286333"/>
                      <a:pt x="11192" y="226325"/>
                    </a:cubicBezTo>
                    <a:cubicBezTo>
                      <a:pt x="-2143" y="169175"/>
                      <a:pt x="-6906" y="102500"/>
                      <a:pt x="15954" y="45350"/>
                    </a:cubicBezTo>
                    <a:cubicBezTo>
                      <a:pt x="22622" y="26300"/>
                      <a:pt x="50244" y="-19419"/>
                      <a:pt x="76914" y="9156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8734D8C-92D0-4D3B-9C90-5C401A4E3C4B}"/>
                  </a:ext>
                </a:extLst>
              </p:cNvPr>
              <p:cNvSpPr/>
              <p:nvPr/>
            </p:nvSpPr>
            <p:spPr>
              <a:xfrm>
                <a:off x="5024084" y="2511345"/>
                <a:ext cx="170104" cy="421830"/>
              </a:xfrm>
              <a:custGeom>
                <a:avLst/>
                <a:gdLst>
                  <a:gd name="connsiteX0" fmla="*/ 99412 w 170104"/>
                  <a:gd name="connsiteY0" fmla="*/ 8017 h 421830"/>
                  <a:gd name="connsiteX1" fmla="*/ 63217 w 170104"/>
                  <a:gd name="connsiteY1" fmla="*/ 98505 h 421830"/>
                  <a:gd name="connsiteX2" fmla="*/ 45120 w 170104"/>
                  <a:gd name="connsiteY2" fmla="*/ 211852 h 421830"/>
                  <a:gd name="connsiteX3" fmla="*/ 20355 w 170104"/>
                  <a:gd name="connsiteY3" fmla="*/ 324247 h 421830"/>
                  <a:gd name="connsiteX4" fmla="*/ 352 w 170104"/>
                  <a:gd name="connsiteY4" fmla="*/ 410924 h 421830"/>
                  <a:gd name="connsiteX5" fmla="*/ 58455 w 170104"/>
                  <a:gd name="connsiteY5" fmla="*/ 394732 h 421830"/>
                  <a:gd name="connsiteX6" fmla="*/ 153705 w 170104"/>
                  <a:gd name="connsiteY6" fmla="*/ 229949 h 421830"/>
                  <a:gd name="connsiteX7" fmla="*/ 158467 w 170104"/>
                  <a:gd name="connsiteY7" fmla="*/ 48975 h 421830"/>
                  <a:gd name="connsiteX8" fmla="*/ 99412 w 170104"/>
                  <a:gd name="connsiteY8" fmla="*/ 8017 h 42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104" h="421830">
                    <a:moveTo>
                      <a:pt x="99412" y="8017"/>
                    </a:moveTo>
                    <a:cubicBezTo>
                      <a:pt x="75600" y="30877"/>
                      <a:pt x="69885" y="68977"/>
                      <a:pt x="63217" y="98505"/>
                    </a:cubicBezTo>
                    <a:cubicBezTo>
                      <a:pt x="55597" y="135652"/>
                      <a:pt x="50835" y="173752"/>
                      <a:pt x="45120" y="211852"/>
                    </a:cubicBezTo>
                    <a:cubicBezTo>
                      <a:pt x="39405" y="249952"/>
                      <a:pt x="30832" y="287099"/>
                      <a:pt x="20355" y="324247"/>
                    </a:cubicBezTo>
                    <a:cubicBezTo>
                      <a:pt x="12735" y="350917"/>
                      <a:pt x="-2505" y="382349"/>
                      <a:pt x="352" y="410924"/>
                    </a:cubicBezTo>
                    <a:cubicBezTo>
                      <a:pt x="4162" y="440452"/>
                      <a:pt x="50835" y="401399"/>
                      <a:pt x="58455" y="394732"/>
                    </a:cubicBezTo>
                    <a:cubicBezTo>
                      <a:pt x="106080" y="349965"/>
                      <a:pt x="136560" y="288052"/>
                      <a:pt x="153705" y="229949"/>
                    </a:cubicBezTo>
                    <a:cubicBezTo>
                      <a:pt x="169897" y="173752"/>
                      <a:pt x="178470" y="107077"/>
                      <a:pt x="158467" y="48975"/>
                    </a:cubicBezTo>
                    <a:cubicBezTo>
                      <a:pt x="152752" y="28020"/>
                      <a:pt x="127987" y="-18653"/>
                      <a:pt x="99412" y="801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0D0C44-DEF7-412F-BC55-5C6469DA3E08}"/>
                  </a:ext>
                </a:extLst>
              </p:cNvPr>
              <p:cNvSpPr/>
              <p:nvPr/>
            </p:nvSpPr>
            <p:spPr>
              <a:xfrm>
                <a:off x="4780544" y="2979347"/>
                <a:ext cx="302807" cy="377011"/>
              </a:xfrm>
              <a:custGeom>
                <a:avLst/>
                <a:gdLst>
                  <a:gd name="connsiteX0" fmla="*/ 41010 w 302807"/>
                  <a:gd name="connsiteY0" fmla="*/ 2930 h 377011"/>
                  <a:gd name="connsiteX1" fmla="*/ 113400 w 302807"/>
                  <a:gd name="connsiteY1" fmla="*/ 78178 h 377011"/>
                  <a:gd name="connsiteX2" fmla="*/ 177218 w 302807"/>
                  <a:gd name="connsiteY2" fmla="*/ 182000 h 377011"/>
                  <a:gd name="connsiteX3" fmla="*/ 247703 w 302807"/>
                  <a:gd name="connsiteY3" fmla="*/ 282965 h 377011"/>
                  <a:gd name="connsiteX4" fmla="*/ 301995 w 302807"/>
                  <a:gd name="connsiteY4" fmla="*/ 361070 h 377011"/>
                  <a:gd name="connsiteX5" fmla="*/ 239130 w 302807"/>
                  <a:gd name="connsiteY5" fmla="*/ 365833 h 377011"/>
                  <a:gd name="connsiteX6" fmla="*/ 79110 w 302807"/>
                  <a:gd name="connsiteY6" fmla="*/ 238197 h 377011"/>
                  <a:gd name="connsiteX7" fmla="*/ 1005 w 302807"/>
                  <a:gd name="connsiteY7" fmla="*/ 62937 h 377011"/>
                  <a:gd name="connsiteX8" fmla="*/ 41010 w 302807"/>
                  <a:gd name="connsiteY8" fmla="*/ 2930 h 37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807" h="377011">
                    <a:moveTo>
                      <a:pt x="41010" y="2930"/>
                    </a:moveTo>
                    <a:cubicBezTo>
                      <a:pt x="73395" y="16265"/>
                      <a:pt x="95303" y="51508"/>
                      <a:pt x="113400" y="78178"/>
                    </a:cubicBezTo>
                    <a:cubicBezTo>
                      <a:pt x="136260" y="112468"/>
                      <a:pt x="156263" y="147710"/>
                      <a:pt x="177218" y="182000"/>
                    </a:cubicBezTo>
                    <a:cubicBezTo>
                      <a:pt x="198173" y="217243"/>
                      <a:pt x="221985" y="250580"/>
                      <a:pt x="247703" y="282965"/>
                    </a:cubicBezTo>
                    <a:cubicBezTo>
                      <a:pt x="266753" y="306778"/>
                      <a:pt x="294375" y="331543"/>
                      <a:pt x="301995" y="361070"/>
                    </a:cubicBezTo>
                    <a:cubicBezTo>
                      <a:pt x="310568" y="391550"/>
                      <a:pt x="248655" y="369643"/>
                      <a:pt x="239130" y="365833"/>
                    </a:cubicBezTo>
                    <a:cubicBezTo>
                      <a:pt x="174360" y="339162"/>
                      <a:pt x="119115" y="289633"/>
                      <a:pt x="79110" y="238197"/>
                    </a:cubicBezTo>
                    <a:cubicBezTo>
                      <a:pt x="40058" y="188668"/>
                      <a:pt x="4815" y="126755"/>
                      <a:pt x="1005" y="62937"/>
                    </a:cubicBezTo>
                    <a:cubicBezTo>
                      <a:pt x="-2805" y="41983"/>
                      <a:pt x="2910" y="-13263"/>
                      <a:pt x="41010" y="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59B4F246-D992-BF0F-5922-DE06A692036F}"/>
              </a:ext>
            </a:extLst>
          </p:cNvPr>
          <p:cNvGrpSpPr/>
          <p:nvPr/>
        </p:nvGrpSpPr>
        <p:grpSpPr>
          <a:xfrm>
            <a:off x="1438111" y="343493"/>
            <a:ext cx="1763023" cy="344128"/>
            <a:chOff x="0" y="0"/>
            <a:chExt cx="16600689" cy="38354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3D4EAB75-2336-9EDE-9F15-E36390B6F86B}"/>
                </a:ext>
              </a:extLst>
            </p:cNvPr>
            <p:cNvSpPr/>
            <p:nvPr/>
          </p:nvSpPr>
          <p:spPr>
            <a:xfrm>
              <a:off x="-12700" y="-12700"/>
              <a:ext cx="16626089" cy="3860800"/>
            </a:xfrm>
            <a:custGeom>
              <a:avLst/>
              <a:gdLst/>
              <a:ahLst/>
              <a:cxnLst/>
              <a:rect l="l" t="t" r="r" b="b"/>
              <a:pathLst>
                <a:path w="16626089" h="3860800">
                  <a:moveTo>
                    <a:pt x="15763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763759" y="3860800"/>
                  </a:lnTo>
                  <a:cubicBezTo>
                    <a:pt x="16236200" y="3860800"/>
                    <a:pt x="16626089" y="3470910"/>
                    <a:pt x="16626089" y="2998470"/>
                  </a:cubicBezTo>
                  <a:lnTo>
                    <a:pt x="16626089" y="862330"/>
                  </a:lnTo>
                  <a:cubicBezTo>
                    <a:pt x="16626089" y="389890"/>
                    <a:pt x="16236198" y="0"/>
                    <a:pt x="15763759" y="0"/>
                  </a:cubicBezTo>
                  <a:close/>
                  <a:moveTo>
                    <a:pt x="16435589" y="927100"/>
                  </a:moveTo>
                  <a:lnTo>
                    <a:pt x="16435589" y="2998470"/>
                  </a:lnTo>
                  <a:cubicBezTo>
                    <a:pt x="16435589" y="3365500"/>
                    <a:pt x="16130789" y="3670300"/>
                    <a:pt x="15763759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763759" y="190500"/>
                  </a:lnTo>
                  <a:cubicBezTo>
                    <a:pt x="16130789" y="190500"/>
                    <a:pt x="16435589" y="495300"/>
                    <a:pt x="16435589" y="862330"/>
                  </a:cubicBezTo>
                  <a:lnTo>
                    <a:pt x="16435589" y="9271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6265CD-9636-39F1-24C5-A25537AC2C94}"/>
              </a:ext>
            </a:extLst>
          </p:cNvPr>
          <p:cNvCxnSpPr/>
          <p:nvPr/>
        </p:nvCxnSpPr>
        <p:spPr>
          <a:xfrm flipH="1">
            <a:off x="3168474" y="515557"/>
            <a:ext cx="20503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E1257A-D206-8A0F-3701-710531BD4C09}"/>
              </a:ext>
            </a:extLst>
          </p:cNvPr>
          <p:cNvCxnSpPr>
            <a:cxnSpLocks/>
          </p:cNvCxnSpPr>
          <p:nvPr/>
        </p:nvCxnSpPr>
        <p:spPr>
          <a:xfrm>
            <a:off x="5233248" y="515557"/>
            <a:ext cx="0" cy="1796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C2799-1065-6A4C-4A01-CF4B53AD4A31}"/>
              </a:ext>
            </a:extLst>
          </p:cNvPr>
          <p:cNvCxnSpPr>
            <a:cxnSpLocks/>
          </p:cNvCxnSpPr>
          <p:nvPr/>
        </p:nvCxnSpPr>
        <p:spPr>
          <a:xfrm flipH="1">
            <a:off x="5233248" y="2311789"/>
            <a:ext cx="80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F616593-5C18-8254-99D5-97C5BE7A5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907" y="2032321"/>
            <a:ext cx="2642185" cy="34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4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C608AC4-71C2-5F6D-5A53-3C2B7E38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65" y="32870"/>
            <a:ext cx="4802225" cy="5143500"/>
          </a:xfrm>
          <a:prstGeom prst="rect">
            <a:avLst/>
          </a:prstGeom>
        </p:spPr>
      </p:pic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016B3C08-C298-43DD-9433-C51965443C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250" y="373075"/>
            <a:ext cx="3494067" cy="1124801"/>
          </a:xfrm>
        </p:spPr>
        <p:txBody>
          <a:bodyPr/>
          <a:lstStyle/>
          <a:p>
            <a:pPr lvl="0"/>
            <a:r>
              <a:rPr lang="en-US" sz="2000" dirty="0"/>
              <a:t>FEATURES</a:t>
            </a:r>
            <a:r>
              <a:rPr lang="en-US" sz="2400" dirty="0"/>
              <a:t>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14" name="ตัวแทนข้อความ 13">
            <a:extLst>
              <a:ext uri="{FF2B5EF4-FFF2-40B4-BE49-F238E27FC236}">
                <a16:creationId xmlns:a16="http://schemas.microsoft.com/office/drawing/2014/main" id="{949185F2-7A2D-4AFF-9B35-C37B324F09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822" y="1656488"/>
            <a:ext cx="2572929" cy="1224364"/>
          </a:xfrm>
        </p:spPr>
        <p:txBody>
          <a:bodyPr/>
          <a:lstStyle/>
          <a:p>
            <a:r>
              <a:rPr lang="th-TH" dirty="0"/>
              <a:t>เมื่อคลิกที่แถบเมนู </a:t>
            </a:r>
            <a:r>
              <a:rPr lang="en-US" dirty="0"/>
              <a:t>Desserts </a:t>
            </a:r>
            <a:r>
              <a:rPr lang="th-TH" dirty="0"/>
              <a:t>จะปรากฎเมนูอาหารประเภทของหวานออกมาให้เลือกซื้อ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3D780-48FD-4361-99ED-EC5252AB9A9A}"/>
              </a:ext>
            </a:extLst>
          </p:cNvPr>
          <p:cNvGrpSpPr/>
          <p:nvPr/>
        </p:nvGrpSpPr>
        <p:grpSpPr>
          <a:xfrm>
            <a:off x="3961953" y="37626"/>
            <a:ext cx="1516266" cy="2188851"/>
            <a:chOff x="3961953" y="37626"/>
            <a:chExt cx="1516266" cy="21888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FF65E-7BCC-418F-B51C-E7671C67DC2B}"/>
                </a:ext>
              </a:extLst>
            </p:cNvPr>
            <p:cNvGrpSpPr/>
            <p:nvPr/>
          </p:nvGrpSpPr>
          <p:grpSpPr>
            <a:xfrm rot="21023125">
              <a:off x="4145957" y="37626"/>
              <a:ext cx="1332262" cy="2188851"/>
              <a:chOff x="115080" y="2215167"/>
              <a:chExt cx="853517" cy="140229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B907EC-0002-4E43-B281-E11FE0C4F8C0}"/>
                  </a:ext>
                </a:extLst>
              </p:cNvPr>
              <p:cNvSpPr/>
              <p:nvPr userDrawn="1"/>
            </p:nvSpPr>
            <p:spPr>
              <a:xfrm rot="17139227">
                <a:off x="-159308" y="2489555"/>
                <a:ext cx="1402294" cy="853517"/>
              </a:xfrm>
              <a:custGeom>
                <a:avLst/>
                <a:gdLst>
                  <a:gd name="connsiteX0" fmla="*/ 33954 w 833101"/>
                  <a:gd name="connsiteY0" fmla="*/ 87960 h 454744"/>
                  <a:gd name="connsiteX1" fmla="*/ 35859 w 833101"/>
                  <a:gd name="connsiteY1" fmla="*/ 86055 h 454744"/>
                  <a:gd name="connsiteX2" fmla="*/ 40621 w 833101"/>
                  <a:gd name="connsiteY2" fmla="*/ 81292 h 454744"/>
                  <a:gd name="connsiteX3" fmla="*/ 50146 w 833101"/>
                  <a:gd name="connsiteY3" fmla="*/ 73673 h 454744"/>
                  <a:gd name="connsiteX4" fmla="*/ 79674 w 833101"/>
                  <a:gd name="connsiteY4" fmla="*/ 57480 h 454744"/>
                  <a:gd name="connsiteX5" fmla="*/ 152064 w 833101"/>
                  <a:gd name="connsiteY5" fmla="*/ 36525 h 454744"/>
                  <a:gd name="connsiteX6" fmla="*/ 249219 w 833101"/>
                  <a:gd name="connsiteY6" fmla="*/ 82245 h 454744"/>
                  <a:gd name="connsiteX7" fmla="*/ 230169 w 833101"/>
                  <a:gd name="connsiteY7" fmla="*/ 160350 h 454744"/>
                  <a:gd name="connsiteX8" fmla="*/ 207309 w 833101"/>
                  <a:gd name="connsiteY8" fmla="*/ 241313 h 454744"/>
                  <a:gd name="connsiteX9" fmla="*/ 302559 w 833101"/>
                  <a:gd name="connsiteY9" fmla="*/ 324180 h 454744"/>
                  <a:gd name="connsiteX10" fmla="*/ 403524 w 833101"/>
                  <a:gd name="connsiteY10" fmla="*/ 229882 h 454744"/>
                  <a:gd name="connsiteX11" fmla="*/ 476866 w 833101"/>
                  <a:gd name="connsiteY11" fmla="*/ 191782 h 454744"/>
                  <a:gd name="connsiteX12" fmla="*/ 540684 w 833101"/>
                  <a:gd name="connsiteY12" fmla="*/ 224167 h 454744"/>
                  <a:gd name="connsiteX13" fmla="*/ 574974 w 833101"/>
                  <a:gd name="connsiteY13" fmla="*/ 294652 h 454744"/>
                  <a:gd name="connsiteX14" fmla="*/ 603549 w 833101"/>
                  <a:gd name="connsiteY14" fmla="*/ 361327 h 454744"/>
                  <a:gd name="connsiteX15" fmla="*/ 715944 w 833101"/>
                  <a:gd name="connsiteY15" fmla="*/ 454673 h 454744"/>
                  <a:gd name="connsiteX16" fmla="*/ 783571 w 833101"/>
                  <a:gd name="connsiteY16" fmla="*/ 429907 h 454744"/>
                  <a:gd name="connsiteX17" fmla="*/ 816909 w 833101"/>
                  <a:gd name="connsiteY17" fmla="*/ 367995 h 454744"/>
                  <a:gd name="connsiteX18" fmla="*/ 833102 w 833101"/>
                  <a:gd name="connsiteY18" fmla="*/ 213690 h 454744"/>
                  <a:gd name="connsiteX19" fmla="*/ 833102 w 833101"/>
                  <a:gd name="connsiteY19" fmla="*/ 187973 h 454744"/>
                  <a:gd name="connsiteX20" fmla="*/ 796907 w 833101"/>
                  <a:gd name="connsiteY20" fmla="*/ 187973 h 454744"/>
                  <a:gd name="connsiteX21" fmla="*/ 789287 w 833101"/>
                  <a:gd name="connsiteY21" fmla="*/ 324180 h 454744"/>
                  <a:gd name="connsiteX22" fmla="*/ 721659 w 833101"/>
                  <a:gd name="connsiteY22" fmla="*/ 418477 h 454744"/>
                  <a:gd name="connsiteX23" fmla="*/ 628314 w 833101"/>
                  <a:gd name="connsiteY23" fmla="*/ 332752 h 454744"/>
                  <a:gd name="connsiteX24" fmla="*/ 561639 w 833101"/>
                  <a:gd name="connsiteY24" fmla="*/ 194640 h 454744"/>
                  <a:gd name="connsiteX25" fmla="*/ 488296 w 833101"/>
                  <a:gd name="connsiteY25" fmla="*/ 156540 h 454744"/>
                  <a:gd name="connsiteX26" fmla="*/ 395904 w 833101"/>
                  <a:gd name="connsiteY26" fmla="*/ 189877 h 454744"/>
                  <a:gd name="connsiteX27" fmla="*/ 302559 w 833101"/>
                  <a:gd name="connsiteY27" fmla="*/ 286080 h 454744"/>
                  <a:gd name="connsiteX28" fmla="*/ 280652 w 833101"/>
                  <a:gd name="connsiteY28" fmla="*/ 295605 h 454744"/>
                  <a:gd name="connsiteX29" fmla="*/ 259696 w 833101"/>
                  <a:gd name="connsiteY29" fmla="*/ 287985 h 454744"/>
                  <a:gd name="connsiteX30" fmla="*/ 246361 w 833101"/>
                  <a:gd name="connsiteY30" fmla="*/ 226073 h 454744"/>
                  <a:gd name="connsiteX31" fmla="*/ 282557 w 833101"/>
                  <a:gd name="connsiteY31" fmla="*/ 64148 h 454744"/>
                  <a:gd name="connsiteX32" fmla="*/ 167304 w 833101"/>
                  <a:gd name="connsiteY32" fmla="*/ 330 h 454744"/>
                  <a:gd name="connsiteX33" fmla="*/ 24429 w 833101"/>
                  <a:gd name="connsiteY33" fmla="*/ 49860 h 454744"/>
                  <a:gd name="connsiteX34" fmla="*/ 2522 w 833101"/>
                  <a:gd name="connsiteY34" fmla="*/ 71767 h 454744"/>
                  <a:gd name="connsiteX35" fmla="*/ 9189 w 833101"/>
                  <a:gd name="connsiteY35" fmla="*/ 96532 h 454744"/>
                  <a:gd name="connsiteX36" fmla="*/ 33954 w 833101"/>
                  <a:gd name="connsiteY36" fmla="*/ 87960 h 454744"/>
                  <a:gd name="connsiteX37" fmla="*/ 33954 w 833101"/>
                  <a:gd name="connsiteY37" fmla="*/ 87960 h 45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33101" h="454744">
                    <a:moveTo>
                      <a:pt x="33954" y="87960"/>
                    </a:moveTo>
                    <a:cubicBezTo>
                      <a:pt x="32049" y="90817"/>
                      <a:pt x="35859" y="86055"/>
                      <a:pt x="35859" y="86055"/>
                    </a:cubicBezTo>
                    <a:cubicBezTo>
                      <a:pt x="37764" y="84150"/>
                      <a:pt x="38716" y="83198"/>
                      <a:pt x="40621" y="81292"/>
                    </a:cubicBezTo>
                    <a:cubicBezTo>
                      <a:pt x="44432" y="77482"/>
                      <a:pt x="46336" y="76530"/>
                      <a:pt x="50146" y="73673"/>
                    </a:cubicBezTo>
                    <a:cubicBezTo>
                      <a:pt x="59671" y="67005"/>
                      <a:pt x="69196" y="62242"/>
                      <a:pt x="79674" y="57480"/>
                    </a:cubicBezTo>
                    <a:cubicBezTo>
                      <a:pt x="102534" y="47002"/>
                      <a:pt x="127299" y="40335"/>
                      <a:pt x="152064" y="36525"/>
                    </a:cubicBezTo>
                    <a:cubicBezTo>
                      <a:pt x="191116" y="31762"/>
                      <a:pt x="246361" y="34620"/>
                      <a:pt x="249219" y="82245"/>
                    </a:cubicBezTo>
                    <a:cubicBezTo>
                      <a:pt x="251124" y="108915"/>
                      <a:pt x="239694" y="135585"/>
                      <a:pt x="230169" y="160350"/>
                    </a:cubicBezTo>
                    <a:cubicBezTo>
                      <a:pt x="219691" y="187020"/>
                      <a:pt x="209214" y="212738"/>
                      <a:pt x="207309" y="241313"/>
                    </a:cubicBezTo>
                    <a:cubicBezTo>
                      <a:pt x="203499" y="292748"/>
                      <a:pt x="249219" y="346087"/>
                      <a:pt x="302559" y="324180"/>
                    </a:cubicBezTo>
                    <a:cubicBezTo>
                      <a:pt x="346374" y="306082"/>
                      <a:pt x="373044" y="263220"/>
                      <a:pt x="403524" y="229882"/>
                    </a:cubicBezTo>
                    <a:cubicBezTo>
                      <a:pt x="421621" y="209880"/>
                      <a:pt x="450196" y="192735"/>
                      <a:pt x="476866" y="191782"/>
                    </a:cubicBezTo>
                    <a:cubicBezTo>
                      <a:pt x="502584" y="190830"/>
                      <a:pt x="524491" y="204165"/>
                      <a:pt x="540684" y="224167"/>
                    </a:cubicBezTo>
                    <a:cubicBezTo>
                      <a:pt x="557829" y="245123"/>
                      <a:pt x="566402" y="269887"/>
                      <a:pt x="574974" y="294652"/>
                    </a:cubicBezTo>
                    <a:cubicBezTo>
                      <a:pt x="582594" y="317512"/>
                      <a:pt x="592119" y="339420"/>
                      <a:pt x="603549" y="361327"/>
                    </a:cubicBezTo>
                    <a:cubicBezTo>
                      <a:pt x="626409" y="404190"/>
                      <a:pt x="662604" y="451815"/>
                      <a:pt x="715944" y="454673"/>
                    </a:cubicBezTo>
                    <a:cubicBezTo>
                      <a:pt x="739757" y="455625"/>
                      <a:pt x="766427" y="447052"/>
                      <a:pt x="783571" y="429907"/>
                    </a:cubicBezTo>
                    <a:cubicBezTo>
                      <a:pt x="800716" y="413715"/>
                      <a:pt x="810241" y="389902"/>
                      <a:pt x="816909" y="367995"/>
                    </a:cubicBezTo>
                    <a:cubicBezTo>
                      <a:pt x="831196" y="318465"/>
                      <a:pt x="833102" y="265125"/>
                      <a:pt x="833102" y="213690"/>
                    </a:cubicBezTo>
                    <a:cubicBezTo>
                      <a:pt x="833102" y="205117"/>
                      <a:pt x="833102" y="196545"/>
                      <a:pt x="833102" y="187973"/>
                    </a:cubicBezTo>
                    <a:cubicBezTo>
                      <a:pt x="833102" y="165113"/>
                      <a:pt x="796907" y="165113"/>
                      <a:pt x="796907" y="187973"/>
                    </a:cubicBezTo>
                    <a:cubicBezTo>
                      <a:pt x="796907" y="233692"/>
                      <a:pt x="796907" y="279412"/>
                      <a:pt x="789287" y="324180"/>
                    </a:cubicBezTo>
                    <a:cubicBezTo>
                      <a:pt x="782619" y="364185"/>
                      <a:pt x="770237" y="416573"/>
                      <a:pt x="721659" y="418477"/>
                    </a:cubicBezTo>
                    <a:cubicBezTo>
                      <a:pt x="675939" y="420382"/>
                      <a:pt x="645459" y="367995"/>
                      <a:pt x="628314" y="332752"/>
                    </a:cubicBezTo>
                    <a:cubicBezTo>
                      <a:pt x="605454" y="286080"/>
                      <a:pt x="596882" y="233692"/>
                      <a:pt x="561639" y="194640"/>
                    </a:cubicBezTo>
                    <a:cubicBezTo>
                      <a:pt x="542589" y="173685"/>
                      <a:pt x="516871" y="158445"/>
                      <a:pt x="488296" y="156540"/>
                    </a:cubicBezTo>
                    <a:cubicBezTo>
                      <a:pt x="454959" y="153682"/>
                      <a:pt x="422574" y="169875"/>
                      <a:pt x="395904" y="189877"/>
                    </a:cubicBezTo>
                    <a:cubicBezTo>
                      <a:pt x="360662" y="217500"/>
                      <a:pt x="339707" y="260363"/>
                      <a:pt x="302559" y="286080"/>
                    </a:cubicBezTo>
                    <a:cubicBezTo>
                      <a:pt x="295891" y="290843"/>
                      <a:pt x="286366" y="295605"/>
                      <a:pt x="280652" y="295605"/>
                    </a:cubicBezTo>
                    <a:cubicBezTo>
                      <a:pt x="272079" y="296557"/>
                      <a:pt x="267316" y="294652"/>
                      <a:pt x="259696" y="287985"/>
                    </a:cubicBezTo>
                    <a:cubicBezTo>
                      <a:pt x="241599" y="271793"/>
                      <a:pt x="240646" y="248932"/>
                      <a:pt x="246361" y="226073"/>
                    </a:cubicBezTo>
                    <a:cubicBezTo>
                      <a:pt x="258744" y="173685"/>
                      <a:pt x="296844" y="120345"/>
                      <a:pt x="282557" y="64148"/>
                    </a:cubicBezTo>
                    <a:cubicBezTo>
                      <a:pt x="269221" y="12712"/>
                      <a:pt x="213977" y="-2527"/>
                      <a:pt x="167304" y="330"/>
                    </a:cubicBezTo>
                    <a:cubicBezTo>
                      <a:pt x="117774" y="3187"/>
                      <a:pt x="64434" y="19380"/>
                      <a:pt x="24429" y="49860"/>
                    </a:cubicBezTo>
                    <a:cubicBezTo>
                      <a:pt x="15857" y="56527"/>
                      <a:pt x="9189" y="63195"/>
                      <a:pt x="2522" y="71767"/>
                    </a:cubicBezTo>
                    <a:cubicBezTo>
                      <a:pt x="-3193" y="79387"/>
                      <a:pt x="1569" y="91770"/>
                      <a:pt x="9189" y="96532"/>
                    </a:cubicBezTo>
                    <a:cubicBezTo>
                      <a:pt x="18714" y="99390"/>
                      <a:pt x="28239" y="95580"/>
                      <a:pt x="33954" y="87960"/>
                    </a:cubicBezTo>
                    <a:lnTo>
                      <a:pt x="33954" y="8796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B245FA0-A63B-4924-9F41-2EB8305849AB}"/>
                  </a:ext>
                </a:extLst>
              </p:cNvPr>
              <p:cNvSpPr/>
              <p:nvPr userDrawn="1"/>
            </p:nvSpPr>
            <p:spPr>
              <a:xfrm rot="17139227">
                <a:off x="725319" y="2460069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23EBD9F-5E18-425E-A597-E245C6141BEF}"/>
                  </a:ext>
                </a:extLst>
              </p:cNvPr>
              <p:cNvSpPr/>
              <p:nvPr userDrawn="1"/>
            </p:nvSpPr>
            <p:spPr>
              <a:xfrm rot="17139227">
                <a:off x="604714" y="2824213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D4756CA-571D-4588-9739-39E69F1F7E97}"/>
                  </a:ext>
                </a:extLst>
              </p:cNvPr>
              <p:cNvSpPr/>
              <p:nvPr userDrawn="1"/>
            </p:nvSpPr>
            <p:spPr>
              <a:xfrm rot="17139227">
                <a:off x="167227" y="3199465"/>
                <a:ext cx="81766" cy="94750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B290E935-8486-4FD8-834B-7A607E120566}"/>
                </a:ext>
              </a:extLst>
            </p:cNvPr>
            <p:cNvGrpSpPr/>
            <p:nvPr/>
          </p:nvGrpSpPr>
          <p:grpSpPr>
            <a:xfrm rot="2284957" flipH="1" flipV="1">
              <a:off x="3961953" y="68616"/>
              <a:ext cx="539971" cy="1103078"/>
              <a:chOff x="4780544" y="2511345"/>
              <a:chExt cx="413645" cy="84501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1A1CF0-073B-485C-BBC7-D5A5E62B377E}"/>
                  </a:ext>
                </a:extLst>
              </p:cNvPr>
              <p:cNvSpPr/>
              <p:nvPr/>
            </p:nvSpPr>
            <p:spPr>
              <a:xfrm>
                <a:off x="4854177" y="2634984"/>
                <a:ext cx="155072" cy="425482"/>
              </a:xfrm>
              <a:custGeom>
                <a:avLst/>
                <a:gdLst>
                  <a:gd name="connsiteX0" fmla="*/ 76914 w 155072"/>
                  <a:gd name="connsiteY0" fmla="*/ 9156 h 425482"/>
                  <a:gd name="connsiteX1" fmla="*/ 108347 w 155072"/>
                  <a:gd name="connsiteY1" fmla="*/ 100596 h 425482"/>
                  <a:gd name="connsiteX2" fmla="*/ 119777 w 155072"/>
                  <a:gd name="connsiteY2" fmla="*/ 213943 h 425482"/>
                  <a:gd name="connsiteX3" fmla="*/ 138827 w 155072"/>
                  <a:gd name="connsiteY3" fmla="*/ 327291 h 425482"/>
                  <a:gd name="connsiteX4" fmla="*/ 154067 w 155072"/>
                  <a:gd name="connsiteY4" fmla="*/ 414921 h 425482"/>
                  <a:gd name="connsiteX5" fmla="*/ 96917 w 155072"/>
                  <a:gd name="connsiteY5" fmla="*/ 395871 h 425482"/>
                  <a:gd name="connsiteX6" fmla="*/ 11192 w 155072"/>
                  <a:gd name="connsiteY6" fmla="*/ 226325 h 425482"/>
                  <a:gd name="connsiteX7" fmla="*/ 15954 w 155072"/>
                  <a:gd name="connsiteY7" fmla="*/ 45350 h 425482"/>
                  <a:gd name="connsiteX8" fmla="*/ 76914 w 155072"/>
                  <a:gd name="connsiteY8" fmla="*/ 9156 h 42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072" h="425482">
                    <a:moveTo>
                      <a:pt x="76914" y="9156"/>
                    </a:moveTo>
                    <a:cubicBezTo>
                      <a:pt x="98822" y="32968"/>
                      <a:pt x="103584" y="71068"/>
                      <a:pt x="108347" y="100596"/>
                    </a:cubicBezTo>
                    <a:cubicBezTo>
                      <a:pt x="114062" y="138696"/>
                      <a:pt x="115967" y="176796"/>
                      <a:pt x="119777" y="213943"/>
                    </a:cubicBezTo>
                    <a:cubicBezTo>
                      <a:pt x="123587" y="252043"/>
                      <a:pt x="130254" y="290143"/>
                      <a:pt x="138827" y="327291"/>
                    </a:cubicBezTo>
                    <a:cubicBezTo>
                      <a:pt x="145494" y="354913"/>
                      <a:pt x="158829" y="386346"/>
                      <a:pt x="154067" y="414921"/>
                    </a:cubicBezTo>
                    <a:cubicBezTo>
                      <a:pt x="149304" y="444448"/>
                      <a:pt x="104537" y="403491"/>
                      <a:pt x="96917" y="395871"/>
                    </a:cubicBezTo>
                    <a:cubicBezTo>
                      <a:pt x="51197" y="349198"/>
                      <a:pt x="24527" y="286333"/>
                      <a:pt x="11192" y="226325"/>
                    </a:cubicBezTo>
                    <a:cubicBezTo>
                      <a:pt x="-2143" y="169175"/>
                      <a:pt x="-6906" y="102500"/>
                      <a:pt x="15954" y="45350"/>
                    </a:cubicBezTo>
                    <a:cubicBezTo>
                      <a:pt x="22622" y="26300"/>
                      <a:pt x="50244" y="-19419"/>
                      <a:pt x="76914" y="9156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8734D8C-92D0-4D3B-9C90-5C401A4E3C4B}"/>
                  </a:ext>
                </a:extLst>
              </p:cNvPr>
              <p:cNvSpPr/>
              <p:nvPr/>
            </p:nvSpPr>
            <p:spPr>
              <a:xfrm>
                <a:off x="5024084" y="2511345"/>
                <a:ext cx="170104" cy="421830"/>
              </a:xfrm>
              <a:custGeom>
                <a:avLst/>
                <a:gdLst>
                  <a:gd name="connsiteX0" fmla="*/ 99412 w 170104"/>
                  <a:gd name="connsiteY0" fmla="*/ 8017 h 421830"/>
                  <a:gd name="connsiteX1" fmla="*/ 63217 w 170104"/>
                  <a:gd name="connsiteY1" fmla="*/ 98505 h 421830"/>
                  <a:gd name="connsiteX2" fmla="*/ 45120 w 170104"/>
                  <a:gd name="connsiteY2" fmla="*/ 211852 h 421830"/>
                  <a:gd name="connsiteX3" fmla="*/ 20355 w 170104"/>
                  <a:gd name="connsiteY3" fmla="*/ 324247 h 421830"/>
                  <a:gd name="connsiteX4" fmla="*/ 352 w 170104"/>
                  <a:gd name="connsiteY4" fmla="*/ 410924 h 421830"/>
                  <a:gd name="connsiteX5" fmla="*/ 58455 w 170104"/>
                  <a:gd name="connsiteY5" fmla="*/ 394732 h 421830"/>
                  <a:gd name="connsiteX6" fmla="*/ 153705 w 170104"/>
                  <a:gd name="connsiteY6" fmla="*/ 229949 h 421830"/>
                  <a:gd name="connsiteX7" fmla="*/ 158467 w 170104"/>
                  <a:gd name="connsiteY7" fmla="*/ 48975 h 421830"/>
                  <a:gd name="connsiteX8" fmla="*/ 99412 w 170104"/>
                  <a:gd name="connsiteY8" fmla="*/ 8017 h 42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104" h="421830">
                    <a:moveTo>
                      <a:pt x="99412" y="8017"/>
                    </a:moveTo>
                    <a:cubicBezTo>
                      <a:pt x="75600" y="30877"/>
                      <a:pt x="69885" y="68977"/>
                      <a:pt x="63217" y="98505"/>
                    </a:cubicBezTo>
                    <a:cubicBezTo>
                      <a:pt x="55597" y="135652"/>
                      <a:pt x="50835" y="173752"/>
                      <a:pt x="45120" y="211852"/>
                    </a:cubicBezTo>
                    <a:cubicBezTo>
                      <a:pt x="39405" y="249952"/>
                      <a:pt x="30832" y="287099"/>
                      <a:pt x="20355" y="324247"/>
                    </a:cubicBezTo>
                    <a:cubicBezTo>
                      <a:pt x="12735" y="350917"/>
                      <a:pt x="-2505" y="382349"/>
                      <a:pt x="352" y="410924"/>
                    </a:cubicBezTo>
                    <a:cubicBezTo>
                      <a:pt x="4162" y="440452"/>
                      <a:pt x="50835" y="401399"/>
                      <a:pt x="58455" y="394732"/>
                    </a:cubicBezTo>
                    <a:cubicBezTo>
                      <a:pt x="106080" y="349965"/>
                      <a:pt x="136560" y="288052"/>
                      <a:pt x="153705" y="229949"/>
                    </a:cubicBezTo>
                    <a:cubicBezTo>
                      <a:pt x="169897" y="173752"/>
                      <a:pt x="178470" y="107077"/>
                      <a:pt x="158467" y="48975"/>
                    </a:cubicBezTo>
                    <a:cubicBezTo>
                      <a:pt x="152752" y="28020"/>
                      <a:pt x="127987" y="-18653"/>
                      <a:pt x="99412" y="801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0D0C44-DEF7-412F-BC55-5C6469DA3E08}"/>
                  </a:ext>
                </a:extLst>
              </p:cNvPr>
              <p:cNvSpPr/>
              <p:nvPr/>
            </p:nvSpPr>
            <p:spPr>
              <a:xfrm>
                <a:off x="4780544" y="2979347"/>
                <a:ext cx="302807" cy="377011"/>
              </a:xfrm>
              <a:custGeom>
                <a:avLst/>
                <a:gdLst>
                  <a:gd name="connsiteX0" fmla="*/ 41010 w 302807"/>
                  <a:gd name="connsiteY0" fmla="*/ 2930 h 377011"/>
                  <a:gd name="connsiteX1" fmla="*/ 113400 w 302807"/>
                  <a:gd name="connsiteY1" fmla="*/ 78178 h 377011"/>
                  <a:gd name="connsiteX2" fmla="*/ 177218 w 302807"/>
                  <a:gd name="connsiteY2" fmla="*/ 182000 h 377011"/>
                  <a:gd name="connsiteX3" fmla="*/ 247703 w 302807"/>
                  <a:gd name="connsiteY3" fmla="*/ 282965 h 377011"/>
                  <a:gd name="connsiteX4" fmla="*/ 301995 w 302807"/>
                  <a:gd name="connsiteY4" fmla="*/ 361070 h 377011"/>
                  <a:gd name="connsiteX5" fmla="*/ 239130 w 302807"/>
                  <a:gd name="connsiteY5" fmla="*/ 365833 h 377011"/>
                  <a:gd name="connsiteX6" fmla="*/ 79110 w 302807"/>
                  <a:gd name="connsiteY6" fmla="*/ 238197 h 377011"/>
                  <a:gd name="connsiteX7" fmla="*/ 1005 w 302807"/>
                  <a:gd name="connsiteY7" fmla="*/ 62937 h 377011"/>
                  <a:gd name="connsiteX8" fmla="*/ 41010 w 302807"/>
                  <a:gd name="connsiteY8" fmla="*/ 2930 h 37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807" h="377011">
                    <a:moveTo>
                      <a:pt x="41010" y="2930"/>
                    </a:moveTo>
                    <a:cubicBezTo>
                      <a:pt x="73395" y="16265"/>
                      <a:pt x="95303" y="51508"/>
                      <a:pt x="113400" y="78178"/>
                    </a:cubicBezTo>
                    <a:cubicBezTo>
                      <a:pt x="136260" y="112468"/>
                      <a:pt x="156263" y="147710"/>
                      <a:pt x="177218" y="182000"/>
                    </a:cubicBezTo>
                    <a:cubicBezTo>
                      <a:pt x="198173" y="217243"/>
                      <a:pt x="221985" y="250580"/>
                      <a:pt x="247703" y="282965"/>
                    </a:cubicBezTo>
                    <a:cubicBezTo>
                      <a:pt x="266753" y="306778"/>
                      <a:pt x="294375" y="331543"/>
                      <a:pt x="301995" y="361070"/>
                    </a:cubicBezTo>
                    <a:cubicBezTo>
                      <a:pt x="310568" y="391550"/>
                      <a:pt x="248655" y="369643"/>
                      <a:pt x="239130" y="365833"/>
                    </a:cubicBezTo>
                    <a:cubicBezTo>
                      <a:pt x="174360" y="339162"/>
                      <a:pt x="119115" y="289633"/>
                      <a:pt x="79110" y="238197"/>
                    </a:cubicBezTo>
                    <a:cubicBezTo>
                      <a:pt x="40058" y="188668"/>
                      <a:pt x="4815" y="126755"/>
                      <a:pt x="1005" y="62937"/>
                    </a:cubicBezTo>
                    <a:cubicBezTo>
                      <a:pt x="-2805" y="41983"/>
                      <a:pt x="2910" y="-13263"/>
                      <a:pt x="41010" y="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59B4F246-D992-BF0F-5922-DE06A692036F}"/>
              </a:ext>
            </a:extLst>
          </p:cNvPr>
          <p:cNvGrpSpPr/>
          <p:nvPr/>
        </p:nvGrpSpPr>
        <p:grpSpPr>
          <a:xfrm>
            <a:off x="5912628" y="300374"/>
            <a:ext cx="1763023" cy="344128"/>
            <a:chOff x="0" y="0"/>
            <a:chExt cx="16600689" cy="38354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3D4EAB75-2336-9EDE-9F15-E36390B6F86B}"/>
                </a:ext>
              </a:extLst>
            </p:cNvPr>
            <p:cNvSpPr/>
            <p:nvPr/>
          </p:nvSpPr>
          <p:spPr>
            <a:xfrm>
              <a:off x="-12700" y="-12700"/>
              <a:ext cx="16626089" cy="3860800"/>
            </a:xfrm>
            <a:custGeom>
              <a:avLst/>
              <a:gdLst/>
              <a:ahLst/>
              <a:cxnLst/>
              <a:rect l="l" t="t" r="r" b="b"/>
              <a:pathLst>
                <a:path w="16626089" h="3860800">
                  <a:moveTo>
                    <a:pt x="15763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763759" y="3860800"/>
                  </a:lnTo>
                  <a:cubicBezTo>
                    <a:pt x="16236200" y="3860800"/>
                    <a:pt x="16626089" y="3470910"/>
                    <a:pt x="16626089" y="2998470"/>
                  </a:cubicBezTo>
                  <a:lnTo>
                    <a:pt x="16626089" y="862330"/>
                  </a:lnTo>
                  <a:cubicBezTo>
                    <a:pt x="16626089" y="389890"/>
                    <a:pt x="16236198" y="0"/>
                    <a:pt x="15763759" y="0"/>
                  </a:cubicBezTo>
                  <a:close/>
                  <a:moveTo>
                    <a:pt x="16435589" y="927100"/>
                  </a:moveTo>
                  <a:lnTo>
                    <a:pt x="16435589" y="2998470"/>
                  </a:lnTo>
                  <a:cubicBezTo>
                    <a:pt x="16435589" y="3365500"/>
                    <a:pt x="16130789" y="3670300"/>
                    <a:pt x="15763759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763759" y="190500"/>
                  </a:lnTo>
                  <a:cubicBezTo>
                    <a:pt x="16130789" y="190500"/>
                    <a:pt x="16435589" y="495300"/>
                    <a:pt x="16435589" y="862330"/>
                  </a:cubicBezTo>
                  <a:lnTo>
                    <a:pt x="16435589" y="9271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6265CD-9636-39F1-24C5-A25537AC2C94}"/>
              </a:ext>
            </a:extLst>
          </p:cNvPr>
          <p:cNvCxnSpPr>
            <a:cxnSpLocks/>
          </p:cNvCxnSpPr>
          <p:nvPr/>
        </p:nvCxnSpPr>
        <p:spPr>
          <a:xfrm flipH="1">
            <a:off x="3711317" y="472438"/>
            <a:ext cx="2199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E1257A-D206-8A0F-3701-710531BD4C09}"/>
              </a:ext>
            </a:extLst>
          </p:cNvPr>
          <p:cNvCxnSpPr>
            <a:cxnSpLocks/>
          </p:cNvCxnSpPr>
          <p:nvPr/>
        </p:nvCxnSpPr>
        <p:spPr>
          <a:xfrm>
            <a:off x="3711317" y="472438"/>
            <a:ext cx="0" cy="1796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C2799-1065-6A4C-4A01-CF4B53AD4A3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909751" y="2268670"/>
            <a:ext cx="80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F4A2891-0071-0A1A-04B1-6B1F0907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43" y="2167342"/>
            <a:ext cx="2587069" cy="34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06213A-E879-0B11-0706-24FD04D5B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24" y="0"/>
            <a:ext cx="4858654" cy="5143500"/>
          </a:xfrm>
          <a:prstGeom prst="rect">
            <a:avLst/>
          </a:prstGeom>
        </p:spPr>
      </p:pic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016B3C08-C298-43DD-9433-C51965443C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559" y="1003932"/>
            <a:ext cx="3494067" cy="1124801"/>
          </a:xfrm>
        </p:spPr>
        <p:txBody>
          <a:bodyPr/>
          <a:lstStyle/>
          <a:p>
            <a:pPr lvl="0"/>
            <a:r>
              <a:rPr lang="en-US" sz="2000" dirty="0"/>
              <a:t>FEATURES</a:t>
            </a:r>
            <a:r>
              <a:rPr lang="en-US" sz="2400" dirty="0"/>
              <a:t>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14" name="ตัวแทนข้อความ 13">
            <a:extLst>
              <a:ext uri="{FF2B5EF4-FFF2-40B4-BE49-F238E27FC236}">
                <a16:creationId xmlns:a16="http://schemas.microsoft.com/office/drawing/2014/main" id="{949185F2-7A2D-4AFF-9B35-C37B324F09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33641" y="2219529"/>
            <a:ext cx="2572929" cy="1224364"/>
          </a:xfrm>
        </p:spPr>
        <p:txBody>
          <a:bodyPr/>
          <a:lstStyle/>
          <a:p>
            <a:r>
              <a:rPr lang="th-TH" dirty="0"/>
              <a:t>ทางด้านช่องสี่เหลี่ยมในกรอบ คือ การระบุลำดับของโต๊ะอาหาร</a:t>
            </a:r>
          </a:p>
          <a:p>
            <a:r>
              <a:rPr lang="th-TH" dirty="0"/>
              <a:t>**ถ้าไม่ระบุลำดับเลขที่โต๊ะ จะไม่สามารถ </a:t>
            </a:r>
            <a:r>
              <a:rPr lang="en-US" dirty="0"/>
              <a:t>run </a:t>
            </a:r>
            <a:r>
              <a:rPr lang="th-TH" dirty="0"/>
              <a:t>โปรแกรมได้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3D780-48FD-4361-99ED-EC5252AB9A9A}"/>
              </a:ext>
            </a:extLst>
          </p:cNvPr>
          <p:cNvGrpSpPr/>
          <p:nvPr/>
        </p:nvGrpSpPr>
        <p:grpSpPr>
          <a:xfrm>
            <a:off x="3961953" y="37626"/>
            <a:ext cx="1516266" cy="2188851"/>
            <a:chOff x="3961953" y="37626"/>
            <a:chExt cx="1516266" cy="21888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FF65E-7BCC-418F-B51C-E7671C67DC2B}"/>
                </a:ext>
              </a:extLst>
            </p:cNvPr>
            <p:cNvGrpSpPr/>
            <p:nvPr/>
          </p:nvGrpSpPr>
          <p:grpSpPr>
            <a:xfrm rot="21023125">
              <a:off x="4145957" y="37626"/>
              <a:ext cx="1332262" cy="2188851"/>
              <a:chOff x="115080" y="2215167"/>
              <a:chExt cx="853517" cy="140229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B907EC-0002-4E43-B281-E11FE0C4F8C0}"/>
                  </a:ext>
                </a:extLst>
              </p:cNvPr>
              <p:cNvSpPr/>
              <p:nvPr userDrawn="1"/>
            </p:nvSpPr>
            <p:spPr>
              <a:xfrm rot="17139227">
                <a:off x="-159308" y="2489555"/>
                <a:ext cx="1402294" cy="853517"/>
              </a:xfrm>
              <a:custGeom>
                <a:avLst/>
                <a:gdLst>
                  <a:gd name="connsiteX0" fmla="*/ 33954 w 833101"/>
                  <a:gd name="connsiteY0" fmla="*/ 87960 h 454744"/>
                  <a:gd name="connsiteX1" fmla="*/ 35859 w 833101"/>
                  <a:gd name="connsiteY1" fmla="*/ 86055 h 454744"/>
                  <a:gd name="connsiteX2" fmla="*/ 40621 w 833101"/>
                  <a:gd name="connsiteY2" fmla="*/ 81292 h 454744"/>
                  <a:gd name="connsiteX3" fmla="*/ 50146 w 833101"/>
                  <a:gd name="connsiteY3" fmla="*/ 73673 h 454744"/>
                  <a:gd name="connsiteX4" fmla="*/ 79674 w 833101"/>
                  <a:gd name="connsiteY4" fmla="*/ 57480 h 454744"/>
                  <a:gd name="connsiteX5" fmla="*/ 152064 w 833101"/>
                  <a:gd name="connsiteY5" fmla="*/ 36525 h 454744"/>
                  <a:gd name="connsiteX6" fmla="*/ 249219 w 833101"/>
                  <a:gd name="connsiteY6" fmla="*/ 82245 h 454744"/>
                  <a:gd name="connsiteX7" fmla="*/ 230169 w 833101"/>
                  <a:gd name="connsiteY7" fmla="*/ 160350 h 454744"/>
                  <a:gd name="connsiteX8" fmla="*/ 207309 w 833101"/>
                  <a:gd name="connsiteY8" fmla="*/ 241313 h 454744"/>
                  <a:gd name="connsiteX9" fmla="*/ 302559 w 833101"/>
                  <a:gd name="connsiteY9" fmla="*/ 324180 h 454744"/>
                  <a:gd name="connsiteX10" fmla="*/ 403524 w 833101"/>
                  <a:gd name="connsiteY10" fmla="*/ 229882 h 454744"/>
                  <a:gd name="connsiteX11" fmla="*/ 476866 w 833101"/>
                  <a:gd name="connsiteY11" fmla="*/ 191782 h 454744"/>
                  <a:gd name="connsiteX12" fmla="*/ 540684 w 833101"/>
                  <a:gd name="connsiteY12" fmla="*/ 224167 h 454744"/>
                  <a:gd name="connsiteX13" fmla="*/ 574974 w 833101"/>
                  <a:gd name="connsiteY13" fmla="*/ 294652 h 454744"/>
                  <a:gd name="connsiteX14" fmla="*/ 603549 w 833101"/>
                  <a:gd name="connsiteY14" fmla="*/ 361327 h 454744"/>
                  <a:gd name="connsiteX15" fmla="*/ 715944 w 833101"/>
                  <a:gd name="connsiteY15" fmla="*/ 454673 h 454744"/>
                  <a:gd name="connsiteX16" fmla="*/ 783571 w 833101"/>
                  <a:gd name="connsiteY16" fmla="*/ 429907 h 454744"/>
                  <a:gd name="connsiteX17" fmla="*/ 816909 w 833101"/>
                  <a:gd name="connsiteY17" fmla="*/ 367995 h 454744"/>
                  <a:gd name="connsiteX18" fmla="*/ 833102 w 833101"/>
                  <a:gd name="connsiteY18" fmla="*/ 213690 h 454744"/>
                  <a:gd name="connsiteX19" fmla="*/ 833102 w 833101"/>
                  <a:gd name="connsiteY19" fmla="*/ 187973 h 454744"/>
                  <a:gd name="connsiteX20" fmla="*/ 796907 w 833101"/>
                  <a:gd name="connsiteY20" fmla="*/ 187973 h 454744"/>
                  <a:gd name="connsiteX21" fmla="*/ 789287 w 833101"/>
                  <a:gd name="connsiteY21" fmla="*/ 324180 h 454744"/>
                  <a:gd name="connsiteX22" fmla="*/ 721659 w 833101"/>
                  <a:gd name="connsiteY22" fmla="*/ 418477 h 454744"/>
                  <a:gd name="connsiteX23" fmla="*/ 628314 w 833101"/>
                  <a:gd name="connsiteY23" fmla="*/ 332752 h 454744"/>
                  <a:gd name="connsiteX24" fmla="*/ 561639 w 833101"/>
                  <a:gd name="connsiteY24" fmla="*/ 194640 h 454744"/>
                  <a:gd name="connsiteX25" fmla="*/ 488296 w 833101"/>
                  <a:gd name="connsiteY25" fmla="*/ 156540 h 454744"/>
                  <a:gd name="connsiteX26" fmla="*/ 395904 w 833101"/>
                  <a:gd name="connsiteY26" fmla="*/ 189877 h 454744"/>
                  <a:gd name="connsiteX27" fmla="*/ 302559 w 833101"/>
                  <a:gd name="connsiteY27" fmla="*/ 286080 h 454744"/>
                  <a:gd name="connsiteX28" fmla="*/ 280652 w 833101"/>
                  <a:gd name="connsiteY28" fmla="*/ 295605 h 454744"/>
                  <a:gd name="connsiteX29" fmla="*/ 259696 w 833101"/>
                  <a:gd name="connsiteY29" fmla="*/ 287985 h 454744"/>
                  <a:gd name="connsiteX30" fmla="*/ 246361 w 833101"/>
                  <a:gd name="connsiteY30" fmla="*/ 226073 h 454744"/>
                  <a:gd name="connsiteX31" fmla="*/ 282557 w 833101"/>
                  <a:gd name="connsiteY31" fmla="*/ 64148 h 454744"/>
                  <a:gd name="connsiteX32" fmla="*/ 167304 w 833101"/>
                  <a:gd name="connsiteY32" fmla="*/ 330 h 454744"/>
                  <a:gd name="connsiteX33" fmla="*/ 24429 w 833101"/>
                  <a:gd name="connsiteY33" fmla="*/ 49860 h 454744"/>
                  <a:gd name="connsiteX34" fmla="*/ 2522 w 833101"/>
                  <a:gd name="connsiteY34" fmla="*/ 71767 h 454744"/>
                  <a:gd name="connsiteX35" fmla="*/ 9189 w 833101"/>
                  <a:gd name="connsiteY35" fmla="*/ 96532 h 454744"/>
                  <a:gd name="connsiteX36" fmla="*/ 33954 w 833101"/>
                  <a:gd name="connsiteY36" fmla="*/ 87960 h 454744"/>
                  <a:gd name="connsiteX37" fmla="*/ 33954 w 833101"/>
                  <a:gd name="connsiteY37" fmla="*/ 87960 h 45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33101" h="454744">
                    <a:moveTo>
                      <a:pt x="33954" y="87960"/>
                    </a:moveTo>
                    <a:cubicBezTo>
                      <a:pt x="32049" y="90817"/>
                      <a:pt x="35859" y="86055"/>
                      <a:pt x="35859" y="86055"/>
                    </a:cubicBezTo>
                    <a:cubicBezTo>
                      <a:pt x="37764" y="84150"/>
                      <a:pt x="38716" y="83198"/>
                      <a:pt x="40621" y="81292"/>
                    </a:cubicBezTo>
                    <a:cubicBezTo>
                      <a:pt x="44432" y="77482"/>
                      <a:pt x="46336" y="76530"/>
                      <a:pt x="50146" y="73673"/>
                    </a:cubicBezTo>
                    <a:cubicBezTo>
                      <a:pt x="59671" y="67005"/>
                      <a:pt x="69196" y="62242"/>
                      <a:pt x="79674" y="57480"/>
                    </a:cubicBezTo>
                    <a:cubicBezTo>
                      <a:pt x="102534" y="47002"/>
                      <a:pt x="127299" y="40335"/>
                      <a:pt x="152064" y="36525"/>
                    </a:cubicBezTo>
                    <a:cubicBezTo>
                      <a:pt x="191116" y="31762"/>
                      <a:pt x="246361" y="34620"/>
                      <a:pt x="249219" y="82245"/>
                    </a:cubicBezTo>
                    <a:cubicBezTo>
                      <a:pt x="251124" y="108915"/>
                      <a:pt x="239694" y="135585"/>
                      <a:pt x="230169" y="160350"/>
                    </a:cubicBezTo>
                    <a:cubicBezTo>
                      <a:pt x="219691" y="187020"/>
                      <a:pt x="209214" y="212738"/>
                      <a:pt x="207309" y="241313"/>
                    </a:cubicBezTo>
                    <a:cubicBezTo>
                      <a:pt x="203499" y="292748"/>
                      <a:pt x="249219" y="346087"/>
                      <a:pt x="302559" y="324180"/>
                    </a:cubicBezTo>
                    <a:cubicBezTo>
                      <a:pt x="346374" y="306082"/>
                      <a:pt x="373044" y="263220"/>
                      <a:pt x="403524" y="229882"/>
                    </a:cubicBezTo>
                    <a:cubicBezTo>
                      <a:pt x="421621" y="209880"/>
                      <a:pt x="450196" y="192735"/>
                      <a:pt x="476866" y="191782"/>
                    </a:cubicBezTo>
                    <a:cubicBezTo>
                      <a:pt x="502584" y="190830"/>
                      <a:pt x="524491" y="204165"/>
                      <a:pt x="540684" y="224167"/>
                    </a:cubicBezTo>
                    <a:cubicBezTo>
                      <a:pt x="557829" y="245123"/>
                      <a:pt x="566402" y="269887"/>
                      <a:pt x="574974" y="294652"/>
                    </a:cubicBezTo>
                    <a:cubicBezTo>
                      <a:pt x="582594" y="317512"/>
                      <a:pt x="592119" y="339420"/>
                      <a:pt x="603549" y="361327"/>
                    </a:cubicBezTo>
                    <a:cubicBezTo>
                      <a:pt x="626409" y="404190"/>
                      <a:pt x="662604" y="451815"/>
                      <a:pt x="715944" y="454673"/>
                    </a:cubicBezTo>
                    <a:cubicBezTo>
                      <a:pt x="739757" y="455625"/>
                      <a:pt x="766427" y="447052"/>
                      <a:pt x="783571" y="429907"/>
                    </a:cubicBezTo>
                    <a:cubicBezTo>
                      <a:pt x="800716" y="413715"/>
                      <a:pt x="810241" y="389902"/>
                      <a:pt x="816909" y="367995"/>
                    </a:cubicBezTo>
                    <a:cubicBezTo>
                      <a:pt x="831196" y="318465"/>
                      <a:pt x="833102" y="265125"/>
                      <a:pt x="833102" y="213690"/>
                    </a:cubicBezTo>
                    <a:cubicBezTo>
                      <a:pt x="833102" y="205117"/>
                      <a:pt x="833102" y="196545"/>
                      <a:pt x="833102" y="187973"/>
                    </a:cubicBezTo>
                    <a:cubicBezTo>
                      <a:pt x="833102" y="165113"/>
                      <a:pt x="796907" y="165113"/>
                      <a:pt x="796907" y="187973"/>
                    </a:cubicBezTo>
                    <a:cubicBezTo>
                      <a:pt x="796907" y="233692"/>
                      <a:pt x="796907" y="279412"/>
                      <a:pt x="789287" y="324180"/>
                    </a:cubicBezTo>
                    <a:cubicBezTo>
                      <a:pt x="782619" y="364185"/>
                      <a:pt x="770237" y="416573"/>
                      <a:pt x="721659" y="418477"/>
                    </a:cubicBezTo>
                    <a:cubicBezTo>
                      <a:pt x="675939" y="420382"/>
                      <a:pt x="645459" y="367995"/>
                      <a:pt x="628314" y="332752"/>
                    </a:cubicBezTo>
                    <a:cubicBezTo>
                      <a:pt x="605454" y="286080"/>
                      <a:pt x="596882" y="233692"/>
                      <a:pt x="561639" y="194640"/>
                    </a:cubicBezTo>
                    <a:cubicBezTo>
                      <a:pt x="542589" y="173685"/>
                      <a:pt x="516871" y="158445"/>
                      <a:pt x="488296" y="156540"/>
                    </a:cubicBezTo>
                    <a:cubicBezTo>
                      <a:pt x="454959" y="153682"/>
                      <a:pt x="422574" y="169875"/>
                      <a:pt x="395904" y="189877"/>
                    </a:cubicBezTo>
                    <a:cubicBezTo>
                      <a:pt x="360662" y="217500"/>
                      <a:pt x="339707" y="260363"/>
                      <a:pt x="302559" y="286080"/>
                    </a:cubicBezTo>
                    <a:cubicBezTo>
                      <a:pt x="295891" y="290843"/>
                      <a:pt x="286366" y="295605"/>
                      <a:pt x="280652" y="295605"/>
                    </a:cubicBezTo>
                    <a:cubicBezTo>
                      <a:pt x="272079" y="296557"/>
                      <a:pt x="267316" y="294652"/>
                      <a:pt x="259696" y="287985"/>
                    </a:cubicBezTo>
                    <a:cubicBezTo>
                      <a:pt x="241599" y="271793"/>
                      <a:pt x="240646" y="248932"/>
                      <a:pt x="246361" y="226073"/>
                    </a:cubicBezTo>
                    <a:cubicBezTo>
                      <a:pt x="258744" y="173685"/>
                      <a:pt x="296844" y="120345"/>
                      <a:pt x="282557" y="64148"/>
                    </a:cubicBezTo>
                    <a:cubicBezTo>
                      <a:pt x="269221" y="12712"/>
                      <a:pt x="213977" y="-2527"/>
                      <a:pt x="167304" y="330"/>
                    </a:cubicBezTo>
                    <a:cubicBezTo>
                      <a:pt x="117774" y="3187"/>
                      <a:pt x="64434" y="19380"/>
                      <a:pt x="24429" y="49860"/>
                    </a:cubicBezTo>
                    <a:cubicBezTo>
                      <a:pt x="15857" y="56527"/>
                      <a:pt x="9189" y="63195"/>
                      <a:pt x="2522" y="71767"/>
                    </a:cubicBezTo>
                    <a:cubicBezTo>
                      <a:pt x="-3193" y="79387"/>
                      <a:pt x="1569" y="91770"/>
                      <a:pt x="9189" y="96532"/>
                    </a:cubicBezTo>
                    <a:cubicBezTo>
                      <a:pt x="18714" y="99390"/>
                      <a:pt x="28239" y="95580"/>
                      <a:pt x="33954" y="87960"/>
                    </a:cubicBezTo>
                    <a:lnTo>
                      <a:pt x="33954" y="8796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B245FA0-A63B-4924-9F41-2EB8305849AB}"/>
                  </a:ext>
                </a:extLst>
              </p:cNvPr>
              <p:cNvSpPr/>
              <p:nvPr userDrawn="1"/>
            </p:nvSpPr>
            <p:spPr>
              <a:xfrm rot="17139227">
                <a:off x="725319" y="2460069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23EBD9F-5E18-425E-A597-E245C6141BEF}"/>
                  </a:ext>
                </a:extLst>
              </p:cNvPr>
              <p:cNvSpPr/>
              <p:nvPr userDrawn="1"/>
            </p:nvSpPr>
            <p:spPr>
              <a:xfrm rot="17139227">
                <a:off x="604714" y="2824213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D4756CA-571D-4588-9739-39E69F1F7E97}"/>
                  </a:ext>
                </a:extLst>
              </p:cNvPr>
              <p:cNvSpPr/>
              <p:nvPr userDrawn="1"/>
            </p:nvSpPr>
            <p:spPr>
              <a:xfrm rot="17139227">
                <a:off x="167227" y="3199465"/>
                <a:ext cx="81766" cy="94750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B290E935-8486-4FD8-834B-7A607E120566}"/>
                </a:ext>
              </a:extLst>
            </p:cNvPr>
            <p:cNvGrpSpPr/>
            <p:nvPr/>
          </p:nvGrpSpPr>
          <p:grpSpPr>
            <a:xfrm rot="2284957" flipH="1" flipV="1">
              <a:off x="3961953" y="68616"/>
              <a:ext cx="539971" cy="1103078"/>
              <a:chOff x="4780544" y="2511345"/>
              <a:chExt cx="413645" cy="84501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1A1CF0-073B-485C-BBC7-D5A5E62B377E}"/>
                  </a:ext>
                </a:extLst>
              </p:cNvPr>
              <p:cNvSpPr/>
              <p:nvPr/>
            </p:nvSpPr>
            <p:spPr>
              <a:xfrm>
                <a:off x="4854177" y="2634984"/>
                <a:ext cx="155072" cy="425482"/>
              </a:xfrm>
              <a:custGeom>
                <a:avLst/>
                <a:gdLst>
                  <a:gd name="connsiteX0" fmla="*/ 76914 w 155072"/>
                  <a:gd name="connsiteY0" fmla="*/ 9156 h 425482"/>
                  <a:gd name="connsiteX1" fmla="*/ 108347 w 155072"/>
                  <a:gd name="connsiteY1" fmla="*/ 100596 h 425482"/>
                  <a:gd name="connsiteX2" fmla="*/ 119777 w 155072"/>
                  <a:gd name="connsiteY2" fmla="*/ 213943 h 425482"/>
                  <a:gd name="connsiteX3" fmla="*/ 138827 w 155072"/>
                  <a:gd name="connsiteY3" fmla="*/ 327291 h 425482"/>
                  <a:gd name="connsiteX4" fmla="*/ 154067 w 155072"/>
                  <a:gd name="connsiteY4" fmla="*/ 414921 h 425482"/>
                  <a:gd name="connsiteX5" fmla="*/ 96917 w 155072"/>
                  <a:gd name="connsiteY5" fmla="*/ 395871 h 425482"/>
                  <a:gd name="connsiteX6" fmla="*/ 11192 w 155072"/>
                  <a:gd name="connsiteY6" fmla="*/ 226325 h 425482"/>
                  <a:gd name="connsiteX7" fmla="*/ 15954 w 155072"/>
                  <a:gd name="connsiteY7" fmla="*/ 45350 h 425482"/>
                  <a:gd name="connsiteX8" fmla="*/ 76914 w 155072"/>
                  <a:gd name="connsiteY8" fmla="*/ 9156 h 42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072" h="425482">
                    <a:moveTo>
                      <a:pt x="76914" y="9156"/>
                    </a:moveTo>
                    <a:cubicBezTo>
                      <a:pt x="98822" y="32968"/>
                      <a:pt x="103584" y="71068"/>
                      <a:pt x="108347" y="100596"/>
                    </a:cubicBezTo>
                    <a:cubicBezTo>
                      <a:pt x="114062" y="138696"/>
                      <a:pt x="115967" y="176796"/>
                      <a:pt x="119777" y="213943"/>
                    </a:cubicBezTo>
                    <a:cubicBezTo>
                      <a:pt x="123587" y="252043"/>
                      <a:pt x="130254" y="290143"/>
                      <a:pt x="138827" y="327291"/>
                    </a:cubicBezTo>
                    <a:cubicBezTo>
                      <a:pt x="145494" y="354913"/>
                      <a:pt x="158829" y="386346"/>
                      <a:pt x="154067" y="414921"/>
                    </a:cubicBezTo>
                    <a:cubicBezTo>
                      <a:pt x="149304" y="444448"/>
                      <a:pt x="104537" y="403491"/>
                      <a:pt x="96917" y="395871"/>
                    </a:cubicBezTo>
                    <a:cubicBezTo>
                      <a:pt x="51197" y="349198"/>
                      <a:pt x="24527" y="286333"/>
                      <a:pt x="11192" y="226325"/>
                    </a:cubicBezTo>
                    <a:cubicBezTo>
                      <a:pt x="-2143" y="169175"/>
                      <a:pt x="-6906" y="102500"/>
                      <a:pt x="15954" y="45350"/>
                    </a:cubicBezTo>
                    <a:cubicBezTo>
                      <a:pt x="22622" y="26300"/>
                      <a:pt x="50244" y="-19419"/>
                      <a:pt x="76914" y="9156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8734D8C-92D0-4D3B-9C90-5C401A4E3C4B}"/>
                  </a:ext>
                </a:extLst>
              </p:cNvPr>
              <p:cNvSpPr/>
              <p:nvPr/>
            </p:nvSpPr>
            <p:spPr>
              <a:xfrm>
                <a:off x="5024084" y="2511345"/>
                <a:ext cx="170104" cy="421830"/>
              </a:xfrm>
              <a:custGeom>
                <a:avLst/>
                <a:gdLst>
                  <a:gd name="connsiteX0" fmla="*/ 99412 w 170104"/>
                  <a:gd name="connsiteY0" fmla="*/ 8017 h 421830"/>
                  <a:gd name="connsiteX1" fmla="*/ 63217 w 170104"/>
                  <a:gd name="connsiteY1" fmla="*/ 98505 h 421830"/>
                  <a:gd name="connsiteX2" fmla="*/ 45120 w 170104"/>
                  <a:gd name="connsiteY2" fmla="*/ 211852 h 421830"/>
                  <a:gd name="connsiteX3" fmla="*/ 20355 w 170104"/>
                  <a:gd name="connsiteY3" fmla="*/ 324247 h 421830"/>
                  <a:gd name="connsiteX4" fmla="*/ 352 w 170104"/>
                  <a:gd name="connsiteY4" fmla="*/ 410924 h 421830"/>
                  <a:gd name="connsiteX5" fmla="*/ 58455 w 170104"/>
                  <a:gd name="connsiteY5" fmla="*/ 394732 h 421830"/>
                  <a:gd name="connsiteX6" fmla="*/ 153705 w 170104"/>
                  <a:gd name="connsiteY6" fmla="*/ 229949 h 421830"/>
                  <a:gd name="connsiteX7" fmla="*/ 158467 w 170104"/>
                  <a:gd name="connsiteY7" fmla="*/ 48975 h 421830"/>
                  <a:gd name="connsiteX8" fmla="*/ 99412 w 170104"/>
                  <a:gd name="connsiteY8" fmla="*/ 8017 h 42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104" h="421830">
                    <a:moveTo>
                      <a:pt x="99412" y="8017"/>
                    </a:moveTo>
                    <a:cubicBezTo>
                      <a:pt x="75600" y="30877"/>
                      <a:pt x="69885" y="68977"/>
                      <a:pt x="63217" y="98505"/>
                    </a:cubicBezTo>
                    <a:cubicBezTo>
                      <a:pt x="55597" y="135652"/>
                      <a:pt x="50835" y="173752"/>
                      <a:pt x="45120" y="211852"/>
                    </a:cubicBezTo>
                    <a:cubicBezTo>
                      <a:pt x="39405" y="249952"/>
                      <a:pt x="30832" y="287099"/>
                      <a:pt x="20355" y="324247"/>
                    </a:cubicBezTo>
                    <a:cubicBezTo>
                      <a:pt x="12735" y="350917"/>
                      <a:pt x="-2505" y="382349"/>
                      <a:pt x="352" y="410924"/>
                    </a:cubicBezTo>
                    <a:cubicBezTo>
                      <a:pt x="4162" y="440452"/>
                      <a:pt x="50835" y="401399"/>
                      <a:pt x="58455" y="394732"/>
                    </a:cubicBezTo>
                    <a:cubicBezTo>
                      <a:pt x="106080" y="349965"/>
                      <a:pt x="136560" y="288052"/>
                      <a:pt x="153705" y="229949"/>
                    </a:cubicBezTo>
                    <a:cubicBezTo>
                      <a:pt x="169897" y="173752"/>
                      <a:pt x="178470" y="107077"/>
                      <a:pt x="158467" y="48975"/>
                    </a:cubicBezTo>
                    <a:cubicBezTo>
                      <a:pt x="152752" y="28020"/>
                      <a:pt x="127987" y="-18653"/>
                      <a:pt x="99412" y="801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0D0C44-DEF7-412F-BC55-5C6469DA3E08}"/>
                  </a:ext>
                </a:extLst>
              </p:cNvPr>
              <p:cNvSpPr/>
              <p:nvPr/>
            </p:nvSpPr>
            <p:spPr>
              <a:xfrm>
                <a:off x="4780544" y="2979347"/>
                <a:ext cx="302807" cy="377011"/>
              </a:xfrm>
              <a:custGeom>
                <a:avLst/>
                <a:gdLst>
                  <a:gd name="connsiteX0" fmla="*/ 41010 w 302807"/>
                  <a:gd name="connsiteY0" fmla="*/ 2930 h 377011"/>
                  <a:gd name="connsiteX1" fmla="*/ 113400 w 302807"/>
                  <a:gd name="connsiteY1" fmla="*/ 78178 h 377011"/>
                  <a:gd name="connsiteX2" fmla="*/ 177218 w 302807"/>
                  <a:gd name="connsiteY2" fmla="*/ 182000 h 377011"/>
                  <a:gd name="connsiteX3" fmla="*/ 247703 w 302807"/>
                  <a:gd name="connsiteY3" fmla="*/ 282965 h 377011"/>
                  <a:gd name="connsiteX4" fmla="*/ 301995 w 302807"/>
                  <a:gd name="connsiteY4" fmla="*/ 361070 h 377011"/>
                  <a:gd name="connsiteX5" fmla="*/ 239130 w 302807"/>
                  <a:gd name="connsiteY5" fmla="*/ 365833 h 377011"/>
                  <a:gd name="connsiteX6" fmla="*/ 79110 w 302807"/>
                  <a:gd name="connsiteY6" fmla="*/ 238197 h 377011"/>
                  <a:gd name="connsiteX7" fmla="*/ 1005 w 302807"/>
                  <a:gd name="connsiteY7" fmla="*/ 62937 h 377011"/>
                  <a:gd name="connsiteX8" fmla="*/ 41010 w 302807"/>
                  <a:gd name="connsiteY8" fmla="*/ 2930 h 37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807" h="377011">
                    <a:moveTo>
                      <a:pt x="41010" y="2930"/>
                    </a:moveTo>
                    <a:cubicBezTo>
                      <a:pt x="73395" y="16265"/>
                      <a:pt x="95303" y="51508"/>
                      <a:pt x="113400" y="78178"/>
                    </a:cubicBezTo>
                    <a:cubicBezTo>
                      <a:pt x="136260" y="112468"/>
                      <a:pt x="156263" y="147710"/>
                      <a:pt x="177218" y="182000"/>
                    </a:cubicBezTo>
                    <a:cubicBezTo>
                      <a:pt x="198173" y="217243"/>
                      <a:pt x="221985" y="250580"/>
                      <a:pt x="247703" y="282965"/>
                    </a:cubicBezTo>
                    <a:cubicBezTo>
                      <a:pt x="266753" y="306778"/>
                      <a:pt x="294375" y="331543"/>
                      <a:pt x="301995" y="361070"/>
                    </a:cubicBezTo>
                    <a:cubicBezTo>
                      <a:pt x="310568" y="391550"/>
                      <a:pt x="248655" y="369643"/>
                      <a:pt x="239130" y="365833"/>
                    </a:cubicBezTo>
                    <a:cubicBezTo>
                      <a:pt x="174360" y="339162"/>
                      <a:pt x="119115" y="289633"/>
                      <a:pt x="79110" y="238197"/>
                    </a:cubicBezTo>
                    <a:cubicBezTo>
                      <a:pt x="40058" y="188668"/>
                      <a:pt x="4815" y="126755"/>
                      <a:pt x="1005" y="62937"/>
                    </a:cubicBezTo>
                    <a:cubicBezTo>
                      <a:pt x="-2805" y="41983"/>
                      <a:pt x="2910" y="-13263"/>
                      <a:pt x="41010" y="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59B4F246-D992-BF0F-5922-DE06A692036F}"/>
              </a:ext>
            </a:extLst>
          </p:cNvPr>
          <p:cNvGrpSpPr/>
          <p:nvPr/>
        </p:nvGrpSpPr>
        <p:grpSpPr>
          <a:xfrm>
            <a:off x="3957307" y="309798"/>
            <a:ext cx="614693" cy="299802"/>
            <a:chOff x="0" y="0"/>
            <a:chExt cx="16600689" cy="38354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3D4EAB75-2336-9EDE-9F15-E36390B6F86B}"/>
                </a:ext>
              </a:extLst>
            </p:cNvPr>
            <p:cNvSpPr/>
            <p:nvPr/>
          </p:nvSpPr>
          <p:spPr>
            <a:xfrm>
              <a:off x="-12700" y="-12700"/>
              <a:ext cx="16626089" cy="3860800"/>
            </a:xfrm>
            <a:custGeom>
              <a:avLst/>
              <a:gdLst/>
              <a:ahLst/>
              <a:cxnLst/>
              <a:rect l="l" t="t" r="r" b="b"/>
              <a:pathLst>
                <a:path w="16626089" h="3860800">
                  <a:moveTo>
                    <a:pt x="15763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763759" y="3860800"/>
                  </a:lnTo>
                  <a:cubicBezTo>
                    <a:pt x="16236200" y="3860800"/>
                    <a:pt x="16626089" y="3470910"/>
                    <a:pt x="16626089" y="2998470"/>
                  </a:cubicBezTo>
                  <a:lnTo>
                    <a:pt x="16626089" y="862330"/>
                  </a:lnTo>
                  <a:cubicBezTo>
                    <a:pt x="16626089" y="389890"/>
                    <a:pt x="16236198" y="0"/>
                    <a:pt x="15763759" y="0"/>
                  </a:cubicBezTo>
                  <a:close/>
                  <a:moveTo>
                    <a:pt x="16435589" y="927100"/>
                  </a:moveTo>
                  <a:lnTo>
                    <a:pt x="16435589" y="2998470"/>
                  </a:lnTo>
                  <a:cubicBezTo>
                    <a:pt x="16435589" y="3365500"/>
                    <a:pt x="16130789" y="3670300"/>
                    <a:pt x="15763759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763759" y="190500"/>
                  </a:lnTo>
                  <a:cubicBezTo>
                    <a:pt x="16130789" y="190500"/>
                    <a:pt x="16435589" y="495300"/>
                    <a:pt x="16435589" y="862330"/>
                  </a:cubicBezTo>
                  <a:lnTo>
                    <a:pt x="16435589" y="9271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6265CD-9636-39F1-24C5-A25537AC2C94}"/>
              </a:ext>
            </a:extLst>
          </p:cNvPr>
          <p:cNvCxnSpPr>
            <a:cxnSpLocks/>
          </p:cNvCxnSpPr>
          <p:nvPr/>
        </p:nvCxnSpPr>
        <p:spPr>
          <a:xfrm flipH="1">
            <a:off x="4564473" y="472438"/>
            <a:ext cx="668775" cy="5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E1257A-D206-8A0F-3701-710531BD4C09}"/>
              </a:ext>
            </a:extLst>
          </p:cNvPr>
          <p:cNvCxnSpPr>
            <a:cxnSpLocks/>
          </p:cNvCxnSpPr>
          <p:nvPr/>
        </p:nvCxnSpPr>
        <p:spPr>
          <a:xfrm>
            <a:off x="5233248" y="472438"/>
            <a:ext cx="0" cy="1839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C2799-1065-6A4C-4A01-CF4B53AD4A31}"/>
              </a:ext>
            </a:extLst>
          </p:cNvPr>
          <p:cNvCxnSpPr>
            <a:cxnSpLocks/>
          </p:cNvCxnSpPr>
          <p:nvPr/>
        </p:nvCxnSpPr>
        <p:spPr>
          <a:xfrm flipH="1">
            <a:off x="5233248" y="2311789"/>
            <a:ext cx="80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794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06213A-E879-0B11-0706-24FD04D5B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24" y="0"/>
            <a:ext cx="4858654" cy="5143500"/>
          </a:xfrm>
          <a:prstGeom prst="rect">
            <a:avLst/>
          </a:prstGeom>
        </p:spPr>
      </p:pic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016B3C08-C298-43DD-9433-C51965443C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3559" y="1003932"/>
            <a:ext cx="3494067" cy="1124801"/>
          </a:xfrm>
        </p:spPr>
        <p:txBody>
          <a:bodyPr/>
          <a:lstStyle/>
          <a:p>
            <a:pPr lvl="0"/>
            <a:r>
              <a:rPr lang="en-US" sz="2000" dirty="0"/>
              <a:t>FEATURES</a:t>
            </a:r>
            <a:r>
              <a:rPr lang="en-US" sz="2400" dirty="0"/>
              <a:t>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14" name="ตัวแทนข้อความ 13">
            <a:extLst>
              <a:ext uri="{FF2B5EF4-FFF2-40B4-BE49-F238E27FC236}">
                <a16:creationId xmlns:a16="http://schemas.microsoft.com/office/drawing/2014/main" id="{949185F2-7A2D-4AFF-9B35-C37B324F09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33641" y="2219528"/>
            <a:ext cx="2572929" cy="1585553"/>
          </a:xfrm>
        </p:spPr>
        <p:txBody>
          <a:bodyPr/>
          <a:lstStyle/>
          <a:p>
            <a:r>
              <a:rPr lang="th-TH" dirty="0"/>
              <a:t>ทางด้านขวาเมนูในกรอบ คือ การระบุจำนวน สามารถคลิกที่ลูกซ่อนเลื่อนขึ้น เลื่อนลง เพื่อทำการเพิ่ม และ ลดจำนวน อาหารที่ต้องการจะสั่ง </a:t>
            </a:r>
          </a:p>
          <a:p>
            <a:r>
              <a:rPr lang="th-TH" dirty="0"/>
              <a:t>เมื่อเลือกอาหารที่ต้องการเสร็จแล้ว โปรแกรม จะทำการคำนวณ ราคา ออกมาให้ใน </a:t>
            </a:r>
            <a:r>
              <a:rPr lang="en-US" dirty="0"/>
              <a:t>Total </a:t>
            </a:r>
            <a:r>
              <a:rPr lang="th-TH" dirty="0"/>
              <a:t>ที่อยู่ในกรอบนี้</a:t>
            </a:r>
          </a:p>
          <a:p>
            <a:endParaRPr lang="th-T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3D780-48FD-4361-99ED-EC5252AB9A9A}"/>
              </a:ext>
            </a:extLst>
          </p:cNvPr>
          <p:cNvGrpSpPr/>
          <p:nvPr/>
        </p:nvGrpSpPr>
        <p:grpSpPr>
          <a:xfrm>
            <a:off x="3961953" y="37626"/>
            <a:ext cx="1516266" cy="2188851"/>
            <a:chOff x="3961953" y="37626"/>
            <a:chExt cx="1516266" cy="21888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FF65E-7BCC-418F-B51C-E7671C67DC2B}"/>
                </a:ext>
              </a:extLst>
            </p:cNvPr>
            <p:cNvGrpSpPr/>
            <p:nvPr/>
          </p:nvGrpSpPr>
          <p:grpSpPr>
            <a:xfrm rot="21023125">
              <a:off x="4145957" y="37626"/>
              <a:ext cx="1332262" cy="2188851"/>
              <a:chOff x="115080" y="2215167"/>
              <a:chExt cx="853517" cy="140229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B907EC-0002-4E43-B281-E11FE0C4F8C0}"/>
                  </a:ext>
                </a:extLst>
              </p:cNvPr>
              <p:cNvSpPr/>
              <p:nvPr userDrawn="1"/>
            </p:nvSpPr>
            <p:spPr>
              <a:xfrm rot="17139227">
                <a:off x="-159308" y="2489555"/>
                <a:ext cx="1402294" cy="853517"/>
              </a:xfrm>
              <a:custGeom>
                <a:avLst/>
                <a:gdLst>
                  <a:gd name="connsiteX0" fmla="*/ 33954 w 833101"/>
                  <a:gd name="connsiteY0" fmla="*/ 87960 h 454744"/>
                  <a:gd name="connsiteX1" fmla="*/ 35859 w 833101"/>
                  <a:gd name="connsiteY1" fmla="*/ 86055 h 454744"/>
                  <a:gd name="connsiteX2" fmla="*/ 40621 w 833101"/>
                  <a:gd name="connsiteY2" fmla="*/ 81292 h 454744"/>
                  <a:gd name="connsiteX3" fmla="*/ 50146 w 833101"/>
                  <a:gd name="connsiteY3" fmla="*/ 73673 h 454744"/>
                  <a:gd name="connsiteX4" fmla="*/ 79674 w 833101"/>
                  <a:gd name="connsiteY4" fmla="*/ 57480 h 454744"/>
                  <a:gd name="connsiteX5" fmla="*/ 152064 w 833101"/>
                  <a:gd name="connsiteY5" fmla="*/ 36525 h 454744"/>
                  <a:gd name="connsiteX6" fmla="*/ 249219 w 833101"/>
                  <a:gd name="connsiteY6" fmla="*/ 82245 h 454744"/>
                  <a:gd name="connsiteX7" fmla="*/ 230169 w 833101"/>
                  <a:gd name="connsiteY7" fmla="*/ 160350 h 454744"/>
                  <a:gd name="connsiteX8" fmla="*/ 207309 w 833101"/>
                  <a:gd name="connsiteY8" fmla="*/ 241313 h 454744"/>
                  <a:gd name="connsiteX9" fmla="*/ 302559 w 833101"/>
                  <a:gd name="connsiteY9" fmla="*/ 324180 h 454744"/>
                  <a:gd name="connsiteX10" fmla="*/ 403524 w 833101"/>
                  <a:gd name="connsiteY10" fmla="*/ 229882 h 454744"/>
                  <a:gd name="connsiteX11" fmla="*/ 476866 w 833101"/>
                  <a:gd name="connsiteY11" fmla="*/ 191782 h 454744"/>
                  <a:gd name="connsiteX12" fmla="*/ 540684 w 833101"/>
                  <a:gd name="connsiteY12" fmla="*/ 224167 h 454744"/>
                  <a:gd name="connsiteX13" fmla="*/ 574974 w 833101"/>
                  <a:gd name="connsiteY13" fmla="*/ 294652 h 454744"/>
                  <a:gd name="connsiteX14" fmla="*/ 603549 w 833101"/>
                  <a:gd name="connsiteY14" fmla="*/ 361327 h 454744"/>
                  <a:gd name="connsiteX15" fmla="*/ 715944 w 833101"/>
                  <a:gd name="connsiteY15" fmla="*/ 454673 h 454744"/>
                  <a:gd name="connsiteX16" fmla="*/ 783571 w 833101"/>
                  <a:gd name="connsiteY16" fmla="*/ 429907 h 454744"/>
                  <a:gd name="connsiteX17" fmla="*/ 816909 w 833101"/>
                  <a:gd name="connsiteY17" fmla="*/ 367995 h 454744"/>
                  <a:gd name="connsiteX18" fmla="*/ 833102 w 833101"/>
                  <a:gd name="connsiteY18" fmla="*/ 213690 h 454744"/>
                  <a:gd name="connsiteX19" fmla="*/ 833102 w 833101"/>
                  <a:gd name="connsiteY19" fmla="*/ 187973 h 454744"/>
                  <a:gd name="connsiteX20" fmla="*/ 796907 w 833101"/>
                  <a:gd name="connsiteY20" fmla="*/ 187973 h 454744"/>
                  <a:gd name="connsiteX21" fmla="*/ 789287 w 833101"/>
                  <a:gd name="connsiteY21" fmla="*/ 324180 h 454744"/>
                  <a:gd name="connsiteX22" fmla="*/ 721659 w 833101"/>
                  <a:gd name="connsiteY22" fmla="*/ 418477 h 454744"/>
                  <a:gd name="connsiteX23" fmla="*/ 628314 w 833101"/>
                  <a:gd name="connsiteY23" fmla="*/ 332752 h 454744"/>
                  <a:gd name="connsiteX24" fmla="*/ 561639 w 833101"/>
                  <a:gd name="connsiteY24" fmla="*/ 194640 h 454744"/>
                  <a:gd name="connsiteX25" fmla="*/ 488296 w 833101"/>
                  <a:gd name="connsiteY25" fmla="*/ 156540 h 454744"/>
                  <a:gd name="connsiteX26" fmla="*/ 395904 w 833101"/>
                  <a:gd name="connsiteY26" fmla="*/ 189877 h 454744"/>
                  <a:gd name="connsiteX27" fmla="*/ 302559 w 833101"/>
                  <a:gd name="connsiteY27" fmla="*/ 286080 h 454744"/>
                  <a:gd name="connsiteX28" fmla="*/ 280652 w 833101"/>
                  <a:gd name="connsiteY28" fmla="*/ 295605 h 454744"/>
                  <a:gd name="connsiteX29" fmla="*/ 259696 w 833101"/>
                  <a:gd name="connsiteY29" fmla="*/ 287985 h 454744"/>
                  <a:gd name="connsiteX30" fmla="*/ 246361 w 833101"/>
                  <a:gd name="connsiteY30" fmla="*/ 226073 h 454744"/>
                  <a:gd name="connsiteX31" fmla="*/ 282557 w 833101"/>
                  <a:gd name="connsiteY31" fmla="*/ 64148 h 454744"/>
                  <a:gd name="connsiteX32" fmla="*/ 167304 w 833101"/>
                  <a:gd name="connsiteY32" fmla="*/ 330 h 454744"/>
                  <a:gd name="connsiteX33" fmla="*/ 24429 w 833101"/>
                  <a:gd name="connsiteY33" fmla="*/ 49860 h 454744"/>
                  <a:gd name="connsiteX34" fmla="*/ 2522 w 833101"/>
                  <a:gd name="connsiteY34" fmla="*/ 71767 h 454744"/>
                  <a:gd name="connsiteX35" fmla="*/ 9189 w 833101"/>
                  <a:gd name="connsiteY35" fmla="*/ 96532 h 454744"/>
                  <a:gd name="connsiteX36" fmla="*/ 33954 w 833101"/>
                  <a:gd name="connsiteY36" fmla="*/ 87960 h 454744"/>
                  <a:gd name="connsiteX37" fmla="*/ 33954 w 833101"/>
                  <a:gd name="connsiteY37" fmla="*/ 87960 h 45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33101" h="454744">
                    <a:moveTo>
                      <a:pt x="33954" y="87960"/>
                    </a:moveTo>
                    <a:cubicBezTo>
                      <a:pt x="32049" y="90817"/>
                      <a:pt x="35859" y="86055"/>
                      <a:pt x="35859" y="86055"/>
                    </a:cubicBezTo>
                    <a:cubicBezTo>
                      <a:pt x="37764" y="84150"/>
                      <a:pt x="38716" y="83198"/>
                      <a:pt x="40621" y="81292"/>
                    </a:cubicBezTo>
                    <a:cubicBezTo>
                      <a:pt x="44432" y="77482"/>
                      <a:pt x="46336" y="76530"/>
                      <a:pt x="50146" y="73673"/>
                    </a:cubicBezTo>
                    <a:cubicBezTo>
                      <a:pt x="59671" y="67005"/>
                      <a:pt x="69196" y="62242"/>
                      <a:pt x="79674" y="57480"/>
                    </a:cubicBezTo>
                    <a:cubicBezTo>
                      <a:pt x="102534" y="47002"/>
                      <a:pt x="127299" y="40335"/>
                      <a:pt x="152064" y="36525"/>
                    </a:cubicBezTo>
                    <a:cubicBezTo>
                      <a:pt x="191116" y="31762"/>
                      <a:pt x="246361" y="34620"/>
                      <a:pt x="249219" y="82245"/>
                    </a:cubicBezTo>
                    <a:cubicBezTo>
                      <a:pt x="251124" y="108915"/>
                      <a:pt x="239694" y="135585"/>
                      <a:pt x="230169" y="160350"/>
                    </a:cubicBezTo>
                    <a:cubicBezTo>
                      <a:pt x="219691" y="187020"/>
                      <a:pt x="209214" y="212738"/>
                      <a:pt x="207309" y="241313"/>
                    </a:cubicBezTo>
                    <a:cubicBezTo>
                      <a:pt x="203499" y="292748"/>
                      <a:pt x="249219" y="346087"/>
                      <a:pt x="302559" y="324180"/>
                    </a:cubicBezTo>
                    <a:cubicBezTo>
                      <a:pt x="346374" y="306082"/>
                      <a:pt x="373044" y="263220"/>
                      <a:pt x="403524" y="229882"/>
                    </a:cubicBezTo>
                    <a:cubicBezTo>
                      <a:pt x="421621" y="209880"/>
                      <a:pt x="450196" y="192735"/>
                      <a:pt x="476866" y="191782"/>
                    </a:cubicBezTo>
                    <a:cubicBezTo>
                      <a:pt x="502584" y="190830"/>
                      <a:pt x="524491" y="204165"/>
                      <a:pt x="540684" y="224167"/>
                    </a:cubicBezTo>
                    <a:cubicBezTo>
                      <a:pt x="557829" y="245123"/>
                      <a:pt x="566402" y="269887"/>
                      <a:pt x="574974" y="294652"/>
                    </a:cubicBezTo>
                    <a:cubicBezTo>
                      <a:pt x="582594" y="317512"/>
                      <a:pt x="592119" y="339420"/>
                      <a:pt x="603549" y="361327"/>
                    </a:cubicBezTo>
                    <a:cubicBezTo>
                      <a:pt x="626409" y="404190"/>
                      <a:pt x="662604" y="451815"/>
                      <a:pt x="715944" y="454673"/>
                    </a:cubicBezTo>
                    <a:cubicBezTo>
                      <a:pt x="739757" y="455625"/>
                      <a:pt x="766427" y="447052"/>
                      <a:pt x="783571" y="429907"/>
                    </a:cubicBezTo>
                    <a:cubicBezTo>
                      <a:pt x="800716" y="413715"/>
                      <a:pt x="810241" y="389902"/>
                      <a:pt x="816909" y="367995"/>
                    </a:cubicBezTo>
                    <a:cubicBezTo>
                      <a:pt x="831196" y="318465"/>
                      <a:pt x="833102" y="265125"/>
                      <a:pt x="833102" y="213690"/>
                    </a:cubicBezTo>
                    <a:cubicBezTo>
                      <a:pt x="833102" y="205117"/>
                      <a:pt x="833102" y="196545"/>
                      <a:pt x="833102" y="187973"/>
                    </a:cubicBezTo>
                    <a:cubicBezTo>
                      <a:pt x="833102" y="165113"/>
                      <a:pt x="796907" y="165113"/>
                      <a:pt x="796907" y="187973"/>
                    </a:cubicBezTo>
                    <a:cubicBezTo>
                      <a:pt x="796907" y="233692"/>
                      <a:pt x="796907" y="279412"/>
                      <a:pt x="789287" y="324180"/>
                    </a:cubicBezTo>
                    <a:cubicBezTo>
                      <a:pt x="782619" y="364185"/>
                      <a:pt x="770237" y="416573"/>
                      <a:pt x="721659" y="418477"/>
                    </a:cubicBezTo>
                    <a:cubicBezTo>
                      <a:pt x="675939" y="420382"/>
                      <a:pt x="645459" y="367995"/>
                      <a:pt x="628314" y="332752"/>
                    </a:cubicBezTo>
                    <a:cubicBezTo>
                      <a:pt x="605454" y="286080"/>
                      <a:pt x="596882" y="233692"/>
                      <a:pt x="561639" y="194640"/>
                    </a:cubicBezTo>
                    <a:cubicBezTo>
                      <a:pt x="542589" y="173685"/>
                      <a:pt x="516871" y="158445"/>
                      <a:pt x="488296" y="156540"/>
                    </a:cubicBezTo>
                    <a:cubicBezTo>
                      <a:pt x="454959" y="153682"/>
                      <a:pt x="422574" y="169875"/>
                      <a:pt x="395904" y="189877"/>
                    </a:cubicBezTo>
                    <a:cubicBezTo>
                      <a:pt x="360662" y="217500"/>
                      <a:pt x="339707" y="260363"/>
                      <a:pt x="302559" y="286080"/>
                    </a:cubicBezTo>
                    <a:cubicBezTo>
                      <a:pt x="295891" y="290843"/>
                      <a:pt x="286366" y="295605"/>
                      <a:pt x="280652" y="295605"/>
                    </a:cubicBezTo>
                    <a:cubicBezTo>
                      <a:pt x="272079" y="296557"/>
                      <a:pt x="267316" y="294652"/>
                      <a:pt x="259696" y="287985"/>
                    </a:cubicBezTo>
                    <a:cubicBezTo>
                      <a:pt x="241599" y="271793"/>
                      <a:pt x="240646" y="248932"/>
                      <a:pt x="246361" y="226073"/>
                    </a:cubicBezTo>
                    <a:cubicBezTo>
                      <a:pt x="258744" y="173685"/>
                      <a:pt x="296844" y="120345"/>
                      <a:pt x="282557" y="64148"/>
                    </a:cubicBezTo>
                    <a:cubicBezTo>
                      <a:pt x="269221" y="12712"/>
                      <a:pt x="213977" y="-2527"/>
                      <a:pt x="167304" y="330"/>
                    </a:cubicBezTo>
                    <a:cubicBezTo>
                      <a:pt x="117774" y="3187"/>
                      <a:pt x="64434" y="19380"/>
                      <a:pt x="24429" y="49860"/>
                    </a:cubicBezTo>
                    <a:cubicBezTo>
                      <a:pt x="15857" y="56527"/>
                      <a:pt x="9189" y="63195"/>
                      <a:pt x="2522" y="71767"/>
                    </a:cubicBezTo>
                    <a:cubicBezTo>
                      <a:pt x="-3193" y="79387"/>
                      <a:pt x="1569" y="91770"/>
                      <a:pt x="9189" y="96532"/>
                    </a:cubicBezTo>
                    <a:cubicBezTo>
                      <a:pt x="18714" y="99390"/>
                      <a:pt x="28239" y="95580"/>
                      <a:pt x="33954" y="87960"/>
                    </a:cubicBezTo>
                    <a:lnTo>
                      <a:pt x="33954" y="8796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B245FA0-A63B-4924-9F41-2EB8305849AB}"/>
                  </a:ext>
                </a:extLst>
              </p:cNvPr>
              <p:cNvSpPr/>
              <p:nvPr userDrawn="1"/>
            </p:nvSpPr>
            <p:spPr>
              <a:xfrm rot="17139227">
                <a:off x="725319" y="2460069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23EBD9F-5E18-425E-A597-E245C6141BEF}"/>
                  </a:ext>
                </a:extLst>
              </p:cNvPr>
              <p:cNvSpPr/>
              <p:nvPr userDrawn="1"/>
            </p:nvSpPr>
            <p:spPr>
              <a:xfrm rot="17139227">
                <a:off x="604714" y="2824213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D4756CA-571D-4588-9739-39E69F1F7E97}"/>
                  </a:ext>
                </a:extLst>
              </p:cNvPr>
              <p:cNvSpPr/>
              <p:nvPr userDrawn="1"/>
            </p:nvSpPr>
            <p:spPr>
              <a:xfrm rot="17139227">
                <a:off x="167227" y="3199465"/>
                <a:ext cx="81766" cy="94750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B290E935-8486-4FD8-834B-7A607E120566}"/>
                </a:ext>
              </a:extLst>
            </p:cNvPr>
            <p:cNvGrpSpPr/>
            <p:nvPr/>
          </p:nvGrpSpPr>
          <p:grpSpPr>
            <a:xfrm rot="2284957" flipH="1" flipV="1">
              <a:off x="3961953" y="68616"/>
              <a:ext cx="539971" cy="1103078"/>
              <a:chOff x="4780544" y="2511345"/>
              <a:chExt cx="413645" cy="84501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1A1CF0-073B-485C-BBC7-D5A5E62B377E}"/>
                  </a:ext>
                </a:extLst>
              </p:cNvPr>
              <p:cNvSpPr/>
              <p:nvPr/>
            </p:nvSpPr>
            <p:spPr>
              <a:xfrm>
                <a:off x="4854177" y="2634984"/>
                <a:ext cx="155072" cy="425482"/>
              </a:xfrm>
              <a:custGeom>
                <a:avLst/>
                <a:gdLst>
                  <a:gd name="connsiteX0" fmla="*/ 76914 w 155072"/>
                  <a:gd name="connsiteY0" fmla="*/ 9156 h 425482"/>
                  <a:gd name="connsiteX1" fmla="*/ 108347 w 155072"/>
                  <a:gd name="connsiteY1" fmla="*/ 100596 h 425482"/>
                  <a:gd name="connsiteX2" fmla="*/ 119777 w 155072"/>
                  <a:gd name="connsiteY2" fmla="*/ 213943 h 425482"/>
                  <a:gd name="connsiteX3" fmla="*/ 138827 w 155072"/>
                  <a:gd name="connsiteY3" fmla="*/ 327291 h 425482"/>
                  <a:gd name="connsiteX4" fmla="*/ 154067 w 155072"/>
                  <a:gd name="connsiteY4" fmla="*/ 414921 h 425482"/>
                  <a:gd name="connsiteX5" fmla="*/ 96917 w 155072"/>
                  <a:gd name="connsiteY5" fmla="*/ 395871 h 425482"/>
                  <a:gd name="connsiteX6" fmla="*/ 11192 w 155072"/>
                  <a:gd name="connsiteY6" fmla="*/ 226325 h 425482"/>
                  <a:gd name="connsiteX7" fmla="*/ 15954 w 155072"/>
                  <a:gd name="connsiteY7" fmla="*/ 45350 h 425482"/>
                  <a:gd name="connsiteX8" fmla="*/ 76914 w 155072"/>
                  <a:gd name="connsiteY8" fmla="*/ 9156 h 42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072" h="425482">
                    <a:moveTo>
                      <a:pt x="76914" y="9156"/>
                    </a:moveTo>
                    <a:cubicBezTo>
                      <a:pt x="98822" y="32968"/>
                      <a:pt x="103584" y="71068"/>
                      <a:pt x="108347" y="100596"/>
                    </a:cubicBezTo>
                    <a:cubicBezTo>
                      <a:pt x="114062" y="138696"/>
                      <a:pt x="115967" y="176796"/>
                      <a:pt x="119777" y="213943"/>
                    </a:cubicBezTo>
                    <a:cubicBezTo>
                      <a:pt x="123587" y="252043"/>
                      <a:pt x="130254" y="290143"/>
                      <a:pt x="138827" y="327291"/>
                    </a:cubicBezTo>
                    <a:cubicBezTo>
                      <a:pt x="145494" y="354913"/>
                      <a:pt x="158829" y="386346"/>
                      <a:pt x="154067" y="414921"/>
                    </a:cubicBezTo>
                    <a:cubicBezTo>
                      <a:pt x="149304" y="444448"/>
                      <a:pt x="104537" y="403491"/>
                      <a:pt x="96917" y="395871"/>
                    </a:cubicBezTo>
                    <a:cubicBezTo>
                      <a:pt x="51197" y="349198"/>
                      <a:pt x="24527" y="286333"/>
                      <a:pt x="11192" y="226325"/>
                    </a:cubicBezTo>
                    <a:cubicBezTo>
                      <a:pt x="-2143" y="169175"/>
                      <a:pt x="-6906" y="102500"/>
                      <a:pt x="15954" y="45350"/>
                    </a:cubicBezTo>
                    <a:cubicBezTo>
                      <a:pt x="22622" y="26300"/>
                      <a:pt x="50244" y="-19419"/>
                      <a:pt x="76914" y="9156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8734D8C-92D0-4D3B-9C90-5C401A4E3C4B}"/>
                  </a:ext>
                </a:extLst>
              </p:cNvPr>
              <p:cNvSpPr/>
              <p:nvPr/>
            </p:nvSpPr>
            <p:spPr>
              <a:xfrm>
                <a:off x="5024084" y="2511345"/>
                <a:ext cx="170104" cy="421830"/>
              </a:xfrm>
              <a:custGeom>
                <a:avLst/>
                <a:gdLst>
                  <a:gd name="connsiteX0" fmla="*/ 99412 w 170104"/>
                  <a:gd name="connsiteY0" fmla="*/ 8017 h 421830"/>
                  <a:gd name="connsiteX1" fmla="*/ 63217 w 170104"/>
                  <a:gd name="connsiteY1" fmla="*/ 98505 h 421830"/>
                  <a:gd name="connsiteX2" fmla="*/ 45120 w 170104"/>
                  <a:gd name="connsiteY2" fmla="*/ 211852 h 421830"/>
                  <a:gd name="connsiteX3" fmla="*/ 20355 w 170104"/>
                  <a:gd name="connsiteY3" fmla="*/ 324247 h 421830"/>
                  <a:gd name="connsiteX4" fmla="*/ 352 w 170104"/>
                  <a:gd name="connsiteY4" fmla="*/ 410924 h 421830"/>
                  <a:gd name="connsiteX5" fmla="*/ 58455 w 170104"/>
                  <a:gd name="connsiteY5" fmla="*/ 394732 h 421830"/>
                  <a:gd name="connsiteX6" fmla="*/ 153705 w 170104"/>
                  <a:gd name="connsiteY6" fmla="*/ 229949 h 421830"/>
                  <a:gd name="connsiteX7" fmla="*/ 158467 w 170104"/>
                  <a:gd name="connsiteY7" fmla="*/ 48975 h 421830"/>
                  <a:gd name="connsiteX8" fmla="*/ 99412 w 170104"/>
                  <a:gd name="connsiteY8" fmla="*/ 8017 h 42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104" h="421830">
                    <a:moveTo>
                      <a:pt x="99412" y="8017"/>
                    </a:moveTo>
                    <a:cubicBezTo>
                      <a:pt x="75600" y="30877"/>
                      <a:pt x="69885" y="68977"/>
                      <a:pt x="63217" y="98505"/>
                    </a:cubicBezTo>
                    <a:cubicBezTo>
                      <a:pt x="55597" y="135652"/>
                      <a:pt x="50835" y="173752"/>
                      <a:pt x="45120" y="211852"/>
                    </a:cubicBezTo>
                    <a:cubicBezTo>
                      <a:pt x="39405" y="249952"/>
                      <a:pt x="30832" y="287099"/>
                      <a:pt x="20355" y="324247"/>
                    </a:cubicBezTo>
                    <a:cubicBezTo>
                      <a:pt x="12735" y="350917"/>
                      <a:pt x="-2505" y="382349"/>
                      <a:pt x="352" y="410924"/>
                    </a:cubicBezTo>
                    <a:cubicBezTo>
                      <a:pt x="4162" y="440452"/>
                      <a:pt x="50835" y="401399"/>
                      <a:pt x="58455" y="394732"/>
                    </a:cubicBezTo>
                    <a:cubicBezTo>
                      <a:pt x="106080" y="349965"/>
                      <a:pt x="136560" y="288052"/>
                      <a:pt x="153705" y="229949"/>
                    </a:cubicBezTo>
                    <a:cubicBezTo>
                      <a:pt x="169897" y="173752"/>
                      <a:pt x="178470" y="107077"/>
                      <a:pt x="158467" y="48975"/>
                    </a:cubicBezTo>
                    <a:cubicBezTo>
                      <a:pt x="152752" y="28020"/>
                      <a:pt x="127987" y="-18653"/>
                      <a:pt x="99412" y="801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0D0C44-DEF7-412F-BC55-5C6469DA3E08}"/>
                  </a:ext>
                </a:extLst>
              </p:cNvPr>
              <p:cNvSpPr/>
              <p:nvPr/>
            </p:nvSpPr>
            <p:spPr>
              <a:xfrm>
                <a:off x="4780544" y="2979347"/>
                <a:ext cx="302807" cy="377011"/>
              </a:xfrm>
              <a:custGeom>
                <a:avLst/>
                <a:gdLst>
                  <a:gd name="connsiteX0" fmla="*/ 41010 w 302807"/>
                  <a:gd name="connsiteY0" fmla="*/ 2930 h 377011"/>
                  <a:gd name="connsiteX1" fmla="*/ 113400 w 302807"/>
                  <a:gd name="connsiteY1" fmla="*/ 78178 h 377011"/>
                  <a:gd name="connsiteX2" fmla="*/ 177218 w 302807"/>
                  <a:gd name="connsiteY2" fmla="*/ 182000 h 377011"/>
                  <a:gd name="connsiteX3" fmla="*/ 247703 w 302807"/>
                  <a:gd name="connsiteY3" fmla="*/ 282965 h 377011"/>
                  <a:gd name="connsiteX4" fmla="*/ 301995 w 302807"/>
                  <a:gd name="connsiteY4" fmla="*/ 361070 h 377011"/>
                  <a:gd name="connsiteX5" fmla="*/ 239130 w 302807"/>
                  <a:gd name="connsiteY5" fmla="*/ 365833 h 377011"/>
                  <a:gd name="connsiteX6" fmla="*/ 79110 w 302807"/>
                  <a:gd name="connsiteY6" fmla="*/ 238197 h 377011"/>
                  <a:gd name="connsiteX7" fmla="*/ 1005 w 302807"/>
                  <a:gd name="connsiteY7" fmla="*/ 62937 h 377011"/>
                  <a:gd name="connsiteX8" fmla="*/ 41010 w 302807"/>
                  <a:gd name="connsiteY8" fmla="*/ 2930 h 37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807" h="377011">
                    <a:moveTo>
                      <a:pt x="41010" y="2930"/>
                    </a:moveTo>
                    <a:cubicBezTo>
                      <a:pt x="73395" y="16265"/>
                      <a:pt x="95303" y="51508"/>
                      <a:pt x="113400" y="78178"/>
                    </a:cubicBezTo>
                    <a:cubicBezTo>
                      <a:pt x="136260" y="112468"/>
                      <a:pt x="156263" y="147710"/>
                      <a:pt x="177218" y="182000"/>
                    </a:cubicBezTo>
                    <a:cubicBezTo>
                      <a:pt x="198173" y="217243"/>
                      <a:pt x="221985" y="250580"/>
                      <a:pt x="247703" y="282965"/>
                    </a:cubicBezTo>
                    <a:cubicBezTo>
                      <a:pt x="266753" y="306778"/>
                      <a:pt x="294375" y="331543"/>
                      <a:pt x="301995" y="361070"/>
                    </a:cubicBezTo>
                    <a:cubicBezTo>
                      <a:pt x="310568" y="391550"/>
                      <a:pt x="248655" y="369643"/>
                      <a:pt x="239130" y="365833"/>
                    </a:cubicBezTo>
                    <a:cubicBezTo>
                      <a:pt x="174360" y="339162"/>
                      <a:pt x="119115" y="289633"/>
                      <a:pt x="79110" y="238197"/>
                    </a:cubicBezTo>
                    <a:cubicBezTo>
                      <a:pt x="40058" y="188668"/>
                      <a:pt x="4815" y="126755"/>
                      <a:pt x="1005" y="62937"/>
                    </a:cubicBezTo>
                    <a:cubicBezTo>
                      <a:pt x="-2805" y="41983"/>
                      <a:pt x="2910" y="-13263"/>
                      <a:pt x="41010" y="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59B4F246-D992-BF0F-5922-DE06A692036F}"/>
              </a:ext>
            </a:extLst>
          </p:cNvPr>
          <p:cNvGrpSpPr/>
          <p:nvPr/>
        </p:nvGrpSpPr>
        <p:grpSpPr>
          <a:xfrm>
            <a:off x="-11198" y="4203372"/>
            <a:ext cx="2056308" cy="309634"/>
            <a:chOff x="0" y="0"/>
            <a:chExt cx="16600689" cy="38354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3D4EAB75-2336-9EDE-9F15-E36390B6F86B}"/>
                </a:ext>
              </a:extLst>
            </p:cNvPr>
            <p:cNvSpPr/>
            <p:nvPr/>
          </p:nvSpPr>
          <p:spPr>
            <a:xfrm>
              <a:off x="-12700" y="-12700"/>
              <a:ext cx="16626089" cy="3860800"/>
            </a:xfrm>
            <a:custGeom>
              <a:avLst/>
              <a:gdLst/>
              <a:ahLst/>
              <a:cxnLst/>
              <a:rect l="l" t="t" r="r" b="b"/>
              <a:pathLst>
                <a:path w="16626089" h="3860800">
                  <a:moveTo>
                    <a:pt x="15763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763759" y="3860800"/>
                  </a:lnTo>
                  <a:cubicBezTo>
                    <a:pt x="16236200" y="3860800"/>
                    <a:pt x="16626089" y="3470910"/>
                    <a:pt x="16626089" y="2998470"/>
                  </a:cubicBezTo>
                  <a:lnTo>
                    <a:pt x="16626089" y="862330"/>
                  </a:lnTo>
                  <a:cubicBezTo>
                    <a:pt x="16626089" y="389890"/>
                    <a:pt x="16236198" y="0"/>
                    <a:pt x="15763759" y="0"/>
                  </a:cubicBezTo>
                  <a:close/>
                  <a:moveTo>
                    <a:pt x="16435589" y="927100"/>
                  </a:moveTo>
                  <a:lnTo>
                    <a:pt x="16435589" y="2998470"/>
                  </a:lnTo>
                  <a:cubicBezTo>
                    <a:pt x="16435589" y="3365500"/>
                    <a:pt x="16130789" y="3670300"/>
                    <a:pt x="15763759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763759" y="190500"/>
                  </a:lnTo>
                  <a:cubicBezTo>
                    <a:pt x="16130789" y="190500"/>
                    <a:pt x="16435589" y="495300"/>
                    <a:pt x="16435589" y="862330"/>
                  </a:cubicBezTo>
                  <a:lnTo>
                    <a:pt x="16435589" y="9271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6265CD-9636-39F1-24C5-A25537AC2C94}"/>
              </a:ext>
            </a:extLst>
          </p:cNvPr>
          <p:cNvCxnSpPr>
            <a:cxnSpLocks/>
          </p:cNvCxnSpPr>
          <p:nvPr/>
        </p:nvCxnSpPr>
        <p:spPr>
          <a:xfrm flipH="1">
            <a:off x="4538641" y="2413473"/>
            <a:ext cx="668775" cy="5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E1257A-D206-8A0F-3701-710531BD4C09}"/>
              </a:ext>
            </a:extLst>
          </p:cNvPr>
          <p:cNvCxnSpPr>
            <a:cxnSpLocks/>
          </p:cNvCxnSpPr>
          <p:nvPr/>
        </p:nvCxnSpPr>
        <p:spPr>
          <a:xfrm>
            <a:off x="5233248" y="2311789"/>
            <a:ext cx="0" cy="204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C2799-1065-6A4C-4A01-CF4B53AD4A31}"/>
              </a:ext>
            </a:extLst>
          </p:cNvPr>
          <p:cNvCxnSpPr>
            <a:cxnSpLocks/>
          </p:cNvCxnSpPr>
          <p:nvPr/>
        </p:nvCxnSpPr>
        <p:spPr>
          <a:xfrm flipH="1">
            <a:off x="5233248" y="2311789"/>
            <a:ext cx="80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13">
            <a:extLst>
              <a:ext uri="{FF2B5EF4-FFF2-40B4-BE49-F238E27FC236}">
                <a16:creationId xmlns:a16="http://schemas.microsoft.com/office/drawing/2014/main" id="{E18C5F6F-47B5-2B28-7825-B2A6DA1F7EA2}"/>
              </a:ext>
            </a:extLst>
          </p:cNvPr>
          <p:cNvGrpSpPr/>
          <p:nvPr/>
        </p:nvGrpSpPr>
        <p:grpSpPr>
          <a:xfrm>
            <a:off x="3943625" y="2271418"/>
            <a:ext cx="614693" cy="299802"/>
            <a:chOff x="0" y="0"/>
            <a:chExt cx="16600689" cy="3835400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189DFA20-B2EA-7F41-18BA-AC11AC681560}"/>
                </a:ext>
              </a:extLst>
            </p:cNvPr>
            <p:cNvSpPr/>
            <p:nvPr/>
          </p:nvSpPr>
          <p:spPr>
            <a:xfrm>
              <a:off x="-12700" y="-12700"/>
              <a:ext cx="16626089" cy="3860800"/>
            </a:xfrm>
            <a:custGeom>
              <a:avLst/>
              <a:gdLst/>
              <a:ahLst/>
              <a:cxnLst/>
              <a:rect l="l" t="t" r="r" b="b"/>
              <a:pathLst>
                <a:path w="16626089" h="3860800">
                  <a:moveTo>
                    <a:pt x="15763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763759" y="3860800"/>
                  </a:lnTo>
                  <a:cubicBezTo>
                    <a:pt x="16236200" y="3860800"/>
                    <a:pt x="16626089" y="3470910"/>
                    <a:pt x="16626089" y="2998470"/>
                  </a:cubicBezTo>
                  <a:lnTo>
                    <a:pt x="16626089" y="862330"/>
                  </a:lnTo>
                  <a:cubicBezTo>
                    <a:pt x="16626089" y="389890"/>
                    <a:pt x="16236198" y="0"/>
                    <a:pt x="15763759" y="0"/>
                  </a:cubicBezTo>
                  <a:close/>
                  <a:moveTo>
                    <a:pt x="16435589" y="927100"/>
                  </a:moveTo>
                  <a:lnTo>
                    <a:pt x="16435589" y="2998470"/>
                  </a:lnTo>
                  <a:cubicBezTo>
                    <a:pt x="16435589" y="3365500"/>
                    <a:pt x="16130789" y="3670300"/>
                    <a:pt x="15763759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763759" y="190500"/>
                  </a:lnTo>
                  <a:cubicBezTo>
                    <a:pt x="16130789" y="190500"/>
                    <a:pt x="16435589" y="495300"/>
                    <a:pt x="16435589" y="862330"/>
                  </a:cubicBezTo>
                  <a:lnTo>
                    <a:pt x="16435589" y="9271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26A5AA-9156-2702-96A8-90FA21255B56}"/>
              </a:ext>
            </a:extLst>
          </p:cNvPr>
          <p:cNvCxnSpPr>
            <a:cxnSpLocks/>
          </p:cNvCxnSpPr>
          <p:nvPr/>
        </p:nvCxnSpPr>
        <p:spPr>
          <a:xfrm flipH="1">
            <a:off x="2022431" y="4364019"/>
            <a:ext cx="321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36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40E479F-9379-4C58-BECF-C81606A0E0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452" y="799259"/>
            <a:ext cx="3272003" cy="1210252"/>
          </a:xfrm>
        </p:spPr>
        <p:txBody>
          <a:bodyPr/>
          <a:lstStyle/>
          <a:p>
            <a:pPr lvl="0"/>
            <a:r>
              <a:rPr lang="en-US" sz="2400" dirty="0"/>
              <a:t>FEATURES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8871D84-B3D1-4921-9D1A-D44B4752FB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5430" y="2042772"/>
            <a:ext cx="2810296" cy="1210252"/>
          </a:xfrm>
        </p:spPr>
        <p:txBody>
          <a:bodyPr/>
          <a:lstStyle/>
          <a:p>
            <a:r>
              <a:rPr lang="th-TH" dirty="0"/>
              <a:t>เมื่อตรวจสอบราคาอาหาร และ จำนวนอาหารที่ต้องการจะสั่ง เสร็จแล้ว สามารถทำการกดปุ่ม </a:t>
            </a:r>
            <a:r>
              <a:rPr lang="en-US" dirty="0"/>
              <a:t>ORDER </a:t>
            </a:r>
            <a:r>
              <a:rPr lang="th-TH" dirty="0"/>
              <a:t>เพื่อทำการสั่งซื้ออาหาร เมื่อกดปุ่ม </a:t>
            </a:r>
            <a:r>
              <a:rPr lang="en-US" dirty="0"/>
              <a:t>ORDER </a:t>
            </a:r>
            <a:r>
              <a:rPr lang="th-TH" dirty="0"/>
              <a:t>จะมีหน้าต่างขึ้นมาแสดงว่า </a:t>
            </a:r>
            <a:r>
              <a:rPr lang="en-US" dirty="0"/>
              <a:t>ORDER SUCCESSFULLY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9E76D0-FF10-1903-CB30-54B7AAC35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2"/>
          <a:stretch/>
        </p:blipFill>
        <p:spPr>
          <a:xfrm>
            <a:off x="4078223" y="0"/>
            <a:ext cx="50630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40E479F-9379-4C58-BECF-C81606A0E0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77362" y="651775"/>
            <a:ext cx="3272003" cy="1210252"/>
          </a:xfrm>
        </p:spPr>
        <p:txBody>
          <a:bodyPr/>
          <a:lstStyle/>
          <a:p>
            <a:pPr lvl="0"/>
            <a:r>
              <a:rPr lang="en-US" sz="2400" dirty="0"/>
              <a:t>FEATURES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8871D84-B3D1-4921-9D1A-D44B4752FB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19724" y="2042772"/>
            <a:ext cx="2810296" cy="687281"/>
          </a:xfrm>
        </p:spPr>
        <p:txBody>
          <a:bodyPr/>
          <a:lstStyle/>
          <a:p>
            <a:r>
              <a:rPr lang="th-TH" dirty="0"/>
              <a:t>แต่ ถ้าเราไม่สั่งอาหาร เมื่อกดปุ่ม </a:t>
            </a:r>
            <a:r>
              <a:rPr lang="en-US" dirty="0"/>
              <a:t>Order </a:t>
            </a:r>
            <a:r>
              <a:rPr lang="th-TH" dirty="0"/>
              <a:t>โปรแกรมจะแสดงหน้าต่างคำว่า </a:t>
            </a:r>
            <a:r>
              <a:rPr lang="en-US" dirty="0"/>
              <a:t>Order Failed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70898-44BC-2640-A5D6-F9C4B8732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2880"/>
            <a:ext cx="5029622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6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4DA3DF6C-D6FE-4FBB-A857-2E4A0532E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908" y="2602494"/>
            <a:ext cx="3365190" cy="1182828"/>
          </a:xfrm>
        </p:spPr>
        <p:txBody>
          <a:bodyPr/>
          <a:lstStyle/>
          <a:p>
            <a:pPr lvl="0"/>
            <a:r>
              <a:rPr lang="en-US" sz="2400" dirty="0"/>
              <a:t>FEATURES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E37E8CAD-8915-4109-993A-326B12A4C9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78603" y="343766"/>
            <a:ext cx="6069859" cy="462479"/>
          </a:xfrm>
        </p:spPr>
        <p:txBody>
          <a:bodyPr/>
          <a:lstStyle/>
          <a:p>
            <a:r>
              <a:rPr lang="th-TH" dirty="0"/>
              <a:t>เมื่อทำการกด </a:t>
            </a:r>
            <a:r>
              <a:rPr lang="en-US" dirty="0"/>
              <a:t>Order </a:t>
            </a:r>
            <a:r>
              <a:rPr lang="th-TH" dirty="0"/>
              <a:t>โปรแกรมจะสร้าง </a:t>
            </a:r>
            <a:r>
              <a:rPr lang="en-US" dirty="0"/>
              <a:t>Text Files </a:t>
            </a:r>
            <a:r>
              <a:rPr lang="th-TH" dirty="0"/>
              <a:t>ออกมาแสดงรายละเอียด พร้อมระบุ ว่า โต๊ะอาหารที่ลำดับที่ </a:t>
            </a:r>
            <a:r>
              <a:rPr lang="en-US" dirty="0"/>
              <a:t>xx </a:t>
            </a:r>
            <a:r>
              <a:rPr lang="th-TH" dirty="0"/>
              <a:t>ได้ทำการสั่งอาหาร </a:t>
            </a:r>
            <a:r>
              <a:rPr lang="en-US" dirty="0"/>
              <a:t>xxx </a:t>
            </a:r>
            <a:r>
              <a:rPr lang="th-TH" dirty="0"/>
              <a:t>เป็นจำนวน </a:t>
            </a:r>
            <a:r>
              <a:rPr lang="en-US" dirty="0"/>
              <a:t>n </a:t>
            </a:r>
            <a:r>
              <a:rPr lang="th-TH" dirty="0"/>
              <a:t>รวมราคาทั้งสิ้น</a:t>
            </a:r>
          </a:p>
        </p:txBody>
      </p:sp>
      <p:grpSp>
        <p:nvGrpSpPr>
          <p:cNvPr id="9" name="Graphic 3">
            <a:extLst>
              <a:ext uri="{FF2B5EF4-FFF2-40B4-BE49-F238E27FC236}">
                <a16:creationId xmlns:a16="http://schemas.microsoft.com/office/drawing/2014/main" id="{6B07C5FB-05C6-4125-AF60-CE86AC8A8115}"/>
              </a:ext>
            </a:extLst>
          </p:cNvPr>
          <p:cNvGrpSpPr/>
          <p:nvPr/>
        </p:nvGrpSpPr>
        <p:grpSpPr>
          <a:xfrm rot="4420492">
            <a:off x="7796541" y="3429845"/>
            <a:ext cx="907885" cy="962884"/>
            <a:chOff x="5439727" y="1824953"/>
            <a:chExt cx="647292" cy="6865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B384F67-FDF6-41DA-9931-02F77EB908BB}"/>
                </a:ext>
              </a:extLst>
            </p:cNvPr>
            <p:cNvSpPr/>
            <p:nvPr/>
          </p:nvSpPr>
          <p:spPr>
            <a:xfrm>
              <a:off x="5439727" y="2013584"/>
              <a:ext cx="551553" cy="231340"/>
            </a:xfrm>
            <a:custGeom>
              <a:avLst/>
              <a:gdLst>
                <a:gd name="connsiteX0" fmla="*/ 43815 w 551553"/>
                <a:gd name="connsiteY0" fmla="*/ 210503 h 231340"/>
                <a:gd name="connsiteX1" fmla="*/ 131445 w 551553"/>
                <a:gd name="connsiteY1" fmla="*/ 133350 h 231340"/>
                <a:gd name="connsiteX2" fmla="*/ 266700 w 551553"/>
                <a:gd name="connsiteY2" fmla="*/ 180975 h 231340"/>
                <a:gd name="connsiteX3" fmla="*/ 419100 w 551553"/>
                <a:gd name="connsiteY3" fmla="*/ 223838 h 231340"/>
                <a:gd name="connsiteX4" fmla="*/ 511492 w 551553"/>
                <a:gd name="connsiteY4" fmla="*/ 155258 h 231340"/>
                <a:gd name="connsiteX5" fmla="*/ 551497 w 551553"/>
                <a:gd name="connsiteY5" fmla="*/ 21908 h 231340"/>
                <a:gd name="connsiteX6" fmla="*/ 529590 w 551553"/>
                <a:gd name="connsiteY6" fmla="*/ 0 h 231340"/>
                <a:gd name="connsiteX7" fmla="*/ 507682 w 551553"/>
                <a:gd name="connsiteY7" fmla="*/ 21908 h 231340"/>
                <a:gd name="connsiteX8" fmla="*/ 476250 w 551553"/>
                <a:gd name="connsiteY8" fmla="*/ 129540 h 231340"/>
                <a:gd name="connsiteX9" fmla="*/ 445770 w 551553"/>
                <a:gd name="connsiteY9" fmla="*/ 166688 h 231340"/>
                <a:gd name="connsiteX10" fmla="*/ 400050 w 551553"/>
                <a:gd name="connsiteY10" fmla="*/ 182880 h 231340"/>
                <a:gd name="connsiteX11" fmla="*/ 258128 w 551553"/>
                <a:gd name="connsiteY11" fmla="*/ 125730 h 231340"/>
                <a:gd name="connsiteX12" fmla="*/ 106680 w 551553"/>
                <a:gd name="connsiteY12" fmla="*/ 95250 h 231340"/>
                <a:gd name="connsiteX13" fmla="*/ 0 w 551553"/>
                <a:gd name="connsiteY13" fmla="*/ 211455 h 231340"/>
                <a:gd name="connsiteX14" fmla="*/ 43815 w 551553"/>
                <a:gd name="connsiteY14" fmla="*/ 210503 h 231340"/>
                <a:gd name="connsiteX15" fmla="*/ 43815 w 551553"/>
                <a:gd name="connsiteY15" fmla="*/ 210503 h 23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553" h="231340">
                  <a:moveTo>
                    <a:pt x="43815" y="210503"/>
                  </a:moveTo>
                  <a:cubicBezTo>
                    <a:pt x="44767" y="166688"/>
                    <a:pt x="92392" y="140018"/>
                    <a:pt x="131445" y="133350"/>
                  </a:cubicBezTo>
                  <a:cubicBezTo>
                    <a:pt x="182880" y="124778"/>
                    <a:pt x="224790" y="156210"/>
                    <a:pt x="266700" y="180975"/>
                  </a:cubicBezTo>
                  <a:cubicBezTo>
                    <a:pt x="311467" y="207645"/>
                    <a:pt x="365760" y="232410"/>
                    <a:pt x="419100" y="223838"/>
                  </a:cubicBezTo>
                  <a:cubicBezTo>
                    <a:pt x="459105" y="217170"/>
                    <a:pt x="491490" y="189548"/>
                    <a:pt x="511492" y="155258"/>
                  </a:cubicBezTo>
                  <a:cubicBezTo>
                    <a:pt x="535305" y="115253"/>
                    <a:pt x="545782" y="67628"/>
                    <a:pt x="551497" y="21908"/>
                  </a:cubicBezTo>
                  <a:cubicBezTo>
                    <a:pt x="552450" y="10478"/>
                    <a:pt x="541020" y="0"/>
                    <a:pt x="529590" y="0"/>
                  </a:cubicBezTo>
                  <a:cubicBezTo>
                    <a:pt x="517207" y="0"/>
                    <a:pt x="509588" y="9525"/>
                    <a:pt x="507682" y="21908"/>
                  </a:cubicBezTo>
                  <a:cubicBezTo>
                    <a:pt x="503872" y="56198"/>
                    <a:pt x="494347" y="98108"/>
                    <a:pt x="476250" y="129540"/>
                  </a:cubicBezTo>
                  <a:cubicBezTo>
                    <a:pt x="467678" y="143828"/>
                    <a:pt x="457200" y="158115"/>
                    <a:pt x="445770" y="166688"/>
                  </a:cubicBezTo>
                  <a:cubicBezTo>
                    <a:pt x="431482" y="177165"/>
                    <a:pt x="417195" y="181928"/>
                    <a:pt x="400050" y="182880"/>
                  </a:cubicBezTo>
                  <a:cubicBezTo>
                    <a:pt x="347663" y="183833"/>
                    <a:pt x="300038" y="151448"/>
                    <a:pt x="258128" y="125730"/>
                  </a:cubicBezTo>
                  <a:cubicBezTo>
                    <a:pt x="212407" y="97155"/>
                    <a:pt x="160972" y="80010"/>
                    <a:pt x="106680" y="95250"/>
                  </a:cubicBezTo>
                  <a:cubicBezTo>
                    <a:pt x="53340" y="109538"/>
                    <a:pt x="953" y="152400"/>
                    <a:pt x="0" y="211455"/>
                  </a:cubicBezTo>
                  <a:cubicBezTo>
                    <a:pt x="953" y="238125"/>
                    <a:pt x="43815" y="238125"/>
                    <a:pt x="43815" y="210503"/>
                  </a:cubicBezTo>
                  <a:lnTo>
                    <a:pt x="43815" y="210503"/>
                  </a:ln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98F098-F1EB-4D44-AFB3-3377243A38C0}"/>
                </a:ext>
              </a:extLst>
            </p:cNvPr>
            <p:cNvSpPr/>
            <p:nvPr/>
          </p:nvSpPr>
          <p:spPr>
            <a:xfrm>
              <a:off x="5565259" y="2283202"/>
              <a:ext cx="521760" cy="228254"/>
            </a:xfrm>
            <a:custGeom>
              <a:avLst/>
              <a:gdLst>
                <a:gd name="connsiteX0" fmla="*/ 42108 w 521760"/>
                <a:gd name="connsiteY0" fmla="*/ 213300 h 228254"/>
                <a:gd name="connsiteX1" fmla="*/ 72588 w 521760"/>
                <a:gd name="connsiteY1" fmla="*/ 148530 h 228254"/>
                <a:gd name="connsiteX2" fmla="*/ 74493 w 521760"/>
                <a:gd name="connsiteY2" fmla="*/ 146625 h 228254"/>
                <a:gd name="connsiteX3" fmla="*/ 80208 w 521760"/>
                <a:gd name="connsiteY3" fmla="*/ 140910 h 228254"/>
                <a:gd name="connsiteX4" fmla="*/ 90685 w 521760"/>
                <a:gd name="connsiteY4" fmla="*/ 130432 h 228254"/>
                <a:gd name="connsiteX5" fmla="*/ 93543 w 521760"/>
                <a:gd name="connsiteY5" fmla="*/ 128527 h 228254"/>
                <a:gd name="connsiteX6" fmla="*/ 99258 w 521760"/>
                <a:gd name="connsiteY6" fmla="*/ 124717 h 228254"/>
                <a:gd name="connsiteX7" fmla="*/ 112593 w 521760"/>
                <a:gd name="connsiteY7" fmla="*/ 117097 h 228254"/>
                <a:gd name="connsiteX8" fmla="*/ 118308 w 521760"/>
                <a:gd name="connsiteY8" fmla="*/ 114240 h 228254"/>
                <a:gd name="connsiteX9" fmla="*/ 121165 w 521760"/>
                <a:gd name="connsiteY9" fmla="*/ 113287 h 228254"/>
                <a:gd name="connsiteX10" fmla="*/ 134500 w 521760"/>
                <a:gd name="connsiteY10" fmla="*/ 109477 h 228254"/>
                <a:gd name="connsiteX11" fmla="*/ 146883 w 521760"/>
                <a:gd name="connsiteY11" fmla="*/ 106620 h 228254"/>
                <a:gd name="connsiteX12" fmla="*/ 154503 w 521760"/>
                <a:gd name="connsiteY12" fmla="*/ 105667 h 228254"/>
                <a:gd name="connsiteX13" fmla="*/ 158313 w 521760"/>
                <a:gd name="connsiteY13" fmla="*/ 105667 h 228254"/>
                <a:gd name="connsiteX14" fmla="*/ 216415 w 521760"/>
                <a:gd name="connsiteY14" fmla="*/ 106620 h 228254"/>
                <a:gd name="connsiteX15" fmla="*/ 243085 w 521760"/>
                <a:gd name="connsiteY15" fmla="*/ 110430 h 228254"/>
                <a:gd name="connsiteX16" fmla="*/ 272613 w 521760"/>
                <a:gd name="connsiteY16" fmla="*/ 115192 h 228254"/>
                <a:gd name="connsiteX17" fmla="*/ 332620 w 521760"/>
                <a:gd name="connsiteY17" fmla="*/ 125670 h 228254"/>
                <a:gd name="connsiteX18" fmla="*/ 443110 w 521760"/>
                <a:gd name="connsiteY18" fmla="*/ 123765 h 228254"/>
                <a:gd name="connsiteX19" fmla="*/ 521215 w 521760"/>
                <a:gd name="connsiteY19" fmla="*/ 26610 h 228254"/>
                <a:gd name="connsiteX20" fmla="*/ 480258 w 521760"/>
                <a:gd name="connsiteY20" fmla="*/ 15180 h 228254"/>
                <a:gd name="connsiteX21" fmla="*/ 476448 w 521760"/>
                <a:gd name="connsiteY21" fmla="*/ 30420 h 228254"/>
                <a:gd name="connsiteX22" fmla="*/ 473590 w 521760"/>
                <a:gd name="connsiteY22" fmla="*/ 38040 h 228254"/>
                <a:gd name="connsiteX23" fmla="*/ 471685 w 521760"/>
                <a:gd name="connsiteY23" fmla="*/ 41850 h 228254"/>
                <a:gd name="connsiteX24" fmla="*/ 465970 w 521760"/>
                <a:gd name="connsiteY24" fmla="*/ 53280 h 228254"/>
                <a:gd name="connsiteX25" fmla="*/ 463113 w 521760"/>
                <a:gd name="connsiteY25" fmla="*/ 58042 h 228254"/>
                <a:gd name="connsiteX26" fmla="*/ 461208 w 521760"/>
                <a:gd name="connsiteY26" fmla="*/ 60900 h 228254"/>
                <a:gd name="connsiteX27" fmla="*/ 461208 w 521760"/>
                <a:gd name="connsiteY27" fmla="*/ 60900 h 228254"/>
                <a:gd name="connsiteX28" fmla="*/ 453588 w 521760"/>
                <a:gd name="connsiteY28" fmla="*/ 69472 h 228254"/>
                <a:gd name="connsiteX29" fmla="*/ 449778 w 521760"/>
                <a:gd name="connsiteY29" fmla="*/ 73282 h 228254"/>
                <a:gd name="connsiteX30" fmla="*/ 450730 w 521760"/>
                <a:gd name="connsiteY30" fmla="*/ 72330 h 228254"/>
                <a:gd name="connsiteX31" fmla="*/ 447873 w 521760"/>
                <a:gd name="connsiteY31" fmla="*/ 74235 h 228254"/>
                <a:gd name="connsiteX32" fmla="*/ 438348 w 521760"/>
                <a:gd name="connsiteY32" fmla="*/ 79950 h 228254"/>
                <a:gd name="connsiteX33" fmla="*/ 437395 w 521760"/>
                <a:gd name="connsiteY33" fmla="*/ 80902 h 228254"/>
                <a:gd name="connsiteX34" fmla="*/ 430728 w 521760"/>
                <a:gd name="connsiteY34" fmla="*/ 82807 h 228254"/>
                <a:gd name="connsiteX35" fmla="*/ 420250 w 521760"/>
                <a:gd name="connsiteY35" fmla="*/ 85665 h 228254"/>
                <a:gd name="connsiteX36" fmla="*/ 414535 w 521760"/>
                <a:gd name="connsiteY36" fmla="*/ 86617 h 228254"/>
                <a:gd name="connsiteX37" fmla="*/ 411678 w 521760"/>
                <a:gd name="connsiteY37" fmla="*/ 87570 h 228254"/>
                <a:gd name="connsiteX38" fmla="*/ 412630 w 521760"/>
                <a:gd name="connsiteY38" fmla="*/ 87570 h 228254"/>
                <a:gd name="connsiteX39" fmla="*/ 386913 w 521760"/>
                <a:gd name="connsiteY39" fmla="*/ 88522 h 228254"/>
                <a:gd name="connsiteX40" fmla="*/ 359290 w 521760"/>
                <a:gd name="connsiteY40" fmla="*/ 86617 h 228254"/>
                <a:gd name="connsiteX41" fmla="*/ 352623 w 521760"/>
                <a:gd name="connsiteY41" fmla="*/ 85665 h 228254"/>
                <a:gd name="connsiteX42" fmla="*/ 349765 w 521760"/>
                <a:gd name="connsiteY42" fmla="*/ 85665 h 228254"/>
                <a:gd name="connsiteX43" fmla="*/ 335478 w 521760"/>
                <a:gd name="connsiteY43" fmla="*/ 83760 h 228254"/>
                <a:gd name="connsiteX44" fmla="*/ 93543 w 521760"/>
                <a:gd name="connsiteY44" fmla="*/ 80902 h 228254"/>
                <a:gd name="connsiteX45" fmla="*/ 1150 w 521760"/>
                <a:gd name="connsiteY45" fmla="*/ 204727 h 228254"/>
                <a:gd name="connsiteX46" fmla="*/ 42108 w 521760"/>
                <a:gd name="connsiteY46" fmla="*/ 213300 h 228254"/>
                <a:gd name="connsiteX47" fmla="*/ 42108 w 521760"/>
                <a:gd name="connsiteY47" fmla="*/ 213300 h 22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21760" h="228254">
                  <a:moveTo>
                    <a:pt x="42108" y="213300"/>
                  </a:moveTo>
                  <a:cubicBezTo>
                    <a:pt x="48775" y="189487"/>
                    <a:pt x="57348" y="168532"/>
                    <a:pt x="72588" y="148530"/>
                  </a:cubicBezTo>
                  <a:cubicBezTo>
                    <a:pt x="70683" y="150435"/>
                    <a:pt x="73540" y="146625"/>
                    <a:pt x="74493" y="146625"/>
                  </a:cubicBezTo>
                  <a:cubicBezTo>
                    <a:pt x="76398" y="144720"/>
                    <a:pt x="78303" y="142815"/>
                    <a:pt x="80208" y="140910"/>
                  </a:cubicBezTo>
                  <a:cubicBezTo>
                    <a:pt x="84018" y="137100"/>
                    <a:pt x="86875" y="134242"/>
                    <a:pt x="90685" y="130432"/>
                  </a:cubicBezTo>
                  <a:cubicBezTo>
                    <a:pt x="94495" y="127575"/>
                    <a:pt x="90685" y="130432"/>
                    <a:pt x="93543" y="128527"/>
                  </a:cubicBezTo>
                  <a:cubicBezTo>
                    <a:pt x="95448" y="127575"/>
                    <a:pt x="97353" y="125670"/>
                    <a:pt x="99258" y="124717"/>
                  </a:cubicBezTo>
                  <a:cubicBezTo>
                    <a:pt x="103068" y="121860"/>
                    <a:pt x="107830" y="119955"/>
                    <a:pt x="112593" y="117097"/>
                  </a:cubicBezTo>
                  <a:cubicBezTo>
                    <a:pt x="114498" y="116145"/>
                    <a:pt x="116403" y="115192"/>
                    <a:pt x="118308" y="114240"/>
                  </a:cubicBezTo>
                  <a:cubicBezTo>
                    <a:pt x="114498" y="116145"/>
                    <a:pt x="119260" y="114240"/>
                    <a:pt x="121165" y="113287"/>
                  </a:cubicBezTo>
                  <a:cubicBezTo>
                    <a:pt x="125928" y="111382"/>
                    <a:pt x="129738" y="110430"/>
                    <a:pt x="134500" y="109477"/>
                  </a:cubicBezTo>
                  <a:cubicBezTo>
                    <a:pt x="138310" y="108525"/>
                    <a:pt x="143073" y="107572"/>
                    <a:pt x="146883" y="106620"/>
                  </a:cubicBezTo>
                  <a:cubicBezTo>
                    <a:pt x="149740" y="106620"/>
                    <a:pt x="151645" y="105667"/>
                    <a:pt x="154503" y="105667"/>
                  </a:cubicBezTo>
                  <a:cubicBezTo>
                    <a:pt x="149740" y="106620"/>
                    <a:pt x="156408" y="105667"/>
                    <a:pt x="158313" y="105667"/>
                  </a:cubicBezTo>
                  <a:cubicBezTo>
                    <a:pt x="177363" y="103762"/>
                    <a:pt x="197365" y="104715"/>
                    <a:pt x="216415" y="106620"/>
                  </a:cubicBezTo>
                  <a:cubicBezTo>
                    <a:pt x="228798" y="107572"/>
                    <a:pt x="232608" y="108525"/>
                    <a:pt x="243085" y="110430"/>
                  </a:cubicBezTo>
                  <a:cubicBezTo>
                    <a:pt x="252610" y="112335"/>
                    <a:pt x="263088" y="113287"/>
                    <a:pt x="272613" y="115192"/>
                  </a:cubicBezTo>
                  <a:cubicBezTo>
                    <a:pt x="292615" y="119002"/>
                    <a:pt x="312618" y="122812"/>
                    <a:pt x="332620" y="125670"/>
                  </a:cubicBezTo>
                  <a:cubicBezTo>
                    <a:pt x="368815" y="131385"/>
                    <a:pt x="407868" y="135195"/>
                    <a:pt x="443110" y="123765"/>
                  </a:cubicBezTo>
                  <a:cubicBezTo>
                    <a:pt x="487878" y="108525"/>
                    <a:pt x="511690" y="70425"/>
                    <a:pt x="521215" y="26610"/>
                  </a:cubicBezTo>
                  <a:cubicBezTo>
                    <a:pt x="526930" y="-60"/>
                    <a:pt x="485973" y="-11490"/>
                    <a:pt x="480258" y="15180"/>
                  </a:cubicBezTo>
                  <a:cubicBezTo>
                    <a:pt x="479305" y="19942"/>
                    <a:pt x="478353" y="25657"/>
                    <a:pt x="476448" y="30420"/>
                  </a:cubicBezTo>
                  <a:cubicBezTo>
                    <a:pt x="475495" y="33277"/>
                    <a:pt x="474543" y="36135"/>
                    <a:pt x="473590" y="38040"/>
                  </a:cubicBezTo>
                  <a:cubicBezTo>
                    <a:pt x="473590" y="38992"/>
                    <a:pt x="470733" y="45660"/>
                    <a:pt x="471685" y="41850"/>
                  </a:cubicBezTo>
                  <a:cubicBezTo>
                    <a:pt x="469780" y="45660"/>
                    <a:pt x="467875" y="49470"/>
                    <a:pt x="465970" y="53280"/>
                  </a:cubicBezTo>
                  <a:cubicBezTo>
                    <a:pt x="465018" y="55185"/>
                    <a:pt x="464065" y="57090"/>
                    <a:pt x="463113" y="58042"/>
                  </a:cubicBezTo>
                  <a:cubicBezTo>
                    <a:pt x="462160" y="58995"/>
                    <a:pt x="462160" y="59947"/>
                    <a:pt x="461208" y="60900"/>
                  </a:cubicBezTo>
                  <a:cubicBezTo>
                    <a:pt x="459303" y="63757"/>
                    <a:pt x="464065" y="57090"/>
                    <a:pt x="461208" y="60900"/>
                  </a:cubicBezTo>
                  <a:cubicBezTo>
                    <a:pt x="458350" y="63757"/>
                    <a:pt x="456445" y="66615"/>
                    <a:pt x="453588" y="69472"/>
                  </a:cubicBezTo>
                  <a:cubicBezTo>
                    <a:pt x="452635" y="70425"/>
                    <a:pt x="450730" y="72330"/>
                    <a:pt x="449778" y="73282"/>
                  </a:cubicBezTo>
                  <a:cubicBezTo>
                    <a:pt x="447873" y="75187"/>
                    <a:pt x="450730" y="72330"/>
                    <a:pt x="450730" y="72330"/>
                  </a:cubicBezTo>
                  <a:cubicBezTo>
                    <a:pt x="449778" y="73282"/>
                    <a:pt x="448825" y="74235"/>
                    <a:pt x="447873" y="74235"/>
                  </a:cubicBezTo>
                  <a:cubicBezTo>
                    <a:pt x="445015" y="76140"/>
                    <a:pt x="442158" y="78045"/>
                    <a:pt x="438348" y="79950"/>
                  </a:cubicBezTo>
                  <a:cubicBezTo>
                    <a:pt x="436443" y="80902"/>
                    <a:pt x="433585" y="81855"/>
                    <a:pt x="437395" y="80902"/>
                  </a:cubicBezTo>
                  <a:cubicBezTo>
                    <a:pt x="435490" y="81855"/>
                    <a:pt x="433585" y="82807"/>
                    <a:pt x="430728" y="82807"/>
                  </a:cubicBezTo>
                  <a:cubicBezTo>
                    <a:pt x="426918" y="83760"/>
                    <a:pt x="424060" y="84712"/>
                    <a:pt x="420250" y="85665"/>
                  </a:cubicBezTo>
                  <a:cubicBezTo>
                    <a:pt x="418345" y="85665"/>
                    <a:pt x="416440" y="86617"/>
                    <a:pt x="414535" y="86617"/>
                  </a:cubicBezTo>
                  <a:cubicBezTo>
                    <a:pt x="413583" y="86617"/>
                    <a:pt x="412630" y="86617"/>
                    <a:pt x="411678" y="87570"/>
                  </a:cubicBezTo>
                  <a:cubicBezTo>
                    <a:pt x="413583" y="87570"/>
                    <a:pt x="415488" y="87570"/>
                    <a:pt x="412630" y="87570"/>
                  </a:cubicBezTo>
                  <a:cubicBezTo>
                    <a:pt x="404058" y="88522"/>
                    <a:pt x="395485" y="88522"/>
                    <a:pt x="386913" y="88522"/>
                  </a:cubicBezTo>
                  <a:cubicBezTo>
                    <a:pt x="377388" y="88522"/>
                    <a:pt x="368815" y="87570"/>
                    <a:pt x="359290" y="86617"/>
                  </a:cubicBezTo>
                  <a:cubicBezTo>
                    <a:pt x="357385" y="86617"/>
                    <a:pt x="354528" y="85665"/>
                    <a:pt x="352623" y="85665"/>
                  </a:cubicBezTo>
                  <a:cubicBezTo>
                    <a:pt x="351670" y="85665"/>
                    <a:pt x="345955" y="84712"/>
                    <a:pt x="349765" y="85665"/>
                  </a:cubicBezTo>
                  <a:cubicBezTo>
                    <a:pt x="345003" y="84712"/>
                    <a:pt x="340240" y="84712"/>
                    <a:pt x="335478" y="83760"/>
                  </a:cubicBezTo>
                  <a:cubicBezTo>
                    <a:pt x="257373" y="71377"/>
                    <a:pt x="169743" y="44707"/>
                    <a:pt x="93543" y="80902"/>
                  </a:cubicBezTo>
                  <a:cubicBezTo>
                    <a:pt x="44013" y="103762"/>
                    <a:pt x="16390" y="154245"/>
                    <a:pt x="1150" y="204727"/>
                  </a:cubicBezTo>
                  <a:cubicBezTo>
                    <a:pt x="-7422" y="228540"/>
                    <a:pt x="34488" y="239017"/>
                    <a:pt x="42108" y="213300"/>
                  </a:cubicBezTo>
                  <a:lnTo>
                    <a:pt x="42108" y="213300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19A6121-6C4D-45A9-A871-A10DD0B8DA13}"/>
                </a:ext>
              </a:extLst>
            </p:cNvPr>
            <p:cNvSpPr/>
            <p:nvPr/>
          </p:nvSpPr>
          <p:spPr>
            <a:xfrm>
              <a:off x="5606550" y="1824953"/>
              <a:ext cx="257208" cy="240181"/>
            </a:xfrm>
            <a:custGeom>
              <a:avLst/>
              <a:gdLst>
                <a:gd name="connsiteX0" fmla="*/ 203699 w 257208"/>
                <a:gd name="connsiteY0" fmla="*/ 32421 h 240181"/>
                <a:gd name="connsiteX1" fmla="*/ 204652 w 257208"/>
                <a:gd name="connsiteY1" fmla="*/ 34326 h 240181"/>
                <a:gd name="connsiteX2" fmla="*/ 206557 w 257208"/>
                <a:gd name="connsiteY2" fmla="*/ 40041 h 240181"/>
                <a:gd name="connsiteX3" fmla="*/ 210367 w 257208"/>
                <a:gd name="connsiteY3" fmla="*/ 55281 h 240181"/>
                <a:gd name="connsiteX4" fmla="*/ 212272 w 257208"/>
                <a:gd name="connsiteY4" fmla="*/ 67664 h 240181"/>
                <a:gd name="connsiteX5" fmla="*/ 213224 w 257208"/>
                <a:gd name="connsiteY5" fmla="*/ 85761 h 240181"/>
                <a:gd name="connsiteX6" fmla="*/ 204652 w 257208"/>
                <a:gd name="connsiteY6" fmla="*/ 153389 h 240181"/>
                <a:gd name="connsiteX7" fmla="*/ 170362 w 257208"/>
                <a:gd name="connsiteY7" fmla="*/ 191489 h 240181"/>
                <a:gd name="connsiteX8" fmla="*/ 104639 w 257208"/>
                <a:gd name="connsiteY8" fmla="*/ 192441 h 240181"/>
                <a:gd name="connsiteX9" fmla="*/ 37012 w 257208"/>
                <a:gd name="connsiteY9" fmla="*/ 159104 h 240181"/>
                <a:gd name="connsiteX10" fmla="*/ 6532 w 257208"/>
                <a:gd name="connsiteY10" fmla="*/ 189584 h 240181"/>
                <a:gd name="connsiteX11" fmla="*/ 174172 w 257208"/>
                <a:gd name="connsiteY11" fmla="*/ 235304 h 240181"/>
                <a:gd name="connsiteX12" fmla="*/ 238942 w 257208"/>
                <a:gd name="connsiteY12" fmla="*/ 182916 h 240181"/>
                <a:gd name="connsiteX13" fmla="*/ 257039 w 257208"/>
                <a:gd name="connsiteY13" fmla="*/ 97191 h 240181"/>
                <a:gd name="connsiteX14" fmla="*/ 242752 w 257208"/>
                <a:gd name="connsiteY14" fmla="*/ 10514 h 240181"/>
                <a:gd name="connsiteX15" fmla="*/ 213224 w 257208"/>
                <a:gd name="connsiteY15" fmla="*/ 2894 h 240181"/>
                <a:gd name="connsiteX16" fmla="*/ 203699 w 257208"/>
                <a:gd name="connsiteY16" fmla="*/ 32421 h 240181"/>
                <a:gd name="connsiteX17" fmla="*/ 203699 w 257208"/>
                <a:gd name="connsiteY17" fmla="*/ 32421 h 24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7208" h="240181">
                  <a:moveTo>
                    <a:pt x="203699" y="32421"/>
                  </a:moveTo>
                  <a:cubicBezTo>
                    <a:pt x="201794" y="28611"/>
                    <a:pt x="203699" y="32421"/>
                    <a:pt x="204652" y="34326"/>
                  </a:cubicBezTo>
                  <a:cubicBezTo>
                    <a:pt x="205604" y="36231"/>
                    <a:pt x="205604" y="38136"/>
                    <a:pt x="206557" y="40041"/>
                  </a:cubicBezTo>
                  <a:cubicBezTo>
                    <a:pt x="207509" y="44804"/>
                    <a:pt x="209414" y="49566"/>
                    <a:pt x="210367" y="55281"/>
                  </a:cubicBezTo>
                  <a:cubicBezTo>
                    <a:pt x="211319" y="60996"/>
                    <a:pt x="211319" y="60996"/>
                    <a:pt x="212272" y="67664"/>
                  </a:cubicBezTo>
                  <a:cubicBezTo>
                    <a:pt x="213224" y="73379"/>
                    <a:pt x="213224" y="80046"/>
                    <a:pt x="213224" y="85761"/>
                  </a:cubicBezTo>
                  <a:cubicBezTo>
                    <a:pt x="214177" y="109574"/>
                    <a:pt x="212272" y="130529"/>
                    <a:pt x="204652" y="153389"/>
                  </a:cubicBezTo>
                  <a:cubicBezTo>
                    <a:pt x="198937" y="170534"/>
                    <a:pt x="188459" y="184821"/>
                    <a:pt x="170362" y="191489"/>
                  </a:cubicBezTo>
                  <a:cubicBezTo>
                    <a:pt x="149407" y="199109"/>
                    <a:pt x="126547" y="198156"/>
                    <a:pt x="104639" y="192441"/>
                  </a:cubicBezTo>
                  <a:cubicBezTo>
                    <a:pt x="79874" y="186726"/>
                    <a:pt x="54157" y="174344"/>
                    <a:pt x="37012" y="159104"/>
                  </a:cubicBezTo>
                  <a:cubicBezTo>
                    <a:pt x="17009" y="140054"/>
                    <a:pt x="-13471" y="170534"/>
                    <a:pt x="6532" y="189584"/>
                  </a:cubicBezTo>
                  <a:cubicBezTo>
                    <a:pt x="48442" y="228636"/>
                    <a:pt x="117022" y="250544"/>
                    <a:pt x="174172" y="235304"/>
                  </a:cubicBezTo>
                  <a:cubicBezTo>
                    <a:pt x="202747" y="227684"/>
                    <a:pt x="226559" y="209586"/>
                    <a:pt x="238942" y="182916"/>
                  </a:cubicBezTo>
                  <a:cubicBezTo>
                    <a:pt x="251324" y="156246"/>
                    <a:pt x="256087" y="126719"/>
                    <a:pt x="257039" y="97191"/>
                  </a:cubicBezTo>
                  <a:cubicBezTo>
                    <a:pt x="257992" y="67664"/>
                    <a:pt x="255134" y="37184"/>
                    <a:pt x="242752" y="10514"/>
                  </a:cubicBezTo>
                  <a:cubicBezTo>
                    <a:pt x="237989" y="36"/>
                    <a:pt x="222749" y="-2821"/>
                    <a:pt x="213224" y="2894"/>
                  </a:cubicBezTo>
                  <a:cubicBezTo>
                    <a:pt x="199889" y="9561"/>
                    <a:pt x="198937" y="20991"/>
                    <a:pt x="203699" y="32421"/>
                  </a:cubicBezTo>
                  <a:lnTo>
                    <a:pt x="203699" y="32421"/>
                  </a:lnTo>
                  <a:close/>
                </a:path>
              </a:pathLst>
            </a:custGeom>
            <a:solidFill>
              <a:srgbClr val="FFA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CF52F9-98AC-4061-93CD-69E009EF5051}"/>
              </a:ext>
            </a:extLst>
          </p:cNvPr>
          <p:cNvSpPr/>
          <p:nvPr/>
        </p:nvSpPr>
        <p:spPr>
          <a:xfrm rot="4052255">
            <a:off x="8668944" y="3280832"/>
            <a:ext cx="365760" cy="347472"/>
          </a:xfrm>
          <a:custGeom>
            <a:avLst/>
            <a:gdLst>
              <a:gd name="connsiteX0" fmla="*/ 55245 w 210502"/>
              <a:gd name="connsiteY0" fmla="*/ 85725 h 199072"/>
              <a:gd name="connsiteX1" fmla="*/ 36195 w 210502"/>
              <a:gd name="connsiteY1" fmla="*/ 17145 h 199072"/>
              <a:gd name="connsiteX2" fmla="*/ 102870 w 210502"/>
              <a:gd name="connsiteY2" fmla="*/ 49530 h 199072"/>
              <a:gd name="connsiteX3" fmla="*/ 114300 w 210502"/>
              <a:gd name="connsiteY3" fmla="*/ 30480 h 199072"/>
              <a:gd name="connsiteX4" fmla="*/ 152400 w 210502"/>
              <a:gd name="connsiteY4" fmla="*/ 0 h 199072"/>
              <a:gd name="connsiteX5" fmla="*/ 140018 w 210502"/>
              <a:gd name="connsiteY5" fmla="*/ 81915 h 199072"/>
              <a:gd name="connsiteX6" fmla="*/ 153353 w 210502"/>
              <a:gd name="connsiteY6" fmla="*/ 89535 h 199072"/>
              <a:gd name="connsiteX7" fmla="*/ 210503 w 210502"/>
              <a:gd name="connsiteY7" fmla="*/ 134303 h 199072"/>
              <a:gd name="connsiteX8" fmla="*/ 124778 w 210502"/>
              <a:gd name="connsiteY8" fmla="*/ 138113 h 199072"/>
              <a:gd name="connsiteX9" fmla="*/ 99060 w 210502"/>
              <a:gd name="connsiteY9" fmla="*/ 199073 h 199072"/>
              <a:gd name="connsiteX10" fmla="*/ 82868 w 210502"/>
              <a:gd name="connsiteY10" fmla="*/ 194310 h 199072"/>
              <a:gd name="connsiteX11" fmla="*/ 67628 w 210502"/>
              <a:gd name="connsiteY11" fmla="*/ 131445 h 199072"/>
              <a:gd name="connsiteX12" fmla="*/ 0 w 210502"/>
              <a:gd name="connsiteY12" fmla="*/ 137160 h 199072"/>
              <a:gd name="connsiteX13" fmla="*/ 18097 w 210502"/>
              <a:gd name="connsiteY13" fmla="*/ 107633 h 199072"/>
              <a:gd name="connsiteX14" fmla="*/ 55245 w 210502"/>
              <a:gd name="connsiteY14" fmla="*/ 85725 h 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502" h="199072">
                <a:moveTo>
                  <a:pt x="55245" y="85725"/>
                </a:moveTo>
                <a:cubicBezTo>
                  <a:pt x="42863" y="64770"/>
                  <a:pt x="33338" y="40958"/>
                  <a:pt x="36195" y="17145"/>
                </a:cubicBezTo>
                <a:cubicBezTo>
                  <a:pt x="62865" y="22860"/>
                  <a:pt x="81915" y="34290"/>
                  <a:pt x="102870" y="49530"/>
                </a:cubicBezTo>
                <a:cubicBezTo>
                  <a:pt x="105728" y="43815"/>
                  <a:pt x="109538" y="37148"/>
                  <a:pt x="114300" y="30480"/>
                </a:cubicBezTo>
                <a:cubicBezTo>
                  <a:pt x="122872" y="17145"/>
                  <a:pt x="136207" y="4763"/>
                  <a:pt x="152400" y="0"/>
                </a:cubicBezTo>
                <a:cubicBezTo>
                  <a:pt x="151447" y="27623"/>
                  <a:pt x="145732" y="54293"/>
                  <a:pt x="140018" y="81915"/>
                </a:cubicBezTo>
                <a:cubicBezTo>
                  <a:pt x="144780" y="83820"/>
                  <a:pt x="148590" y="86678"/>
                  <a:pt x="153353" y="89535"/>
                </a:cubicBezTo>
                <a:cubicBezTo>
                  <a:pt x="173355" y="102870"/>
                  <a:pt x="192405" y="118110"/>
                  <a:pt x="210503" y="134303"/>
                </a:cubicBezTo>
                <a:cubicBezTo>
                  <a:pt x="182880" y="140970"/>
                  <a:pt x="153353" y="143828"/>
                  <a:pt x="124778" y="138113"/>
                </a:cubicBezTo>
                <a:cubicBezTo>
                  <a:pt x="120968" y="160020"/>
                  <a:pt x="111443" y="180975"/>
                  <a:pt x="99060" y="199073"/>
                </a:cubicBezTo>
                <a:cubicBezTo>
                  <a:pt x="92393" y="199073"/>
                  <a:pt x="86678" y="198120"/>
                  <a:pt x="82868" y="194310"/>
                </a:cubicBezTo>
                <a:cubicBezTo>
                  <a:pt x="66675" y="180023"/>
                  <a:pt x="67628" y="152400"/>
                  <a:pt x="67628" y="131445"/>
                </a:cubicBezTo>
                <a:cubicBezTo>
                  <a:pt x="46672" y="139065"/>
                  <a:pt x="21907" y="145733"/>
                  <a:pt x="0" y="137160"/>
                </a:cubicBezTo>
                <a:cubicBezTo>
                  <a:pt x="2857" y="125730"/>
                  <a:pt x="9525" y="115253"/>
                  <a:pt x="18097" y="107633"/>
                </a:cubicBezTo>
                <a:cubicBezTo>
                  <a:pt x="28575" y="100013"/>
                  <a:pt x="40005" y="91440"/>
                  <a:pt x="55245" y="8572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F2215A-2CCF-973C-B925-D9757922F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0" y="1004666"/>
            <a:ext cx="5139198" cy="1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61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C608AC4-71C2-5F6D-5A53-3C2B7E38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65" y="32870"/>
            <a:ext cx="4802225" cy="5143500"/>
          </a:xfrm>
          <a:prstGeom prst="rect">
            <a:avLst/>
          </a:prstGeom>
        </p:spPr>
      </p:pic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016B3C08-C298-43DD-9433-C51965443C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250" y="373075"/>
            <a:ext cx="3494067" cy="1124801"/>
          </a:xfrm>
        </p:spPr>
        <p:txBody>
          <a:bodyPr/>
          <a:lstStyle/>
          <a:p>
            <a:pPr lvl="0"/>
            <a:r>
              <a:rPr lang="en-US" sz="2000" dirty="0"/>
              <a:t>FEATURES</a:t>
            </a:r>
            <a:r>
              <a:rPr lang="en-US" sz="2400" dirty="0"/>
              <a:t>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14" name="ตัวแทนข้อความ 13">
            <a:extLst>
              <a:ext uri="{FF2B5EF4-FFF2-40B4-BE49-F238E27FC236}">
                <a16:creationId xmlns:a16="http://schemas.microsoft.com/office/drawing/2014/main" id="{949185F2-7A2D-4AFF-9B35-C37B324F09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822" y="1656487"/>
            <a:ext cx="2842821" cy="1623159"/>
          </a:xfrm>
        </p:spPr>
        <p:txBody>
          <a:bodyPr/>
          <a:lstStyle/>
          <a:p>
            <a:r>
              <a:rPr lang="th-TH" sz="1600" dirty="0"/>
              <a:t>เมื่อเราอยากจะลบ </a:t>
            </a:r>
            <a:r>
              <a:rPr lang="en-US" sz="1600" dirty="0"/>
              <a:t>Order </a:t>
            </a:r>
            <a:r>
              <a:rPr lang="th-TH" sz="1600" dirty="0"/>
              <a:t>อาหารทั้งหมดในครั้งเดียว สามารถกดที่ปุ่ม </a:t>
            </a:r>
            <a:r>
              <a:rPr lang="en-US" sz="1600" dirty="0"/>
              <a:t>Reset </a:t>
            </a:r>
            <a:r>
              <a:rPr lang="th-TH" sz="1600" dirty="0"/>
              <a:t>โปรแกรมจะทำการ </a:t>
            </a:r>
            <a:r>
              <a:rPr lang="en-US" sz="1600" dirty="0"/>
              <a:t>Reset </a:t>
            </a:r>
            <a:r>
              <a:rPr lang="th-TH" sz="1600" dirty="0"/>
              <a:t>จำนวนอาหารที่เคยเลือก ทั้งหมด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3D780-48FD-4361-99ED-EC5252AB9A9A}"/>
              </a:ext>
            </a:extLst>
          </p:cNvPr>
          <p:cNvGrpSpPr/>
          <p:nvPr/>
        </p:nvGrpSpPr>
        <p:grpSpPr>
          <a:xfrm>
            <a:off x="3961953" y="37626"/>
            <a:ext cx="1516266" cy="2188851"/>
            <a:chOff x="3961953" y="37626"/>
            <a:chExt cx="1516266" cy="21888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FF65E-7BCC-418F-B51C-E7671C67DC2B}"/>
                </a:ext>
              </a:extLst>
            </p:cNvPr>
            <p:cNvGrpSpPr/>
            <p:nvPr/>
          </p:nvGrpSpPr>
          <p:grpSpPr>
            <a:xfrm rot="21023125">
              <a:off x="4145957" y="37626"/>
              <a:ext cx="1332262" cy="2188851"/>
              <a:chOff x="115080" y="2215167"/>
              <a:chExt cx="853517" cy="140229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B907EC-0002-4E43-B281-E11FE0C4F8C0}"/>
                  </a:ext>
                </a:extLst>
              </p:cNvPr>
              <p:cNvSpPr/>
              <p:nvPr userDrawn="1"/>
            </p:nvSpPr>
            <p:spPr>
              <a:xfrm rot="17139227">
                <a:off x="-159308" y="2489555"/>
                <a:ext cx="1402294" cy="853517"/>
              </a:xfrm>
              <a:custGeom>
                <a:avLst/>
                <a:gdLst>
                  <a:gd name="connsiteX0" fmla="*/ 33954 w 833101"/>
                  <a:gd name="connsiteY0" fmla="*/ 87960 h 454744"/>
                  <a:gd name="connsiteX1" fmla="*/ 35859 w 833101"/>
                  <a:gd name="connsiteY1" fmla="*/ 86055 h 454744"/>
                  <a:gd name="connsiteX2" fmla="*/ 40621 w 833101"/>
                  <a:gd name="connsiteY2" fmla="*/ 81292 h 454744"/>
                  <a:gd name="connsiteX3" fmla="*/ 50146 w 833101"/>
                  <a:gd name="connsiteY3" fmla="*/ 73673 h 454744"/>
                  <a:gd name="connsiteX4" fmla="*/ 79674 w 833101"/>
                  <a:gd name="connsiteY4" fmla="*/ 57480 h 454744"/>
                  <a:gd name="connsiteX5" fmla="*/ 152064 w 833101"/>
                  <a:gd name="connsiteY5" fmla="*/ 36525 h 454744"/>
                  <a:gd name="connsiteX6" fmla="*/ 249219 w 833101"/>
                  <a:gd name="connsiteY6" fmla="*/ 82245 h 454744"/>
                  <a:gd name="connsiteX7" fmla="*/ 230169 w 833101"/>
                  <a:gd name="connsiteY7" fmla="*/ 160350 h 454744"/>
                  <a:gd name="connsiteX8" fmla="*/ 207309 w 833101"/>
                  <a:gd name="connsiteY8" fmla="*/ 241313 h 454744"/>
                  <a:gd name="connsiteX9" fmla="*/ 302559 w 833101"/>
                  <a:gd name="connsiteY9" fmla="*/ 324180 h 454744"/>
                  <a:gd name="connsiteX10" fmla="*/ 403524 w 833101"/>
                  <a:gd name="connsiteY10" fmla="*/ 229882 h 454744"/>
                  <a:gd name="connsiteX11" fmla="*/ 476866 w 833101"/>
                  <a:gd name="connsiteY11" fmla="*/ 191782 h 454744"/>
                  <a:gd name="connsiteX12" fmla="*/ 540684 w 833101"/>
                  <a:gd name="connsiteY12" fmla="*/ 224167 h 454744"/>
                  <a:gd name="connsiteX13" fmla="*/ 574974 w 833101"/>
                  <a:gd name="connsiteY13" fmla="*/ 294652 h 454744"/>
                  <a:gd name="connsiteX14" fmla="*/ 603549 w 833101"/>
                  <a:gd name="connsiteY14" fmla="*/ 361327 h 454744"/>
                  <a:gd name="connsiteX15" fmla="*/ 715944 w 833101"/>
                  <a:gd name="connsiteY15" fmla="*/ 454673 h 454744"/>
                  <a:gd name="connsiteX16" fmla="*/ 783571 w 833101"/>
                  <a:gd name="connsiteY16" fmla="*/ 429907 h 454744"/>
                  <a:gd name="connsiteX17" fmla="*/ 816909 w 833101"/>
                  <a:gd name="connsiteY17" fmla="*/ 367995 h 454744"/>
                  <a:gd name="connsiteX18" fmla="*/ 833102 w 833101"/>
                  <a:gd name="connsiteY18" fmla="*/ 213690 h 454744"/>
                  <a:gd name="connsiteX19" fmla="*/ 833102 w 833101"/>
                  <a:gd name="connsiteY19" fmla="*/ 187973 h 454744"/>
                  <a:gd name="connsiteX20" fmla="*/ 796907 w 833101"/>
                  <a:gd name="connsiteY20" fmla="*/ 187973 h 454744"/>
                  <a:gd name="connsiteX21" fmla="*/ 789287 w 833101"/>
                  <a:gd name="connsiteY21" fmla="*/ 324180 h 454744"/>
                  <a:gd name="connsiteX22" fmla="*/ 721659 w 833101"/>
                  <a:gd name="connsiteY22" fmla="*/ 418477 h 454744"/>
                  <a:gd name="connsiteX23" fmla="*/ 628314 w 833101"/>
                  <a:gd name="connsiteY23" fmla="*/ 332752 h 454744"/>
                  <a:gd name="connsiteX24" fmla="*/ 561639 w 833101"/>
                  <a:gd name="connsiteY24" fmla="*/ 194640 h 454744"/>
                  <a:gd name="connsiteX25" fmla="*/ 488296 w 833101"/>
                  <a:gd name="connsiteY25" fmla="*/ 156540 h 454744"/>
                  <a:gd name="connsiteX26" fmla="*/ 395904 w 833101"/>
                  <a:gd name="connsiteY26" fmla="*/ 189877 h 454744"/>
                  <a:gd name="connsiteX27" fmla="*/ 302559 w 833101"/>
                  <a:gd name="connsiteY27" fmla="*/ 286080 h 454744"/>
                  <a:gd name="connsiteX28" fmla="*/ 280652 w 833101"/>
                  <a:gd name="connsiteY28" fmla="*/ 295605 h 454744"/>
                  <a:gd name="connsiteX29" fmla="*/ 259696 w 833101"/>
                  <a:gd name="connsiteY29" fmla="*/ 287985 h 454744"/>
                  <a:gd name="connsiteX30" fmla="*/ 246361 w 833101"/>
                  <a:gd name="connsiteY30" fmla="*/ 226073 h 454744"/>
                  <a:gd name="connsiteX31" fmla="*/ 282557 w 833101"/>
                  <a:gd name="connsiteY31" fmla="*/ 64148 h 454744"/>
                  <a:gd name="connsiteX32" fmla="*/ 167304 w 833101"/>
                  <a:gd name="connsiteY32" fmla="*/ 330 h 454744"/>
                  <a:gd name="connsiteX33" fmla="*/ 24429 w 833101"/>
                  <a:gd name="connsiteY33" fmla="*/ 49860 h 454744"/>
                  <a:gd name="connsiteX34" fmla="*/ 2522 w 833101"/>
                  <a:gd name="connsiteY34" fmla="*/ 71767 h 454744"/>
                  <a:gd name="connsiteX35" fmla="*/ 9189 w 833101"/>
                  <a:gd name="connsiteY35" fmla="*/ 96532 h 454744"/>
                  <a:gd name="connsiteX36" fmla="*/ 33954 w 833101"/>
                  <a:gd name="connsiteY36" fmla="*/ 87960 h 454744"/>
                  <a:gd name="connsiteX37" fmla="*/ 33954 w 833101"/>
                  <a:gd name="connsiteY37" fmla="*/ 87960 h 45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33101" h="454744">
                    <a:moveTo>
                      <a:pt x="33954" y="87960"/>
                    </a:moveTo>
                    <a:cubicBezTo>
                      <a:pt x="32049" y="90817"/>
                      <a:pt x="35859" y="86055"/>
                      <a:pt x="35859" y="86055"/>
                    </a:cubicBezTo>
                    <a:cubicBezTo>
                      <a:pt x="37764" y="84150"/>
                      <a:pt x="38716" y="83198"/>
                      <a:pt x="40621" y="81292"/>
                    </a:cubicBezTo>
                    <a:cubicBezTo>
                      <a:pt x="44432" y="77482"/>
                      <a:pt x="46336" y="76530"/>
                      <a:pt x="50146" y="73673"/>
                    </a:cubicBezTo>
                    <a:cubicBezTo>
                      <a:pt x="59671" y="67005"/>
                      <a:pt x="69196" y="62242"/>
                      <a:pt x="79674" y="57480"/>
                    </a:cubicBezTo>
                    <a:cubicBezTo>
                      <a:pt x="102534" y="47002"/>
                      <a:pt x="127299" y="40335"/>
                      <a:pt x="152064" y="36525"/>
                    </a:cubicBezTo>
                    <a:cubicBezTo>
                      <a:pt x="191116" y="31762"/>
                      <a:pt x="246361" y="34620"/>
                      <a:pt x="249219" y="82245"/>
                    </a:cubicBezTo>
                    <a:cubicBezTo>
                      <a:pt x="251124" y="108915"/>
                      <a:pt x="239694" y="135585"/>
                      <a:pt x="230169" y="160350"/>
                    </a:cubicBezTo>
                    <a:cubicBezTo>
                      <a:pt x="219691" y="187020"/>
                      <a:pt x="209214" y="212738"/>
                      <a:pt x="207309" y="241313"/>
                    </a:cubicBezTo>
                    <a:cubicBezTo>
                      <a:pt x="203499" y="292748"/>
                      <a:pt x="249219" y="346087"/>
                      <a:pt x="302559" y="324180"/>
                    </a:cubicBezTo>
                    <a:cubicBezTo>
                      <a:pt x="346374" y="306082"/>
                      <a:pt x="373044" y="263220"/>
                      <a:pt x="403524" y="229882"/>
                    </a:cubicBezTo>
                    <a:cubicBezTo>
                      <a:pt x="421621" y="209880"/>
                      <a:pt x="450196" y="192735"/>
                      <a:pt x="476866" y="191782"/>
                    </a:cubicBezTo>
                    <a:cubicBezTo>
                      <a:pt x="502584" y="190830"/>
                      <a:pt x="524491" y="204165"/>
                      <a:pt x="540684" y="224167"/>
                    </a:cubicBezTo>
                    <a:cubicBezTo>
                      <a:pt x="557829" y="245123"/>
                      <a:pt x="566402" y="269887"/>
                      <a:pt x="574974" y="294652"/>
                    </a:cubicBezTo>
                    <a:cubicBezTo>
                      <a:pt x="582594" y="317512"/>
                      <a:pt x="592119" y="339420"/>
                      <a:pt x="603549" y="361327"/>
                    </a:cubicBezTo>
                    <a:cubicBezTo>
                      <a:pt x="626409" y="404190"/>
                      <a:pt x="662604" y="451815"/>
                      <a:pt x="715944" y="454673"/>
                    </a:cubicBezTo>
                    <a:cubicBezTo>
                      <a:pt x="739757" y="455625"/>
                      <a:pt x="766427" y="447052"/>
                      <a:pt x="783571" y="429907"/>
                    </a:cubicBezTo>
                    <a:cubicBezTo>
                      <a:pt x="800716" y="413715"/>
                      <a:pt x="810241" y="389902"/>
                      <a:pt x="816909" y="367995"/>
                    </a:cubicBezTo>
                    <a:cubicBezTo>
                      <a:pt x="831196" y="318465"/>
                      <a:pt x="833102" y="265125"/>
                      <a:pt x="833102" y="213690"/>
                    </a:cubicBezTo>
                    <a:cubicBezTo>
                      <a:pt x="833102" y="205117"/>
                      <a:pt x="833102" y="196545"/>
                      <a:pt x="833102" y="187973"/>
                    </a:cubicBezTo>
                    <a:cubicBezTo>
                      <a:pt x="833102" y="165113"/>
                      <a:pt x="796907" y="165113"/>
                      <a:pt x="796907" y="187973"/>
                    </a:cubicBezTo>
                    <a:cubicBezTo>
                      <a:pt x="796907" y="233692"/>
                      <a:pt x="796907" y="279412"/>
                      <a:pt x="789287" y="324180"/>
                    </a:cubicBezTo>
                    <a:cubicBezTo>
                      <a:pt x="782619" y="364185"/>
                      <a:pt x="770237" y="416573"/>
                      <a:pt x="721659" y="418477"/>
                    </a:cubicBezTo>
                    <a:cubicBezTo>
                      <a:pt x="675939" y="420382"/>
                      <a:pt x="645459" y="367995"/>
                      <a:pt x="628314" y="332752"/>
                    </a:cubicBezTo>
                    <a:cubicBezTo>
                      <a:pt x="605454" y="286080"/>
                      <a:pt x="596882" y="233692"/>
                      <a:pt x="561639" y="194640"/>
                    </a:cubicBezTo>
                    <a:cubicBezTo>
                      <a:pt x="542589" y="173685"/>
                      <a:pt x="516871" y="158445"/>
                      <a:pt x="488296" y="156540"/>
                    </a:cubicBezTo>
                    <a:cubicBezTo>
                      <a:pt x="454959" y="153682"/>
                      <a:pt x="422574" y="169875"/>
                      <a:pt x="395904" y="189877"/>
                    </a:cubicBezTo>
                    <a:cubicBezTo>
                      <a:pt x="360662" y="217500"/>
                      <a:pt x="339707" y="260363"/>
                      <a:pt x="302559" y="286080"/>
                    </a:cubicBezTo>
                    <a:cubicBezTo>
                      <a:pt x="295891" y="290843"/>
                      <a:pt x="286366" y="295605"/>
                      <a:pt x="280652" y="295605"/>
                    </a:cubicBezTo>
                    <a:cubicBezTo>
                      <a:pt x="272079" y="296557"/>
                      <a:pt x="267316" y="294652"/>
                      <a:pt x="259696" y="287985"/>
                    </a:cubicBezTo>
                    <a:cubicBezTo>
                      <a:pt x="241599" y="271793"/>
                      <a:pt x="240646" y="248932"/>
                      <a:pt x="246361" y="226073"/>
                    </a:cubicBezTo>
                    <a:cubicBezTo>
                      <a:pt x="258744" y="173685"/>
                      <a:pt x="296844" y="120345"/>
                      <a:pt x="282557" y="64148"/>
                    </a:cubicBezTo>
                    <a:cubicBezTo>
                      <a:pt x="269221" y="12712"/>
                      <a:pt x="213977" y="-2527"/>
                      <a:pt x="167304" y="330"/>
                    </a:cubicBezTo>
                    <a:cubicBezTo>
                      <a:pt x="117774" y="3187"/>
                      <a:pt x="64434" y="19380"/>
                      <a:pt x="24429" y="49860"/>
                    </a:cubicBezTo>
                    <a:cubicBezTo>
                      <a:pt x="15857" y="56527"/>
                      <a:pt x="9189" y="63195"/>
                      <a:pt x="2522" y="71767"/>
                    </a:cubicBezTo>
                    <a:cubicBezTo>
                      <a:pt x="-3193" y="79387"/>
                      <a:pt x="1569" y="91770"/>
                      <a:pt x="9189" y="96532"/>
                    </a:cubicBezTo>
                    <a:cubicBezTo>
                      <a:pt x="18714" y="99390"/>
                      <a:pt x="28239" y="95580"/>
                      <a:pt x="33954" y="87960"/>
                    </a:cubicBezTo>
                    <a:lnTo>
                      <a:pt x="33954" y="8796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B245FA0-A63B-4924-9F41-2EB8305849AB}"/>
                  </a:ext>
                </a:extLst>
              </p:cNvPr>
              <p:cNvSpPr/>
              <p:nvPr userDrawn="1"/>
            </p:nvSpPr>
            <p:spPr>
              <a:xfrm rot="17139227">
                <a:off x="725319" y="2460069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23EBD9F-5E18-425E-A597-E245C6141BEF}"/>
                  </a:ext>
                </a:extLst>
              </p:cNvPr>
              <p:cNvSpPr/>
              <p:nvPr userDrawn="1"/>
            </p:nvSpPr>
            <p:spPr>
              <a:xfrm rot="17139227">
                <a:off x="604714" y="2824213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D4756CA-571D-4588-9739-39E69F1F7E97}"/>
                  </a:ext>
                </a:extLst>
              </p:cNvPr>
              <p:cNvSpPr/>
              <p:nvPr userDrawn="1"/>
            </p:nvSpPr>
            <p:spPr>
              <a:xfrm rot="17139227">
                <a:off x="167227" y="3199465"/>
                <a:ext cx="81766" cy="94750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B290E935-8486-4FD8-834B-7A607E120566}"/>
                </a:ext>
              </a:extLst>
            </p:cNvPr>
            <p:cNvGrpSpPr/>
            <p:nvPr/>
          </p:nvGrpSpPr>
          <p:grpSpPr>
            <a:xfrm rot="2284957" flipH="1" flipV="1">
              <a:off x="3961953" y="68616"/>
              <a:ext cx="539971" cy="1103078"/>
              <a:chOff x="4780544" y="2511345"/>
              <a:chExt cx="413645" cy="84501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1A1CF0-073B-485C-BBC7-D5A5E62B377E}"/>
                  </a:ext>
                </a:extLst>
              </p:cNvPr>
              <p:cNvSpPr/>
              <p:nvPr/>
            </p:nvSpPr>
            <p:spPr>
              <a:xfrm>
                <a:off x="4854177" y="2634984"/>
                <a:ext cx="155072" cy="425482"/>
              </a:xfrm>
              <a:custGeom>
                <a:avLst/>
                <a:gdLst>
                  <a:gd name="connsiteX0" fmla="*/ 76914 w 155072"/>
                  <a:gd name="connsiteY0" fmla="*/ 9156 h 425482"/>
                  <a:gd name="connsiteX1" fmla="*/ 108347 w 155072"/>
                  <a:gd name="connsiteY1" fmla="*/ 100596 h 425482"/>
                  <a:gd name="connsiteX2" fmla="*/ 119777 w 155072"/>
                  <a:gd name="connsiteY2" fmla="*/ 213943 h 425482"/>
                  <a:gd name="connsiteX3" fmla="*/ 138827 w 155072"/>
                  <a:gd name="connsiteY3" fmla="*/ 327291 h 425482"/>
                  <a:gd name="connsiteX4" fmla="*/ 154067 w 155072"/>
                  <a:gd name="connsiteY4" fmla="*/ 414921 h 425482"/>
                  <a:gd name="connsiteX5" fmla="*/ 96917 w 155072"/>
                  <a:gd name="connsiteY5" fmla="*/ 395871 h 425482"/>
                  <a:gd name="connsiteX6" fmla="*/ 11192 w 155072"/>
                  <a:gd name="connsiteY6" fmla="*/ 226325 h 425482"/>
                  <a:gd name="connsiteX7" fmla="*/ 15954 w 155072"/>
                  <a:gd name="connsiteY7" fmla="*/ 45350 h 425482"/>
                  <a:gd name="connsiteX8" fmla="*/ 76914 w 155072"/>
                  <a:gd name="connsiteY8" fmla="*/ 9156 h 42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072" h="425482">
                    <a:moveTo>
                      <a:pt x="76914" y="9156"/>
                    </a:moveTo>
                    <a:cubicBezTo>
                      <a:pt x="98822" y="32968"/>
                      <a:pt x="103584" y="71068"/>
                      <a:pt x="108347" y="100596"/>
                    </a:cubicBezTo>
                    <a:cubicBezTo>
                      <a:pt x="114062" y="138696"/>
                      <a:pt x="115967" y="176796"/>
                      <a:pt x="119777" y="213943"/>
                    </a:cubicBezTo>
                    <a:cubicBezTo>
                      <a:pt x="123587" y="252043"/>
                      <a:pt x="130254" y="290143"/>
                      <a:pt x="138827" y="327291"/>
                    </a:cubicBezTo>
                    <a:cubicBezTo>
                      <a:pt x="145494" y="354913"/>
                      <a:pt x="158829" y="386346"/>
                      <a:pt x="154067" y="414921"/>
                    </a:cubicBezTo>
                    <a:cubicBezTo>
                      <a:pt x="149304" y="444448"/>
                      <a:pt x="104537" y="403491"/>
                      <a:pt x="96917" y="395871"/>
                    </a:cubicBezTo>
                    <a:cubicBezTo>
                      <a:pt x="51197" y="349198"/>
                      <a:pt x="24527" y="286333"/>
                      <a:pt x="11192" y="226325"/>
                    </a:cubicBezTo>
                    <a:cubicBezTo>
                      <a:pt x="-2143" y="169175"/>
                      <a:pt x="-6906" y="102500"/>
                      <a:pt x="15954" y="45350"/>
                    </a:cubicBezTo>
                    <a:cubicBezTo>
                      <a:pt x="22622" y="26300"/>
                      <a:pt x="50244" y="-19419"/>
                      <a:pt x="76914" y="9156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8734D8C-92D0-4D3B-9C90-5C401A4E3C4B}"/>
                  </a:ext>
                </a:extLst>
              </p:cNvPr>
              <p:cNvSpPr/>
              <p:nvPr/>
            </p:nvSpPr>
            <p:spPr>
              <a:xfrm>
                <a:off x="5024084" y="2511345"/>
                <a:ext cx="170104" cy="421830"/>
              </a:xfrm>
              <a:custGeom>
                <a:avLst/>
                <a:gdLst>
                  <a:gd name="connsiteX0" fmla="*/ 99412 w 170104"/>
                  <a:gd name="connsiteY0" fmla="*/ 8017 h 421830"/>
                  <a:gd name="connsiteX1" fmla="*/ 63217 w 170104"/>
                  <a:gd name="connsiteY1" fmla="*/ 98505 h 421830"/>
                  <a:gd name="connsiteX2" fmla="*/ 45120 w 170104"/>
                  <a:gd name="connsiteY2" fmla="*/ 211852 h 421830"/>
                  <a:gd name="connsiteX3" fmla="*/ 20355 w 170104"/>
                  <a:gd name="connsiteY3" fmla="*/ 324247 h 421830"/>
                  <a:gd name="connsiteX4" fmla="*/ 352 w 170104"/>
                  <a:gd name="connsiteY4" fmla="*/ 410924 h 421830"/>
                  <a:gd name="connsiteX5" fmla="*/ 58455 w 170104"/>
                  <a:gd name="connsiteY5" fmla="*/ 394732 h 421830"/>
                  <a:gd name="connsiteX6" fmla="*/ 153705 w 170104"/>
                  <a:gd name="connsiteY6" fmla="*/ 229949 h 421830"/>
                  <a:gd name="connsiteX7" fmla="*/ 158467 w 170104"/>
                  <a:gd name="connsiteY7" fmla="*/ 48975 h 421830"/>
                  <a:gd name="connsiteX8" fmla="*/ 99412 w 170104"/>
                  <a:gd name="connsiteY8" fmla="*/ 8017 h 42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104" h="421830">
                    <a:moveTo>
                      <a:pt x="99412" y="8017"/>
                    </a:moveTo>
                    <a:cubicBezTo>
                      <a:pt x="75600" y="30877"/>
                      <a:pt x="69885" y="68977"/>
                      <a:pt x="63217" y="98505"/>
                    </a:cubicBezTo>
                    <a:cubicBezTo>
                      <a:pt x="55597" y="135652"/>
                      <a:pt x="50835" y="173752"/>
                      <a:pt x="45120" y="211852"/>
                    </a:cubicBezTo>
                    <a:cubicBezTo>
                      <a:pt x="39405" y="249952"/>
                      <a:pt x="30832" y="287099"/>
                      <a:pt x="20355" y="324247"/>
                    </a:cubicBezTo>
                    <a:cubicBezTo>
                      <a:pt x="12735" y="350917"/>
                      <a:pt x="-2505" y="382349"/>
                      <a:pt x="352" y="410924"/>
                    </a:cubicBezTo>
                    <a:cubicBezTo>
                      <a:pt x="4162" y="440452"/>
                      <a:pt x="50835" y="401399"/>
                      <a:pt x="58455" y="394732"/>
                    </a:cubicBezTo>
                    <a:cubicBezTo>
                      <a:pt x="106080" y="349965"/>
                      <a:pt x="136560" y="288052"/>
                      <a:pt x="153705" y="229949"/>
                    </a:cubicBezTo>
                    <a:cubicBezTo>
                      <a:pt x="169897" y="173752"/>
                      <a:pt x="178470" y="107077"/>
                      <a:pt x="158467" y="48975"/>
                    </a:cubicBezTo>
                    <a:cubicBezTo>
                      <a:pt x="152752" y="28020"/>
                      <a:pt x="127987" y="-18653"/>
                      <a:pt x="99412" y="801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0D0C44-DEF7-412F-BC55-5C6469DA3E08}"/>
                  </a:ext>
                </a:extLst>
              </p:cNvPr>
              <p:cNvSpPr/>
              <p:nvPr/>
            </p:nvSpPr>
            <p:spPr>
              <a:xfrm>
                <a:off x="4780544" y="2979347"/>
                <a:ext cx="302807" cy="377011"/>
              </a:xfrm>
              <a:custGeom>
                <a:avLst/>
                <a:gdLst>
                  <a:gd name="connsiteX0" fmla="*/ 41010 w 302807"/>
                  <a:gd name="connsiteY0" fmla="*/ 2930 h 377011"/>
                  <a:gd name="connsiteX1" fmla="*/ 113400 w 302807"/>
                  <a:gd name="connsiteY1" fmla="*/ 78178 h 377011"/>
                  <a:gd name="connsiteX2" fmla="*/ 177218 w 302807"/>
                  <a:gd name="connsiteY2" fmla="*/ 182000 h 377011"/>
                  <a:gd name="connsiteX3" fmla="*/ 247703 w 302807"/>
                  <a:gd name="connsiteY3" fmla="*/ 282965 h 377011"/>
                  <a:gd name="connsiteX4" fmla="*/ 301995 w 302807"/>
                  <a:gd name="connsiteY4" fmla="*/ 361070 h 377011"/>
                  <a:gd name="connsiteX5" fmla="*/ 239130 w 302807"/>
                  <a:gd name="connsiteY5" fmla="*/ 365833 h 377011"/>
                  <a:gd name="connsiteX6" fmla="*/ 79110 w 302807"/>
                  <a:gd name="connsiteY6" fmla="*/ 238197 h 377011"/>
                  <a:gd name="connsiteX7" fmla="*/ 1005 w 302807"/>
                  <a:gd name="connsiteY7" fmla="*/ 62937 h 377011"/>
                  <a:gd name="connsiteX8" fmla="*/ 41010 w 302807"/>
                  <a:gd name="connsiteY8" fmla="*/ 2930 h 37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807" h="377011">
                    <a:moveTo>
                      <a:pt x="41010" y="2930"/>
                    </a:moveTo>
                    <a:cubicBezTo>
                      <a:pt x="73395" y="16265"/>
                      <a:pt x="95303" y="51508"/>
                      <a:pt x="113400" y="78178"/>
                    </a:cubicBezTo>
                    <a:cubicBezTo>
                      <a:pt x="136260" y="112468"/>
                      <a:pt x="156263" y="147710"/>
                      <a:pt x="177218" y="182000"/>
                    </a:cubicBezTo>
                    <a:cubicBezTo>
                      <a:pt x="198173" y="217243"/>
                      <a:pt x="221985" y="250580"/>
                      <a:pt x="247703" y="282965"/>
                    </a:cubicBezTo>
                    <a:cubicBezTo>
                      <a:pt x="266753" y="306778"/>
                      <a:pt x="294375" y="331543"/>
                      <a:pt x="301995" y="361070"/>
                    </a:cubicBezTo>
                    <a:cubicBezTo>
                      <a:pt x="310568" y="391550"/>
                      <a:pt x="248655" y="369643"/>
                      <a:pt x="239130" y="365833"/>
                    </a:cubicBezTo>
                    <a:cubicBezTo>
                      <a:pt x="174360" y="339162"/>
                      <a:pt x="119115" y="289633"/>
                      <a:pt x="79110" y="238197"/>
                    </a:cubicBezTo>
                    <a:cubicBezTo>
                      <a:pt x="40058" y="188668"/>
                      <a:pt x="4815" y="126755"/>
                      <a:pt x="1005" y="62937"/>
                    </a:cubicBezTo>
                    <a:cubicBezTo>
                      <a:pt x="-2805" y="41983"/>
                      <a:pt x="2910" y="-13263"/>
                      <a:pt x="41010" y="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59B4F246-D992-BF0F-5922-DE06A692036F}"/>
              </a:ext>
            </a:extLst>
          </p:cNvPr>
          <p:cNvGrpSpPr/>
          <p:nvPr/>
        </p:nvGrpSpPr>
        <p:grpSpPr>
          <a:xfrm>
            <a:off x="6943666" y="4350125"/>
            <a:ext cx="1765721" cy="346407"/>
            <a:chOff x="9708291" y="45135575"/>
            <a:chExt cx="16626093" cy="38608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3D4EAB75-2336-9EDE-9F15-E36390B6F86B}"/>
                </a:ext>
              </a:extLst>
            </p:cNvPr>
            <p:cNvSpPr/>
            <p:nvPr/>
          </p:nvSpPr>
          <p:spPr>
            <a:xfrm>
              <a:off x="9708291" y="45135575"/>
              <a:ext cx="16626093" cy="3860800"/>
            </a:xfrm>
            <a:custGeom>
              <a:avLst/>
              <a:gdLst/>
              <a:ahLst/>
              <a:cxnLst/>
              <a:rect l="l" t="t" r="r" b="b"/>
              <a:pathLst>
                <a:path w="16626089" h="3860800">
                  <a:moveTo>
                    <a:pt x="15763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763759" y="3860800"/>
                  </a:lnTo>
                  <a:cubicBezTo>
                    <a:pt x="16236200" y="3860800"/>
                    <a:pt x="16626089" y="3470910"/>
                    <a:pt x="16626089" y="2998470"/>
                  </a:cubicBezTo>
                  <a:lnTo>
                    <a:pt x="16626089" y="862330"/>
                  </a:lnTo>
                  <a:cubicBezTo>
                    <a:pt x="16626089" y="389890"/>
                    <a:pt x="16236198" y="0"/>
                    <a:pt x="15763759" y="0"/>
                  </a:cubicBezTo>
                  <a:close/>
                  <a:moveTo>
                    <a:pt x="16435589" y="927100"/>
                  </a:moveTo>
                  <a:lnTo>
                    <a:pt x="16435589" y="2998470"/>
                  </a:lnTo>
                  <a:cubicBezTo>
                    <a:pt x="16435589" y="3365500"/>
                    <a:pt x="16130789" y="3670300"/>
                    <a:pt x="15763759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763759" y="190500"/>
                  </a:lnTo>
                  <a:cubicBezTo>
                    <a:pt x="16130789" y="190500"/>
                    <a:pt x="16435589" y="495300"/>
                    <a:pt x="16435589" y="862330"/>
                  </a:cubicBezTo>
                  <a:lnTo>
                    <a:pt x="16435589" y="9271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6265CD-9636-39F1-24C5-A25537AC2C94}"/>
              </a:ext>
            </a:extLst>
          </p:cNvPr>
          <p:cNvCxnSpPr>
            <a:cxnSpLocks/>
          </p:cNvCxnSpPr>
          <p:nvPr/>
        </p:nvCxnSpPr>
        <p:spPr>
          <a:xfrm flipH="1">
            <a:off x="4304403" y="4523328"/>
            <a:ext cx="2639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E1257A-D206-8A0F-3701-710531BD4C09}"/>
              </a:ext>
            </a:extLst>
          </p:cNvPr>
          <p:cNvCxnSpPr>
            <a:cxnSpLocks/>
          </p:cNvCxnSpPr>
          <p:nvPr/>
        </p:nvCxnSpPr>
        <p:spPr>
          <a:xfrm>
            <a:off x="4304403" y="2727096"/>
            <a:ext cx="0" cy="17962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C2799-1065-6A4C-4A01-CF4B53AD4A31}"/>
              </a:ext>
            </a:extLst>
          </p:cNvPr>
          <p:cNvCxnSpPr>
            <a:cxnSpLocks/>
          </p:cNvCxnSpPr>
          <p:nvPr/>
        </p:nvCxnSpPr>
        <p:spPr>
          <a:xfrm flipH="1">
            <a:off x="3502838" y="2727096"/>
            <a:ext cx="8015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33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06213A-E879-0B11-0706-24FD04D5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73" y="0"/>
            <a:ext cx="4858654" cy="5143500"/>
          </a:xfrm>
          <a:prstGeom prst="rect">
            <a:avLst/>
          </a:prstGeom>
        </p:spPr>
      </p:pic>
      <p:sp>
        <p:nvSpPr>
          <p:cNvPr id="13" name="ตัวแทนข้อความ 12">
            <a:extLst>
              <a:ext uri="{FF2B5EF4-FFF2-40B4-BE49-F238E27FC236}">
                <a16:creationId xmlns:a16="http://schemas.microsoft.com/office/drawing/2014/main" id="{016B3C08-C298-43DD-9433-C51965443C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4638" y="986933"/>
            <a:ext cx="3494067" cy="1124801"/>
          </a:xfrm>
        </p:spPr>
        <p:txBody>
          <a:bodyPr/>
          <a:lstStyle/>
          <a:p>
            <a:pPr lvl="0"/>
            <a:r>
              <a:rPr lang="en-US" sz="2000" dirty="0"/>
              <a:t>FEATURES</a:t>
            </a:r>
            <a:r>
              <a:rPr lang="en-US" sz="2400" dirty="0"/>
              <a:t> ANDFUNCTIONALITY </a:t>
            </a:r>
          </a:p>
          <a:p>
            <a:pPr lvl="0"/>
            <a:r>
              <a:rPr lang="en-US" sz="2400" dirty="0"/>
              <a:t>OF THE PROGRAM</a:t>
            </a:r>
          </a:p>
        </p:txBody>
      </p:sp>
      <p:sp>
        <p:nvSpPr>
          <p:cNvPr id="14" name="ตัวแทนข้อความ 13">
            <a:extLst>
              <a:ext uri="{FF2B5EF4-FFF2-40B4-BE49-F238E27FC236}">
                <a16:creationId xmlns:a16="http://schemas.microsoft.com/office/drawing/2014/main" id="{949185F2-7A2D-4AFF-9B35-C37B324F09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33641" y="2219528"/>
            <a:ext cx="2572929" cy="1585553"/>
          </a:xfrm>
        </p:spPr>
        <p:txBody>
          <a:bodyPr/>
          <a:lstStyle/>
          <a:p>
            <a:r>
              <a:rPr lang="th-TH" sz="1600" dirty="0"/>
              <a:t>สามารถออกจาก</a:t>
            </a:r>
            <a:r>
              <a:rPr lang="th-TH" sz="1400" dirty="0"/>
              <a:t>โปรแกรม</a:t>
            </a:r>
            <a:r>
              <a:rPr lang="th-TH" sz="1600" dirty="0"/>
              <a:t>ได้จาก ปุ่มกากบาทมุมขวาบน หรือ ปุ่ม </a:t>
            </a:r>
            <a:r>
              <a:rPr lang="en-US" sz="1600" dirty="0"/>
              <a:t>Exit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43D780-48FD-4361-99ED-EC5252AB9A9A}"/>
              </a:ext>
            </a:extLst>
          </p:cNvPr>
          <p:cNvGrpSpPr/>
          <p:nvPr/>
        </p:nvGrpSpPr>
        <p:grpSpPr>
          <a:xfrm>
            <a:off x="4186925" y="622032"/>
            <a:ext cx="1516266" cy="2188851"/>
            <a:chOff x="3961953" y="37626"/>
            <a:chExt cx="1516266" cy="218885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1FF65E-7BCC-418F-B51C-E7671C67DC2B}"/>
                </a:ext>
              </a:extLst>
            </p:cNvPr>
            <p:cNvGrpSpPr/>
            <p:nvPr/>
          </p:nvGrpSpPr>
          <p:grpSpPr>
            <a:xfrm rot="21023125">
              <a:off x="4145957" y="37626"/>
              <a:ext cx="1332262" cy="2188851"/>
              <a:chOff x="115080" y="2215167"/>
              <a:chExt cx="853517" cy="140229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BB907EC-0002-4E43-B281-E11FE0C4F8C0}"/>
                  </a:ext>
                </a:extLst>
              </p:cNvPr>
              <p:cNvSpPr/>
              <p:nvPr userDrawn="1"/>
            </p:nvSpPr>
            <p:spPr>
              <a:xfrm rot="17139227">
                <a:off x="-159308" y="2489555"/>
                <a:ext cx="1402294" cy="853517"/>
              </a:xfrm>
              <a:custGeom>
                <a:avLst/>
                <a:gdLst>
                  <a:gd name="connsiteX0" fmla="*/ 33954 w 833101"/>
                  <a:gd name="connsiteY0" fmla="*/ 87960 h 454744"/>
                  <a:gd name="connsiteX1" fmla="*/ 35859 w 833101"/>
                  <a:gd name="connsiteY1" fmla="*/ 86055 h 454744"/>
                  <a:gd name="connsiteX2" fmla="*/ 40621 w 833101"/>
                  <a:gd name="connsiteY2" fmla="*/ 81292 h 454744"/>
                  <a:gd name="connsiteX3" fmla="*/ 50146 w 833101"/>
                  <a:gd name="connsiteY3" fmla="*/ 73673 h 454744"/>
                  <a:gd name="connsiteX4" fmla="*/ 79674 w 833101"/>
                  <a:gd name="connsiteY4" fmla="*/ 57480 h 454744"/>
                  <a:gd name="connsiteX5" fmla="*/ 152064 w 833101"/>
                  <a:gd name="connsiteY5" fmla="*/ 36525 h 454744"/>
                  <a:gd name="connsiteX6" fmla="*/ 249219 w 833101"/>
                  <a:gd name="connsiteY6" fmla="*/ 82245 h 454744"/>
                  <a:gd name="connsiteX7" fmla="*/ 230169 w 833101"/>
                  <a:gd name="connsiteY7" fmla="*/ 160350 h 454744"/>
                  <a:gd name="connsiteX8" fmla="*/ 207309 w 833101"/>
                  <a:gd name="connsiteY8" fmla="*/ 241313 h 454744"/>
                  <a:gd name="connsiteX9" fmla="*/ 302559 w 833101"/>
                  <a:gd name="connsiteY9" fmla="*/ 324180 h 454744"/>
                  <a:gd name="connsiteX10" fmla="*/ 403524 w 833101"/>
                  <a:gd name="connsiteY10" fmla="*/ 229882 h 454744"/>
                  <a:gd name="connsiteX11" fmla="*/ 476866 w 833101"/>
                  <a:gd name="connsiteY11" fmla="*/ 191782 h 454744"/>
                  <a:gd name="connsiteX12" fmla="*/ 540684 w 833101"/>
                  <a:gd name="connsiteY12" fmla="*/ 224167 h 454744"/>
                  <a:gd name="connsiteX13" fmla="*/ 574974 w 833101"/>
                  <a:gd name="connsiteY13" fmla="*/ 294652 h 454744"/>
                  <a:gd name="connsiteX14" fmla="*/ 603549 w 833101"/>
                  <a:gd name="connsiteY14" fmla="*/ 361327 h 454744"/>
                  <a:gd name="connsiteX15" fmla="*/ 715944 w 833101"/>
                  <a:gd name="connsiteY15" fmla="*/ 454673 h 454744"/>
                  <a:gd name="connsiteX16" fmla="*/ 783571 w 833101"/>
                  <a:gd name="connsiteY16" fmla="*/ 429907 h 454744"/>
                  <a:gd name="connsiteX17" fmla="*/ 816909 w 833101"/>
                  <a:gd name="connsiteY17" fmla="*/ 367995 h 454744"/>
                  <a:gd name="connsiteX18" fmla="*/ 833102 w 833101"/>
                  <a:gd name="connsiteY18" fmla="*/ 213690 h 454744"/>
                  <a:gd name="connsiteX19" fmla="*/ 833102 w 833101"/>
                  <a:gd name="connsiteY19" fmla="*/ 187973 h 454744"/>
                  <a:gd name="connsiteX20" fmla="*/ 796907 w 833101"/>
                  <a:gd name="connsiteY20" fmla="*/ 187973 h 454744"/>
                  <a:gd name="connsiteX21" fmla="*/ 789287 w 833101"/>
                  <a:gd name="connsiteY21" fmla="*/ 324180 h 454744"/>
                  <a:gd name="connsiteX22" fmla="*/ 721659 w 833101"/>
                  <a:gd name="connsiteY22" fmla="*/ 418477 h 454744"/>
                  <a:gd name="connsiteX23" fmla="*/ 628314 w 833101"/>
                  <a:gd name="connsiteY23" fmla="*/ 332752 h 454744"/>
                  <a:gd name="connsiteX24" fmla="*/ 561639 w 833101"/>
                  <a:gd name="connsiteY24" fmla="*/ 194640 h 454744"/>
                  <a:gd name="connsiteX25" fmla="*/ 488296 w 833101"/>
                  <a:gd name="connsiteY25" fmla="*/ 156540 h 454744"/>
                  <a:gd name="connsiteX26" fmla="*/ 395904 w 833101"/>
                  <a:gd name="connsiteY26" fmla="*/ 189877 h 454744"/>
                  <a:gd name="connsiteX27" fmla="*/ 302559 w 833101"/>
                  <a:gd name="connsiteY27" fmla="*/ 286080 h 454744"/>
                  <a:gd name="connsiteX28" fmla="*/ 280652 w 833101"/>
                  <a:gd name="connsiteY28" fmla="*/ 295605 h 454744"/>
                  <a:gd name="connsiteX29" fmla="*/ 259696 w 833101"/>
                  <a:gd name="connsiteY29" fmla="*/ 287985 h 454744"/>
                  <a:gd name="connsiteX30" fmla="*/ 246361 w 833101"/>
                  <a:gd name="connsiteY30" fmla="*/ 226073 h 454744"/>
                  <a:gd name="connsiteX31" fmla="*/ 282557 w 833101"/>
                  <a:gd name="connsiteY31" fmla="*/ 64148 h 454744"/>
                  <a:gd name="connsiteX32" fmla="*/ 167304 w 833101"/>
                  <a:gd name="connsiteY32" fmla="*/ 330 h 454744"/>
                  <a:gd name="connsiteX33" fmla="*/ 24429 w 833101"/>
                  <a:gd name="connsiteY33" fmla="*/ 49860 h 454744"/>
                  <a:gd name="connsiteX34" fmla="*/ 2522 w 833101"/>
                  <a:gd name="connsiteY34" fmla="*/ 71767 h 454744"/>
                  <a:gd name="connsiteX35" fmla="*/ 9189 w 833101"/>
                  <a:gd name="connsiteY35" fmla="*/ 96532 h 454744"/>
                  <a:gd name="connsiteX36" fmla="*/ 33954 w 833101"/>
                  <a:gd name="connsiteY36" fmla="*/ 87960 h 454744"/>
                  <a:gd name="connsiteX37" fmla="*/ 33954 w 833101"/>
                  <a:gd name="connsiteY37" fmla="*/ 87960 h 454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833101" h="454744">
                    <a:moveTo>
                      <a:pt x="33954" y="87960"/>
                    </a:moveTo>
                    <a:cubicBezTo>
                      <a:pt x="32049" y="90817"/>
                      <a:pt x="35859" y="86055"/>
                      <a:pt x="35859" y="86055"/>
                    </a:cubicBezTo>
                    <a:cubicBezTo>
                      <a:pt x="37764" y="84150"/>
                      <a:pt x="38716" y="83198"/>
                      <a:pt x="40621" y="81292"/>
                    </a:cubicBezTo>
                    <a:cubicBezTo>
                      <a:pt x="44432" y="77482"/>
                      <a:pt x="46336" y="76530"/>
                      <a:pt x="50146" y="73673"/>
                    </a:cubicBezTo>
                    <a:cubicBezTo>
                      <a:pt x="59671" y="67005"/>
                      <a:pt x="69196" y="62242"/>
                      <a:pt x="79674" y="57480"/>
                    </a:cubicBezTo>
                    <a:cubicBezTo>
                      <a:pt x="102534" y="47002"/>
                      <a:pt x="127299" y="40335"/>
                      <a:pt x="152064" y="36525"/>
                    </a:cubicBezTo>
                    <a:cubicBezTo>
                      <a:pt x="191116" y="31762"/>
                      <a:pt x="246361" y="34620"/>
                      <a:pt x="249219" y="82245"/>
                    </a:cubicBezTo>
                    <a:cubicBezTo>
                      <a:pt x="251124" y="108915"/>
                      <a:pt x="239694" y="135585"/>
                      <a:pt x="230169" y="160350"/>
                    </a:cubicBezTo>
                    <a:cubicBezTo>
                      <a:pt x="219691" y="187020"/>
                      <a:pt x="209214" y="212738"/>
                      <a:pt x="207309" y="241313"/>
                    </a:cubicBezTo>
                    <a:cubicBezTo>
                      <a:pt x="203499" y="292748"/>
                      <a:pt x="249219" y="346087"/>
                      <a:pt x="302559" y="324180"/>
                    </a:cubicBezTo>
                    <a:cubicBezTo>
                      <a:pt x="346374" y="306082"/>
                      <a:pt x="373044" y="263220"/>
                      <a:pt x="403524" y="229882"/>
                    </a:cubicBezTo>
                    <a:cubicBezTo>
                      <a:pt x="421621" y="209880"/>
                      <a:pt x="450196" y="192735"/>
                      <a:pt x="476866" y="191782"/>
                    </a:cubicBezTo>
                    <a:cubicBezTo>
                      <a:pt x="502584" y="190830"/>
                      <a:pt x="524491" y="204165"/>
                      <a:pt x="540684" y="224167"/>
                    </a:cubicBezTo>
                    <a:cubicBezTo>
                      <a:pt x="557829" y="245123"/>
                      <a:pt x="566402" y="269887"/>
                      <a:pt x="574974" y="294652"/>
                    </a:cubicBezTo>
                    <a:cubicBezTo>
                      <a:pt x="582594" y="317512"/>
                      <a:pt x="592119" y="339420"/>
                      <a:pt x="603549" y="361327"/>
                    </a:cubicBezTo>
                    <a:cubicBezTo>
                      <a:pt x="626409" y="404190"/>
                      <a:pt x="662604" y="451815"/>
                      <a:pt x="715944" y="454673"/>
                    </a:cubicBezTo>
                    <a:cubicBezTo>
                      <a:pt x="739757" y="455625"/>
                      <a:pt x="766427" y="447052"/>
                      <a:pt x="783571" y="429907"/>
                    </a:cubicBezTo>
                    <a:cubicBezTo>
                      <a:pt x="800716" y="413715"/>
                      <a:pt x="810241" y="389902"/>
                      <a:pt x="816909" y="367995"/>
                    </a:cubicBezTo>
                    <a:cubicBezTo>
                      <a:pt x="831196" y="318465"/>
                      <a:pt x="833102" y="265125"/>
                      <a:pt x="833102" y="213690"/>
                    </a:cubicBezTo>
                    <a:cubicBezTo>
                      <a:pt x="833102" y="205117"/>
                      <a:pt x="833102" y="196545"/>
                      <a:pt x="833102" y="187973"/>
                    </a:cubicBezTo>
                    <a:cubicBezTo>
                      <a:pt x="833102" y="165113"/>
                      <a:pt x="796907" y="165113"/>
                      <a:pt x="796907" y="187973"/>
                    </a:cubicBezTo>
                    <a:cubicBezTo>
                      <a:pt x="796907" y="233692"/>
                      <a:pt x="796907" y="279412"/>
                      <a:pt x="789287" y="324180"/>
                    </a:cubicBezTo>
                    <a:cubicBezTo>
                      <a:pt x="782619" y="364185"/>
                      <a:pt x="770237" y="416573"/>
                      <a:pt x="721659" y="418477"/>
                    </a:cubicBezTo>
                    <a:cubicBezTo>
                      <a:pt x="675939" y="420382"/>
                      <a:pt x="645459" y="367995"/>
                      <a:pt x="628314" y="332752"/>
                    </a:cubicBezTo>
                    <a:cubicBezTo>
                      <a:pt x="605454" y="286080"/>
                      <a:pt x="596882" y="233692"/>
                      <a:pt x="561639" y="194640"/>
                    </a:cubicBezTo>
                    <a:cubicBezTo>
                      <a:pt x="542589" y="173685"/>
                      <a:pt x="516871" y="158445"/>
                      <a:pt x="488296" y="156540"/>
                    </a:cubicBezTo>
                    <a:cubicBezTo>
                      <a:pt x="454959" y="153682"/>
                      <a:pt x="422574" y="169875"/>
                      <a:pt x="395904" y="189877"/>
                    </a:cubicBezTo>
                    <a:cubicBezTo>
                      <a:pt x="360662" y="217500"/>
                      <a:pt x="339707" y="260363"/>
                      <a:pt x="302559" y="286080"/>
                    </a:cubicBezTo>
                    <a:cubicBezTo>
                      <a:pt x="295891" y="290843"/>
                      <a:pt x="286366" y="295605"/>
                      <a:pt x="280652" y="295605"/>
                    </a:cubicBezTo>
                    <a:cubicBezTo>
                      <a:pt x="272079" y="296557"/>
                      <a:pt x="267316" y="294652"/>
                      <a:pt x="259696" y="287985"/>
                    </a:cubicBezTo>
                    <a:cubicBezTo>
                      <a:pt x="241599" y="271793"/>
                      <a:pt x="240646" y="248932"/>
                      <a:pt x="246361" y="226073"/>
                    </a:cubicBezTo>
                    <a:cubicBezTo>
                      <a:pt x="258744" y="173685"/>
                      <a:pt x="296844" y="120345"/>
                      <a:pt x="282557" y="64148"/>
                    </a:cubicBezTo>
                    <a:cubicBezTo>
                      <a:pt x="269221" y="12712"/>
                      <a:pt x="213977" y="-2527"/>
                      <a:pt x="167304" y="330"/>
                    </a:cubicBezTo>
                    <a:cubicBezTo>
                      <a:pt x="117774" y="3187"/>
                      <a:pt x="64434" y="19380"/>
                      <a:pt x="24429" y="49860"/>
                    </a:cubicBezTo>
                    <a:cubicBezTo>
                      <a:pt x="15857" y="56527"/>
                      <a:pt x="9189" y="63195"/>
                      <a:pt x="2522" y="71767"/>
                    </a:cubicBezTo>
                    <a:cubicBezTo>
                      <a:pt x="-3193" y="79387"/>
                      <a:pt x="1569" y="91770"/>
                      <a:pt x="9189" y="96532"/>
                    </a:cubicBezTo>
                    <a:cubicBezTo>
                      <a:pt x="18714" y="99390"/>
                      <a:pt x="28239" y="95580"/>
                      <a:pt x="33954" y="87960"/>
                    </a:cubicBezTo>
                    <a:lnTo>
                      <a:pt x="33954" y="87960"/>
                    </a:lnTo>
                    <a:close/>
                  </a:path>
                </a:pathLst>
              </a:custGeom>
              <a:solidFill>
                <a:srgbClr val="2735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B245FA0-A63B-4924-9F41-2EB8305849AB}"/>
                  </a:ext>
                </a:extLst>
              </p:cNvPr>
              <p:cNvSpPr/>
              <p:nvPr userDrawn="1"/>
            </p:nvSpPr>
            <p:spPr>
              <a:xfrm rot="17139227">
                <a:off x="725319" y="2460069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953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23EBD9F-5E18-425E-A597-E245C6141BEF}"/>
                  </a:ext>
                </a:extLst>
              </p:cNvPr>
              <p:cNvSpPr/>
              <p:nvPr userDrawn="1"/>
            </p:nvSpPr>
            <p:spPr>
              <a:xfrm rot="17139227">
                <a:off x="604714" y="2824213"/>
                <a:ext cx="81766" cy="94750"/>
              </a:xfrm>
              <a:custGeom>
                <a:avLst/>
                <a:gdLst>
                  <a:gd name="connsiteX0" fmla="*/ 24289 w 48577"/>
                  <a:gd name="connsiteY0" fmla="*/ 50483 h 50482"/>
                  <a:gd name="connsiteX1" fmla="*/ 24289 w 48577"/>
                  <a:gd name="connsiteY1" fmla="*/ 0 h 50482"/>
                  <a:gd name="connsiteX2" fmla="*/ 24289 w 48577"/>
                  <a:gd name="connsiteY2" fmla="*/ 50483 h 50482"/>
                  <a:gd name="connsiteX3" fmla="*/ 24289 w 48577"/>
                  <a:gd name="connsiteY3" fmla="*/ 50483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3"/>
                    </a:moveTo>
                    <a:cubicBezTo>
                      <a:pt x="56674" y="50483"/>
                      <a:pt x="56674" y="0"/>
                      <a:pt x="24289" y="0"/>
                    </a:cubicBezTo>
                    <a:cubicBezTo>
                      <a:pt x="-8096" y="0"/>
                      <a:pt x="-8096" y="50483"/>
                      <a:pt x="24289" y="50483"/>
                    </a:cubicBezTo>
                    <a:lnTo>
                      <a:pt x="24289" y="5048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D4756CA-571D-4588-9739-39E69F1F7E97}"/>
                  </a:ext>
                </a:extLst>
              </p:cNvPr>
              <p:cNvSpPr/>
              <p:nvPr userDrawn="1"/>
            </p:nvSpPr>
            <p:spPr>
              <a:xfrm rot="17139227">
                <a:off x="167227" y="3199465"/>
                <a:ext cx="81766" cy="94750"/>
              </a:xfrm>
              <a:custGeom>
                <a:avLst/>
                <a:gdLst>
                  <a:gd name="connsiteX0" fmla="*/ 24289 w 48577"/>
                  <a:gd name="connsiteY0" fmla="*/ 50482 h 50482"/>
                  <a:gd name="connsiteX1" fmla="*/ 24289 w 48577"/>
                  <a:gd name="connsiteY1" fmla="*/ 0 h 50482"/>
                  <a:gd name="connsiteX2" fmla="*/ 24289 w 48577"/>
                  <a:gd name="connsiteY2" fmla="*/ 50482 h 50482"/>
                  <a:gd name="connsiteX3" fmla="*/ 24289 w 48577"/>
                  <a:gd name="connsiteY3" fmla="*/ 50482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77" h="50482">
                    <a:moveTo>
                      <a:pt x="24289" y="50482"/>
                    </a:moveTo>
                    <a:cubicBezTo>
                      <a:pt x="56674" y="50482"/>
                      <a:pt x="56674" y="0"/>
                      <a:pt x="24289" y="0"/>
                    </a:cubicBezTo>
                    <a:cubicBezTo>
                      <a:pt x="-8096" y="952"/>
                      <a:pt x="-8096" y="50482"/>
                      <a:pt x="24289" y="50482"/>
                    </a:cubicBezTo>
                    <a:lnTo>
                      <a:pt x="24289" y="5048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aphic 6">
              <a:extLst>
                <a:ext uri="{FF2B5EF4-FFF2-40B4-BE49-F238E27FC236}">
                  <a16:creationId xmlns:a16="http://schemas.microsoft.com/office/drawing/2014/main" id="{B290E935-8486-4FD8-834B-7A607E120566}"/>
                </a:ext>
              </a:extLst>
            </p:cNvPr>
            <p:cNvGrpSpPr/>
            <p:nvPr/>
          </p:nvGrpSpPr>
          <p:grpSpPr>
            <a:xfrm rot="2284957" flipH="1" flipV="1">
              <a:off x="3961953" y="68616"/>
              <a:ext cx="539971" cy="1103078"/>
              <a:chOff x="4780544" y="2511345"/>
              <a:chExt cx="413645" cy="84501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1A1CF0-073B-485C-BBC7-D5A5E62B377E}"/>
                  </a:ext>
                </a:extLst>
              </p:cNvPr>
              <p:cNvSpPr/>
              <p:nvPr/>
            </p:nvSpPr>
            <p:spPr>
              <a:xfrm>
                <a:off x="4854177" y="2634984"/>
                <a:ext cx="155072" cy="425482"/>
              </a:xfrm>
              <a:custGeom>
                <a:avLst/>
                <a:gdLst>
                  <a:gd name="connsiteX0" fmla="*/ 76914 w 155072"/>
                  <a:gd name="connsiteY0" fmla="*/ 9156 h 425482"/>
                  <a:gd name="connsiteX1" fmla="*/ 108347 w 155072"/>
                  <a:gd name="connsiteY1" fmla="*/ 100596 h 425482"/>
                  <a:gd name="connsiteX2" fmla="*/ 119777 w 155072"/>
                  <a:gd name="connsiteY2" fmla="*/ 213943 h 425482"/>
                  <a:gd name="connsiteX3" fmla="*/ 138827 w 155072"/>
                  <a:gd name="connsiteY3" fmla="*/ 327291 h 425482"/>
                  <a:gd name="connsiteX4" fmla="*/ 154067 w 155072"/>
                  <a:gd name="connsiteY4" fmla="*/ 414921 h 425482"/>
                  <a:gd name="connsiteX5" fmla="*/ 96917 w 155072"/>
                  <a:gd name="connsiteY5" fmla="*/ 395871 h 425482"/>
                  <a:gd name="connsiteX6" fmla="*/ 11192 w 155072"/>
                  <a:gd name="connsiteY6" fmla="*/ 226325 h 425482"/>
                  <a:gd name="connsiteX7" fmla="*/ 15954 w 155072"/>
                  <a:gd name="connsiteY7" fmla="*/ 45350 h 425482"/>
                  <a:gd name="connsiteX8" fmla="*/ 76914 w 155072"/>
                  <a:gd name="connsiteY8" fmla="*/ 9156 h 425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072" h="425482">
                    <a:moveTo>
                      <a:pt x="76914" y="9156"/>
                    </a:moveTo>
                    <a:cubicBezTo>
                      <a:pt x="98822" y="32968"/>
                      <a:pt x="103584" y="71068"/>
                      <a:pt x="108347" y="100596"/>
                    </a:cubicBezTo>
                    <a:cubicBezTo>
                      <a:pt x="114062" y="138696"/>
                      <a:pt x="115967" y="176796"/>
                      <a:pt x="119777" y="213943"/>
                    </a:cubicBezTo>
                    <a:cubicBezTo>
                      <a:pt x="123587" y="252043"/>
                      <a:pt x="130254" y="290143"/>
                      <a:pt x="138827" y="327291"/>
                    </a:cubicBezTo>
                    <a:cubicBezTo>
                      <a:pt x="145494" y="354913"/>
                      <a:pt x="158829" y="386346"/>
                      <a:pt x="154067" y="414921"/>
                    </a:cubicBezTo>
                    <a:cubicBezTo>
                      <a:pt x="149304" y="444448"/>
                      <a:pt x="104537" y="403491"/>
                      <a:pt x="96917" y="395871"/>
                    </a:cubicBezTo>
                    <a:cubicBezTo>
                      <a:pt x="51197" y="349198"/>
                      <a:pt x="24527" y="286333"/>
                      <a:pt x="11192" y="226325"/>
                    </a:cubicBezTo>
                    <a:cubicBezTo>
                      <a:pt x="-2143" y="169175"/>
                      <a:pt x="-6906" y="102500"/>
                      <a:pt x="15954" y="45350"/>
                    </a:cubicBezTo>
                    <a:cubicBezTo>
                      <a:pt x="22622" y="26300"/>
                      <a:pt x="50244" y="-19419"/>
                      <a:pt x="76914" y="9156"/>
                    </a:cubicBezTo>
                    <a:close/>
                  </a:path>
                </a:pathLst>
              </a:custGeom>
              <a:solidFill>
                <a:srgbClr val="FF941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8734D8C-92D0-4D3B-9C90-5C401A4E3C4B}"/>
                  </a:ext>
                </a:extLst>
              </p:cNvPr>
              <p:cNvSpPr/>
              <p:nvPr/>
            </p:nvSpPr>
            <p:spPr>
              <a:xfrm>
                <a:off x="5024084" y="2511345"/>
                <a:ext cx="170104" cy="421830"/>
              </a:xfrm>
              <a:custGeom>
                <a:avLst/>
                <a:gdLst>
                  <a:gd name="connsiteX0" fmla="*/ 99412 w 170104"/>
                  <a:gd name="connsiteY0" fmla="*/ 8017 h 421830"/>
                  <a:gd name="connsiteX1" fmla="*/ 63217 w 170104"/>
                  <a:gd name="connsiteY1" fmla="*/ 98505 h 421830"/>
                  <a:gd name="connsiteX2" fmla="*/ 45120 w 170104"/>
                  <a:gd name="connsiteY2" fmla="*/ 211852 h 421830"/>
                  <a:gd name="connsiteX3" fmla="*/ 20355 w 170104"/>
                  <a:gd name="connsiteY3" fmla="*/ 324247 h 421830"/>
                  <a:gd name="connsiteX4" fmla="*/ 352 w 170104"/>
                  <a:gd name="connsiteY4" fmla="*/ 410924 h 421830"/>
                  <a:gd name="connsiteX5" fmla="*/ 58455 w 170104"/>
                  <a:gd name="connsiteY5" fmla="*/ 394732 h 421830"/>
                  <a:gd name="connsiteX6" fmla="*/ 153705 w 170104"/>
                  <a:gd name="connsiteY6" fmla="*/ 229949 h 421830"/>
                  <a:gd name="connsiteX7" fmla="*/ 158467 w 170104"/>
                  <a:gd name="connsiteY7" fmla="*/ 48975 h 421830"/>
                  <a:gd name="connsiteX8" fmla="*/ 99412 w 170104"/>
                  <a:gd name="connsiteY8" fmla="*/ 8017 h 421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104" h="421830">
                    <a:moveTo>
                      <a:pt x="99412" y="8017"/>
                    </a:moveTo>
                    <a:cubicBezTo>
                      <a:pt x="75600" y="30877"/>
                      <a:pt x="69885" y="68977"/>
                      <a:pt x="63217" y="98505"/>
                    </a:cubicBezTo>
                    <a:cubicBezTo>
                      <a:pt x="55597" y="135652"/>
                      <a:pt x="50835" y="173752"/>
                      <a:pt x="45120" y="211852"/>
                    </a:cubicBezTo>
                    <a:cubicBezTo>
                      <a:pt x="39405" y="249952"/>
                      <a:pt x="30832" y="287099"/>
                      <a:pt x="20355" y="324247"/>
                    </a:cubicBezTo>
                    <a:cubicBezTo>
                      <a:pt x="12735" y="350917"/>
                      <a:pt x="-2505" y="382349"/>
                      <a:pt x="352" y="410924"/>
                    </a:cubicBezTo>
                    <a:cubicBezTo>
                      <a:pt x="4162" y="440452"/>
                      <a:pt x="50835" y="401399"/>
                      <a:pt x="58455" y="394732"/>
                    </a:cubicBezTo>
                    <a:cubicBezTo>
                      <a:pt x="106080" y="349965"/>
                      <a:pt x="136560" y="288052"/>
                      <a:pt x="153705" y="229949"/>
                    </a:cubicBezTo>
                    <a:cubicBezTo>
                      <a:pt x="169897" y="173752"/>
                      <a:pt x="178470" y="107077"/>
                      <a:pt x="158467" y="48975"/>
                    </a:cubicBezTo>
                    <a:cubicBezTo>
                      <a:pt x="152752" y="28020"/>
                      <a:pt x="127987" y="-18653"/>
                      <a:pt x="99412" y="801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60D0C44-DEF7-412F-BC55-5C6469DA3E08}"/>
                  </a:ext>
                </a:extLst>
              </p:cNvPr>
              <p:cNvSpPr/>
              <p:nvPr/>
            </p:nvSpPr>
            <p:spPr>
              <a:xfrm>
                <a:off x="4780544" y="2979347"/>
                <a:ext cx="302807" cy="377011"/>
              </a:xfrm>
              <a:custGeom>
                <a:avLst/>
                <a:gdLst>
                  <a:gd name="connsiteX0" fmla="*/ 41010 w 302807"/>
                  <a:gd name="connsiteY0" fmla="*/ 2930 h 377011"/>
                  <a:gd name="connsiteX1" fmla="*/ 113400 w 302807"/>
                  <a:gd name="connsiteY1" fmla="*/ 78178 h 377011"/>
                  <a:gd name="connsiteX2" fmla="*/ 177218 w 302807"/>
                  <a:gd name="connsiteY2" fmla="*/ 182000 h 377011"/>
                  <a:gd name="connsiteX3" fmla="*/ 247703 w 302807"/>
                  <a:gd name="connsiteY3" fmla="*/ 282965 h 377011"/>
                  <a:gd name="connsiteX4" fmla="*/ 301995 w 302807"/>
                  <a:gd name="connsiteY4" fmla="*/ 361070 h 377011"/>
                  <a:gd name="connsiteX5" fmla="*/ 239130 w 302807"/>
                  <a:gd name="connsiteY5" fmla="*/ 365833 h 377011"/>
                  <a:gd name="connsiteX6" fmla="*/ 79110 w 302807"/>
                  <a:gd name="connsiteY6" fmla="*/ 238197 h 377011"/>
                  <a:gd name="connsiteX7" fmla="*/ 1005 w 302807"/>
                  <a:gd name="connsiteY7" fmla="*/ 62937 h 377011"/>
                  <a:gd name="connsiteX8" fmla="*/ 41010 w 302807"/>
                  <a:gd name="connsiteY8" fmla="*/ 2930 h 37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807" h="377011">
                    <a:moveTo>
                      <a:pt x="41010" y="2930"/>
                    </a:moveTo>
                    <a:cubicBezTo>
                      <a:pt x="73395" y="16265"/>
                      <a:pt x="95303" y="51508"/>
                      <a:pt x="113400" y="78178"/>
                    </a:cubicBezTo>
                    <a:cubicBezTo>
                      <a:pt x="136260" y="112468"/>
                      <a:pt x="156263" y="147710"/>
                      <a:pt x="177218" y="182000"/>
                    </a:cubicBezTo>
                    <a:cubicBezTo>
                      <a:pt x="198173" y="217243"/>
                      <a:pt x="221985" y="250580"/>
                      <a:pt x="247703" y="282965"/>
                    </a:cubicBezTo>
                    <a:cubicBezTo>
                      <a:pt x="266753" y="306778"/>
                      <a:pt x="294375" y="331543"/>
                      <a:pt x="301995" y="361070"/>
                    </a:cubicBezTo>
                    <a:cubicBezTo>
                      <a:pt x="310568" y="391550"/>
                      <a:pt x="248655" y="369643"/>
                      <a:pt x="239130" y="365833"/>
                    </a:cubicBezTo>
                    <a:cubicBezTo>
                      <a:pt x="174360" y="339162"/>
                      <a:pt x="119115" y="289633"/>
                      <a:pt x="79110" y="238197"/>
                    </a:cubicBezTo>
                    <a:cubicBezTo>
                      <a:pt x="40058" y="188668"/>
                      <a:pt x="4815" y="126755"/>
                      <a:pt x="1005" y="62937"/>
                    </a:cubicBezTo>
                    <a:cubicBezTo>
                      <a:pt x="-2805" y="41983"/>
                      <a:pt x="2910" y="-13263"/>
                      <a:pt x="41010" y="2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59B4F246-D992-BF0F-5922-DE06A692036F}"/>
              </a:ext>
            </a:extLst>
          </p:cNvPr>
          <p:cNvGrpSpPr/>
          <p:nvPr/>
        </p:nvGrpSpPr>
        <p:grpSpPr>
          <a:xfrm>
            <a:off x="0" y="4532556"/>
            <a:ext cx="1024128" cy="283284"/>
            <a:chOff x="0" y="0"/>
            <a:chExt cx="16600689" cy="3835400"/>
          </a:xfrm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3D4EAB75-2336-9EDE-9F15-E36390B6F86B}"/>
                </a:ext>
              </a:extLst>
            </p:cNvPr>
            <p:cNvSpPr/>
            <p:nvPr/>
          </p:nvSpPr>
          <p:spPr>
            <a:xfrm>
              <a:off x="-12700" y="-12700"/>
              <a:ext cx="16626089" cy="3860800"/>
            </a:xfrm>
            <a:custGeom>
              <a:avLst/>
              <a:gdLst/>
              <a:ahLst/>
              <a:cxnLst/>
              <a:rect l="l" t="t" r="r" b="b"/>
              <a:pathLst>
                <a:path w="16626089" h="3860800">
                  <a:moveTo>
                    <a:pt x="15763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763759" y="3860800"/>
                  </a:lnTo>
                  <a:cubicBezTo>
                    <a:pt x="16236200" y="3860800"/>
                    <a:pt x="16626089" y="3470910"/>
                    <a:pt x="16626089" y="2998470"/>
                  </a:cubicBezTo>
                  <a:lnTo>
                    <a:pt x="16626089" y="862330"/>
                  </a:lnTo>
                  <a:cubicBezTo>
                    <a:pt x="16626089" y="389890"/>
                    <a:pt x="16236198" y="0"/>
                    <a:pt x="15763759" y="0"/>
                  </a:cubicBezTo>
                  <a:close/>
                  <a:moveTo>
                    <a:pt x="16435589" y="927100"/>
                  </a:moveTo>
                  <a:lnTo>
                    <a:pt x="16435589" y="2998470"/>
                  </a:lnTo>
                  <a:cubicBezTo>
                    <a:pt x="16435589" y="3365500"/>
                    <a:pt x="16130789" y="3670300"/>
                    <a:pt x="15763759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763759" y="190500"/>
                  </a:lnTo>
                  <a:cubicBezTo>
                    <a:pt x="16130789" y="190500"/>
                    <a:pt x="16435589" y="495300"/>
                    <a:pt x="16435589" y="862330"/>
                  </a:cubicBezTo>
                  <a:lnTo>
                    <a:pt x="16435589" y="9271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6265CD-9636-39F1-24C5-A25537AC2C94}"/>
              </a:ext>
            </a:extLst>
          </p:cNvPr>
          <p:cNvCxnSpPr>
            <a:cxnSpLocks/>
          </p:cNvCxnSpPr>
          <p:nvPr/>
        </p:nvCxnSpPr>
        <p:spPr>
          <a:xfrm flipH="1">
            <a:off x="4788324" y="105304"/>
            <a:ext cx="668775" cy="5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E1257A-D206-8A0F-3701-710531BD4C09}"/>
              </a:ext>
            </a:extLst>
          </p:cNvPr>
          <p:cNvCxnSpPr>
            <a:cxnSpLocks/>
          </p:cNvCxnSpPr>
          <p:nvPr/>
        </p:nvCxnSpPr>
        <p:spPr>
          <a:xfrm>
            <a:off x="5459979" y="119054"/>
            <a:ext cx="0" cy="45497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3C2799-1065-6A4C-4A01-CF4B53AD4A31}"/>
              </a:ext>
            </a:extLst>
          </p:cNvPr>
          <p:cNvCxnSpPr>
            <a:cxnSpLocks/>
          </p:cNvCxnSpPr>
          <p:nvPr/>
        </p:nvCxnSpPr>
        <p:spPr>
          <a:xfrm flipH="1">
            <a:off x="5457099" y="2701933"/>
            <a:ext cx="6510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13">
            <a:extLst>
              <a:ext uri="{FF2B5EF4-FFF2-40B4-BE49-F238E27FC236}">
                <a16:creationId xmlns:a16="http://schemas.microsoft.com/office/drawing/2014/main" id="{E18C5F6F-47B5-2B28-7825-B2A6DA1F7EA2}"/>
              </a:ext>
            </a:extLst>
          </p:cNvPr>
          <p:cNvGrpSpPr/>
          <p:nvPr/>
        </p:nvGrpSpPr>
        <p:grpSpPr>
          <a:xfrm>
            <a:off x="4173160" y="-44828"/>
            <a:ext cx="614693" cy="299802"/>
            <a:chOff x="0" y="0"/>
            <a:chExt cx="16600689" cy="3835400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189DFA20-B2EA-7F41-18BA-AC11AC681560}"/>
                </a:ext>
              </a:extLst>
            </p:cNvPr>
            <p:cNvSpPr/>
            <p:nvPr/>
          </p:nvSpPr>
          <p:spPr>
            <a:xfrm>
              <a:off x="-12700" y="-12700"/>
              <a:ext cx="16626089" cy="3860800"/>
            </a:xfrm>
            <a:custGeom>
              <a:avLst/>
              <a:gdLst/>
              <a:ahLst/>
              <a:cxnLst/>
              <a:rect l="l" t="t" r="r" b="b"/>
              <a:pathLst>
                <a:path w="16626089" h="3860800">
                  <a:moveTo>
                    <a:pt x="15763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998470"/>
                  </a:lnTo>
                  <a:cubicBezTo>
                    <a:pt x="0" y="3470910"/>
                    <a:pt x="389890" y="3860800"/>
                    <a:pt x="862330" y="3860800"/>
                  </a:cubicBezTo>
                  <a:lnTo>
                    <a:pt x="15763759" y="3860800"/>
                  </a:lnTo>
                  <a:cubicBezTo>
                    <a:pt x="16236200" y="3860800"/>
                    <a:pt x="16626089" y="3470910"/>
                    <a:pt x="16626089" y="2998470"/>
                  </a:cubicBezTo>
                  <a:lnTo>
                    <a:pt x="16626089" y="862330"/>
                  </a:lnTo>
                  <a:cubicBezTo>
                    <a:pt x="16626089" y="389890"/>
                    <a:pt x="16236198" y="0"/>
                    <a:pt x="15763759" y="0"/>
                  </a:cubicBezTo>
                  <a:close/>
                  <a:moveTo>
                    <a:pt x="16435589" y="927100"/>
                  </a:moveTo>
                  <a:lnTo>
                    <a:pt x="16435589" y="2998470"/>
                  </a:lnTo>
                  <a:cubicBezTo>
                    <a:pt x="16435589" y="3365500"/>
                    <a:pt x="16130789" y="3670300"/>
                    <a:pt x="15763759" y="3670300"/>
                  </a:cubicBezTo>
                  <a:lnTo>
                    <a:pt x="862330" y="3670300"/>
                  </a:lnTo>
                  <a:cubicBezTo>
                    <a:pt x="495300" y="3670300"/>
                    <a:pt x="190500" y="3365500"/>
                    <a:pt x="190500" y="2998470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5763759" y="190500"/>
                  </a:lnTo>
                  <a:cubicBezTo>
                    <a:pt x="16130789" y="190500"/>
                    <a:pt x="16435589" y="495300"/>
                    <a:pt x="16435589" y="862330"/>
                  </a:cubicBezTo>
                  <a:lnTo>
                    <a:pt x="16435589" y="92710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7315C0-E1CF-0519-6898-3846919704FE}"/>
              </a:ext>
            </a:extLst>
          </p:cNvPr>
          <p:cNvCxnSpPr>
            <a:cxnSpLocks/>
          </p:cNvCxnSpPr>
          <p:nvPr/>
        </p:nvCxnSpPr>
        <p:spPr>
          <a:xfrm flipH="1">
            <a:off x="1024912" y="4668778"/>
            <a:ext cx="44321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755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59BE2206-EA24-417E-996F-354B29B1E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146" y="2181087"/>
            <a:ext cx="2427824" cy="491178"/>
          </a:xfrm>
        </p:spPr>
        <p:txBody>
          <a:bodyPr/>
          <a:lstStyle/>
          <a:p>
            <a:pPr lvl="0"/>
            <a:r>
              <a:rPr lang="en-US" dirty="0"/>
              <a:t>CONTENT</a:t>
            </a:r>
          </a:p>
        </p:txBody>
      </p:sp>
      <p:sp>
        <p:nvSpPr>
          <p:cNvPr id="6" name="ตัวแทนข้อความ 5">
            <a:extLst>
              <a:ext uri="{FF2B5EF4-FFF2-40B4-BE49-F238E27FC236}">
                <a16:creationId xmlns:a16="http://schemas.microsoft.com/office/drawing/2014/main" id="{A4ED39C2-384A-48C5-8E77-9558B31F0B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3718" y="3461604"/>
            <a:ext cx="2114036" cy="36496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9" name="ตัวแทนข้อความ 8">
            <a:extLst>
              <a:ext uri="{FF2B5EF4-FFF2-40B4-BE49-F238E27FC236}">
                <a16:creationId xmlns:a16="http://schemas.microsoft.com/office/drawing/2014/main" id="{0CF491BA-F13B-4A3B-A690-FCC728597A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3718" y="2192671"/>
            <a:ext cx="2230154" cy="324471"/>
          </a:xfrm>
        </p:spPr>
        <p:txBody>
          <a:bodyPr/>
          <a:lstStyle/>
          <a:p>
            <a:r>
              <a:rPr lang="en-US" dirty="0"/>
              <a:t>CLASS DIAGRAM </a:t>
            </a:r>
          </a:p>
        </p:txBody>
      </p:sp>
      <p:sp>
        <p:nvSpPr>
          <p:cNvPr id="12" name="ตัวแทนข้อความ 11">
            <a:extLst>
              <a:ext uri="{FF2B5EF4-FFF2-40B4-BE49-F238E27FC236}">
                <a16:creationId xmlns:a16="http://schemas.microsoft.com/office/drawing/2014/main" id="{27D859CC-7B72-4C6C-B97C-212E369E6E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62875" y="764409"/>
            <a:ext cx="2920282" cy="324471"/>
          </a:xfrm>
        </p:spPr>
        <p:txBody>
          <a:bodyPr/>
          <a:lstStyle/>
          <a:p>
            <a:r>
              <a:rPr lang="en-US" dirty="0"/>
              <a:t>UI</a:t>
            </a:r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7F988C98-5761-4ED5-A2DA-6C66BCA8FAA2}"/>
              </a:ext>
            </a:extLst>
          </p:cNvPr>
          <p:cNvGrpSpPr/>
          <p:nvPr/>
        </p:nvGrpSpPr>
        <p:grpSpPr>
          <a:xfrm rot="11728077">
            <a:off x="3606159" y="2375796"/>
            <a:ext cx="1773870" cy="2310141"/>
            <a:chOff x="4584801" y="1657350"/>
            <a:chExt cx="612700" cy="79793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6775CB-E5C7-4DC3-A4CF-434B9A72CBA3}"/>
                </a:ext>
              </a:extLst>
            </p:cNvPr>
            <p:cNvSpPr/>
            <p:nvPr/>
          </p:nvSpPr>
          <p:spPr>
            <a:xfrm>
              <a:off x="4584801" y="1657350"/>
              <a:ext cx="612700" cy="797930"/>
            </a:xfrm>
            <a:custGeom>
              <a:avLst/>
              <a:gdLst>
                <a:gd name="connsiteX0" fmla="*/ 119595 w 612700"/>
                <a:gd name="connsiteY0" fmla="*/ 0 h 797930"/>
                <a:gd name="connsiteX1" fmla="*/ 331050 w 612700"/>
                <a:gd name="connsiteY1" fmla="*/ 432435 h 797930"/>
                <a:gd name="connsiteX2" fmla="*/ 529170 w 612700"/>
                <a:gd name="connsiteY2" fmla="*/ 783908 h 797930"/>
                <a:gd name="connsiteX3" fmla="*/ 267233 w 612700"/>
                <a:gd name="connsiteY3" fmla="*/ 568643 h 797930"/>
                <a:gd name="connsiteX4" fmla="*/ 119595 w 612700"/>
                <a:gd name="connsiteY4" fmla="*/ 0 h 79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700" h="797930">
                  <a:moveTo>
                    <a:pt x="119595" y="0"/>
                  </a:moveTo>
                  <a:cubicBezTo>
                    <a:pt x="119595" y="0"/>
                    <a:pt x="79590" y="461963"/>
                    <a:pt x="331050" y="432435"/>
                  </a:cubicBezTo>
                  <a:cubicBezTo>
                    <a:pt x="581558" y="402908"/>
                    <a:pt x="707288" y="710565"/>
                    <a:pt x="529170" y="783908"/>
                  </a:cubicBezTo>
                  <a:cubicBezTo>
                    <a:pt x="351053" y="858203"/>
                    <a:pt x="436778" y="615315"/>
                    <a:pt x="267233" y="568643"/>
                  </a:cubicBezTo>
                  <a:cubicBezTo>
                    <a:pt x="96735" y="521017"/>
                    <a:pt x="-149962" y="341947"/>
                    <a:pt x="119595" y="0"/>
                  </a:cubicBezTo>
                  <a:close/>
                </a:path>
              </a:pathLst>
            </a:custGeom>
            <a:solidFill>
              <a:srgbClr val="FF94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6BF106-71E3-4945-8184-1B7D41CC2590}"/>
                </a:ext>
              </a:extLst>
            </p:cNvPr>
            <p:cNvSpPr/>
            <p:nvPr/>
          </p:nvSpPr>
          <p:spPr>
            <a:xfrm>
              <a:off x="4995245" y="2273780"/>
              <a:ext cx="159511" cy="75896"/>
            </a:xfrm>
            <a:custGeom>
              <a:avLst/>
              <a:gdLst>
                <a:gd name="connsiteX0" fmla="*/ 156826 w 159511"/>
                <a:gd name="connsiteY0" fmla="*/ 47462 h 75896"/>
                <a:gd name="connsiteX1" fmla="*/ 85389 w 159511"/>
                <a:gd name="connsiteY1" fmla="*/ 2694 h 75896"/>
                <a:gd name="connsiteX2" fmla="*/ 44432 w 159511"/>
                <a:gd name="connsiteY2" fmla="*/ 789 h 75896"/>
                <a:gd name="connsiteX3" fmla="*/ 9189 w 159511"/>
                <a:gd name="connsiteY3" fmla="*/ 11266 h 75896"/>
                <a:gd name="connsiteX4" fmla="*/ 2521 w 159511"/>
                <a:gd name="connsiteY4" fmla="*/ 36984 h 75896"/>
                <a:gd name="connsiteX5" fmla="*/ 28239 w 159511"/>
                <a:gd name="connsiteY5" fmla="*/ 43652 h 75896"/>
                <a:gd name="connsiteX6" fmla="*/ 33001 w 159511"/>
                <a:gd name="connsiteY6" fmla="*/ 40794 h 75896"/>
                <a:gd name="connsiteX7" fmla="*/ 32049 w 159511"/>
                <a:gd name="connsiteY7" fmla="*/ 41747 h 75896"/>
                <a:gd name="connsiteX8" fmla="*/ 34907 w 159511"/>
                <a:gd name="connsiteY8" fmla="*/ 40794 h 75896"/>
                <a:gd name="connsiteX9" fmla="*/ 40621 w 159511"/>
                <a:gd name="connsiteY9" fmla="*/ 38889 h 75896"/>
                <a:gd name="connsiteX10" fmla="*/ 44432 w 159511"/>
                <a:gd name="connsiteY10" fmla="*/ 37937 h 75896"/>
                <a:gd name="connsiteX11" fmla="*/ 44432 w 159511"/>
                <a:gd name="connsiteY11" fmla="*/ 37937 h 75896"/>
                <a:gd name="connsiteX12" fmla="*/ 60624 w 159511"/>
                <a:gd name="connsiteY12" fmla="*/ 37937 h 75896"/>
                <a:gd name="connsiteX13" fmla="*/ 69196 w 159511"/>
                <a:gd name="connsiteY13" fmla="*/ 38889 h 75896"/>
                <a:gd name="connsiteX14" fmla="*/ 70149 w 159511"/>
                <a:gd name="connsiteY14" fmla="*/ 38889 h 75896"/>
                <a:gd name="connsiteX15" fmla="*/ 73959 w 159511"/>
                <a:gd name="connsiteY15" fmla="*/ 39841 h 75896"/>
                <a:gd name="connsiteX16" fmla="*/ 91104 w 159511"/>
                <a:gd name="connsiteY16" fmla="*/ 43652 h 75896"/>
                <a:gd name="connsiteX17" fmla="*/ 99676 w 159511"/>
                <a:gd name="connsiteY17" fmla="*/ 46509 h 75896"/>
                <a:gd name="connsiteX18" fmla="*/ 103487 w 159511"/>
                <a:gd name="connsiteY18" fmla="*/ 48414 h 75896"/>
                <a:gd name="connsiteX19" fmla="*/ 111107 w 159511"/>
                <a:gd name="connsiteY19" fmla="*/ 53177 h 75896"/>
                <a:gd name="connsiteX20" fmla="*/ 112059 w 159511"/>
                <a:gd name="connsiteY20" fmla="*/ 54129 h 75896"/>
                <a:gd name="connsiteX21" fmla="*/ 114916 w 159511"/>
                <a:gd name="connsiteY21" fmla="*/ 56987 h 75896"/>
                <a:gd name="connsiteX22" fmla="*/ 120632 w 159511"/>
                <a:gd name="connsiteY22" fmla="*/ 62702 h 75896"/>
                <a:gd name="connsiteX23" fmla="*/ 120632 w 159511"/>
                <a:gd name="connsiteY23" fmla="*/ 62702 h 75896"/>
                <a:gd name="connsiteX24" fmla="*/ 123489 w 159511"/>
                <a:gd name="connsiteY24" fmla="*/ 66512 h 75896"/>
                <a:gd name="connsiteX25" fmla="*/ 149207 w 159511"/>
                <a:gd name="connsiteY25" fmla="*/ 73179 h 75896"/>
                <a:gd name="connsiteX26" fmla="*/ 156826 w 159511"/>
                <a:gd name="connsiteY26" fmla="*/ 47462 h 75896"/>
                <a:gd name="connsiteX27" fmla="*/ 156826 w 159511"/>
                <a:gd name="connsiteY27" fmla="*/ 47462 h 75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9511" h="75896">
                  <a:moveTo>
                    <a:pt x="156826" y="47462"/>
                  </a:moveTo>
                  <a:cubicBezTo>
                    <a:pt x="142539" y="21744"/>
                    <a:pt x="113012" y="8409"/>
                    <a:pt x="85389" y="2694"/>
                  </a:cubicBezTo>
                  <a:cubicBezTo>
                    <a:pt x="72054" y="789"/>
                    <a:pt x="58719" y="-1116"/>
                    <a:pt x="44432" y="789"/>
                  </a:cubicBezTo>
                  <a:cubicBezTo>
                    <a:pt x="33001" y="1741"/>
                    <a:pt x="19666" y="4599"/>
                    <a:pt x="9189" y="11266"/>
                  </a:cubicBezTo>
                  <a:cubicBezTo>
                    <a:pt x="1569" y="16982"/>
                    <a:pt x="-3193" y="28412"/>
                    <a:pt x="2521" y="36984"/>
                  </a:cubicBezTo>
                  <a:cubicBezTo>
                    <a:pt x="7284" y="44604"/>
                    <a:pt x="19666" y="50319"/>
                    <a:pt x="28239" y="43652"/>
                  </a:cubicBezTo>
                  <a:cubicBezTo>
                    <a:pt x="30144" y="42699"/>
                    <a:pt x="31096" y="41747"/>
                    <a:pt x="33001" y="40794"/>
                  </a:cubicBezTo>
                  <a:cubicBezTo>
                    <a:pt x="35859" y="38889"/>
                    <a:pt x="28239" y="41747"/>
                    <a:pt x="32049" y="41747"/>
                  </a:cubicBezTo>
                  <a:cubicBezTo>
                    <a:pt x="33001" y="41747"/>
                    <a:pt x="33954" y="40794"/>
                    <a:pt x="34907" y="40794"/>
                  </a:cubicBezTo>
                  <a:cubicBezTo>
                    <a:pt x="36812" y="39841"/>
                    <a:pt x="38716" y="39841"/>
                    <a:pt x="40621" y="38889"/>
                  </a:cubicBezTo>
                  <a:cubicBezTo>
                    <a:pt x="41574" y="38889"/>
                    <a:pt x="43479" y="38889"/>
                    <a:pt x="44432" y="37937"/>
                  </a:cubicBezTo>
                  <a:cubicBezTo>
                    <a:pt x="46337" y="37937"/>
                    <a:pt x="39669" y="37937"/>
                    <a:pt x="44432" y="37937"/>
                  </a:cubicBezTo>
                  <a:cubicBezTo>
                    <a:pt x="50146" y="37937"/>
                    <a:pt x="54909" y="36984"/>
                    <a:pt x="60624" y="37937"/>
                  </a:cubicBezTo>
                  <a:cubicBezTo>
                    <a:pt x="63482" y="37937"/>
                    <a:pt x="66339" y="37937"/>
                    <a:pt x="69196" y="38889"/>
                  </a:cubicBezTo>
                  <a:cubicBezTo>
                    <a:pt x="70149" y="38889"/>
                    <a:pt x="75864" y="39841"/>
                    <a:pt x="70149" y="38889"/>
                  </a:cubicBezTo>
                  <a:cubicBezTo>
                    <a:pt x="71101" y="38889"/>
                    <a:pt x="73007" y="38889"/>
                    <a:pt x="73959" y="39841"/>
                  </a:cubicBezTo>
                  <a:cubicBezTo>
                    <a:pt x="79674" y="40794"/>
                    <a:pt x="85389" y="42699"/>
                    <a:pt x="91104" y="43652"/>
                  </a:cubicBezTo>
                  <a:cubicBezTo>
                    <a:pt x="93962" y="44604"/>
                    <a:pt x="96819" y="45557"/>
                    <a:pt x="99676" y="46509"/>
                  </a:cubicBezTo>
                  <a:cubicBezTo>
                    <a:pt x="94914" y="44604"/>
                    <a:pt x="102534" y="47462"/>
                    <a:pt x="103487" y="48414"/>
                  </a:cubicBezTo>
                  <a:cubicBezTo>
                    <a:pt x="106344" y="49366"/>
                    <a:pt x="108249" y="51272"/>
                    <a:pt x="111107" y="53177"/>
                  </a:cubicBezTo>
                  <a:cubicBezTo>
                    <a:pt x="112059" y="54129"/>
                    <a:pt x="115869" y="56987"/>
                    <a:pt x="112059" y="54129"/>
                  </a:cubicBezTo>
                  <a:cubicBezTo>
                    <a:pt x="113012" y="55082"/>
                    <a:pt x="113964" y="56034"/>
                    <a:pt x="114916" y="56987"/>
                  </a:cubicBezTo>
                  <a:cubicBezTo>
                    <a:pt x="116821" y="58891"/>
                    <a:pt x="118726" y="60797"/>
                    <a:pt x="120632" y="62702"/>
                  </a:cubicBezTo>
                  <a:cubicBezTo>
                    <a:pt x="123489" y="65559"/>
                    <a:pt x="118726" y="59844"/>
                    <a:pt x="120632" y="62702"/>
                  </a:cubicBezTo>
                  <a:cubicBezTo>
                    <a:pt x="121584" y="63654"/>
                    <a:pt x="122537" y="65559"/>
                    <a:pt x="123489" y="66512"/>
                  </a:cubicBezTo>
                  <a:cubicBezTo>
                    <a:pt x="128251" y="75084"/>
                    <a:pt x="140634" y="78894"/>
                    <a:pt x="149207" y="73179"/>
                  </a:cubicBezTo>
                  <a:cubicBezTo>
                    <a:pt x="158732" y="68416"/>
                    <a:pt x="162541" y="56987"/>
                    <a:pt x="156826" y="47462"/>
                  </a:cubicBezTo>
                  <a:lnTo>
                    <a:pt x="156826" y="474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28C67A-A64F-4A56-B1DE-399897CA1F9E}"/>
                </a:ext>
              </a:extLst>
            </p:cNvPr>
            <p:cNvSpPr/>
            <p:nvPr/>
          </p:nvSpPr>
          <p:spPr>
            <a:xfrm>
              <a:off x="4909135" y="2164079"/>
              <a:ext cx="139854" cy="58703"/>
            </a:xfrm>
            <a:custGeom>
              <a:avLst/>
              <a:gdLst>
                <a:gd name="connsiteX0" fmla="*/ 134352 w 139854"/>
                <a:gd name="connsiteY0" fmla="*/ 27623 h 58703"/>
                <a:gd name="connsiteX1" fmla="*/ 108634 w 139854"/>
                <a:gd name="connsiteY1" fmla="*/ 12383 h 58703"/>
                <a:gd name="connsiteX2" fmla="*/ 79107 w 139854"/>
                <a:gd name="connsiteY2" fmla="*/ 3810 h 58703"/>
                <a:gd name="connsiteX3" fmla="*/ 43864 w 139854"/>
                <a:gd name="connsiteY3" fmla="*/ 0 h 58703"/>
                <a:gd name="connsiteX4" fmla="*/ 14337 w 139854"/>
                <a:gd name="connsiteY4" fmla="*/ 3810 h 58703"/>
                <a:gd name="connsiteX5" fmla="*/ 1002 w 139854"/>
                <a:gd name="connsiteY5" fmla="*/ 27623 h 58703"/>
                <a:gd name="connsiteX6" fmla="*/ 24814 w 139854"/>
                <a:gd name="connsiteY6" fmla="*/ 40958 h 58703"/>
                <a:gd name="connsiteX7" fmla="*/ 29577 w 139854"/>
                <a:gd name="connsiteY7" fmla="*/ 39053 h 58703"/>
                <a:gd name="connsiteX8" fmla="*/ 31482 w 139854"/>
                <a:gd name="connsiteY8" fmla="*/ 38100 h 58703"/>
                <a:gd name="connsiteX9" fmla="*/ 44817 w 139854"/>
                <a:gd name="connsiteY9" fmla="*/ 37148 h 58703"/>
                <a:gd name="connsiteX10" fmla="*/ 59104 w 139854"/>
                <a:gd name="connsiteY10" fmla="*/ 38100 h 58703"/>
                <a:gd name="connsiteX11" fmla="*/ 62914 w 139854"/>
                <a:gd name="connsiteY11" fmla="*/ 38100 h 58703"/>
                <a:gd name="connsiteX12" fmla="*/ 62914 w 139854"/>
                <a:gd name="connsiteY12" fmla="*/ 38100 h 58703"/>
                <a:gd name="connsiteX13" fmla="*/ 70534 w 139854"/>
                <a:gd name="connsiteY13" fmla="*/ 39053 h 58703"/>
                <a:gd name="connsiteX14" fmla="*/ 98157 w 139854"/>
                <a:gd name="connsiteY14" fmla="*/ 46673 h 58703"/>
                <a:gd name="connsiteX15" fmla="*/ 97205 w 139854"/>
                <a:gd name="connsiteY15" fmla="*/ 46673 h 58703"/>
                <a:gd name="connsiteX16" fmla="*/ 100062 w 139854"/>
                <a:gd name="connsiteY16" fmla="*/ 47625 h 58703"/>
                <a:gd name="connsiteX17" fmla="*/ 104824 w 139854"/>
                <a:gd name="connsiteY17" fmla="*/ 50483 h 58703"/>
                <a:gd name="connsiteX18" fmla="*/ 106730 w 139854"/>
                <a:gd name="connsiteY18" fmla="*/ 51435 h 58703"/>
                <a:gd name="connsiteX19" fmla="*/ 108634 w 139854"/>
                <a:gd name="connsiteY19" fmla="*/ 53340 h 58703"/>
                <a:gd name="connsiteX20" fmla="*/ 135305 w 139854"/>
                <a:gd name="connsiteY20" fmla="*/ 53340 h 58703"/>
                <a:gd name="connsiteX21" fmla="*/ 134352 w 139854"/>
                <a:gd name="connsiteY21" fmla="*/ 27623 h 58703"/>
                <a:gd name="connsiteX22" fmla="*/ 134352 w 139854"/>
                <a:gd name="connsiteY22" fmla="*/ 27623 h 5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854" h="58703">
                  <a:moveTo>
                    <a:pt x="134352" y="27623"/>
                  </a:moveTo>
                  <a:cubicBezTo>
                    <a:pt x="127684" y="20003"/>
                    <a:pt x="118159" y="15240"/>
                    <a:pt x="108634" y="12383"/>
                  </a:cubicBezTo>
                  <a:cubicBezTo>
                    <a:pt x="99109" y="8573"/>
                    <a:pt x="89584" y="5715"/>
                    <a:pt x="79107" y="3810"/>
                  </a:cubicBezTo>
                  <a:cubicBezTo>
                    <a:pt x="67677" y="1905"/>
                    <a:pt x="55294" y="0"/>
                    <a:pt x="43864" y="0"/>
                  </a:cubicBezTo>
                  <a:cubicBezTo>
                    <a:pt x="34339" y="0"/>
                    <a:pt x="23862" y="953"/>
                    <a:pt x="14337" y="3810"/>
                  </a:cubicBezTo>
                  <a:cubicBezTo>
                    <a:pt x="4812" y="7620"/>
                    <a:pt x="-2808" y="17145"/>
                    <a:pt x="1002" y="27623"/>
                  </a:cubicBezTo>
                  <a:cubicBezTo>
                    <a:pt x="3859" y="36195"/>
                    <a:pt x="14337" y="44767"/>
                    <a:pt x="24814" y="40958"/>
                  </a:cubicBezTo>
                  <a:cubicBezTo>
                    <a:pt x="26719" y="40005"/>
                    <a:pt x="27672" y="40005"/>
                    <a:pt x="29577" y="39053"/>
                  </a:cubicBezTo>
                  <a:cubicBezTo>
                    <a:pt x="31482" y="38100"/>
                    <a:pt x="37197" y="38100"/>
                    <a:pt x="31482" y="38100"/>
                  </a:cubicBezTo>
                  <a:cubicBezTo>
                    <a:pt x="36244" y="38100"/>
                    <a:pt x="40054" y="37148"/>
                    <a:pt x="44817" y="37148"/>
                  </a:cubicBezTo>
                  <a:cubicBezTo>
                    <a:pt x="49579" y="37148"/>
                    <a:pt x="54342" y="37148"/>
                    <a:pt x="59104" y="38100"/>
                  </a:cubicBezTo>
                  <a:cubicBezTo>
                    <a:pt x="60057" y="38100"/>
                    <a:pt x="61962" y="38100"/>
                    <a:pt x="62914" y="38100"/>
                  </a:cubicBezTo>
                  <a:cubicBezTo>
                    <a:pt x="64819" y="38100"/>
                    <a:pt x="58152" y="37148"/>
                    <a:pt x="62914" y="38100"/>
                  </a:cubicBezTo>
                  <a:cubicBezTo>
                    <a:pt x="65772" y="38100"/>
                    <a:pt x="67677" y="39053"/>
                    <a:pt x="70534" y="39053"/>
                  </a:cubicBezTo>
                  <a:cubicBezTo>
                    <a:pt x="80059" y="40958"/>
                    <a:pt x="88632" y="42863"/>
                    <a:pt x="98157" y="46673"/>
                  </a:cubicBezTo>
                  <a:cubicBezTo>
                    <a:pt x="99109" y="47625"/>
                    <a:pt x="101967" y="48578"/>
                    <a:pt x="97205" y="46673"/>
                  </a:cubicBezTo>
                  <a:cubicBezTo>
                    <a:pt x="98157" y="46673"/>
                    <a:pt x="99109" y="47625"/>
                    <a:pt x="100062" y="47625"/>
                  </a:cubicBezTo>
                  <a:cubicBezTo>
                    <a:pt x="101967" y="48578"/>
                    <a:pt x="102919" y="49530"/>
                    <a:pt x="104824" y="50483"/>
                  </a:cubicBezTo>
                  <a:cubicBezTo>
                    <a:pt x="105777" y="51435"/>
                    <a:pt x="109587" y="54292"/>
                    <a:pt x="106730" y="51435"/>
                  </a:cubicBezTo>
                  <a:cubicBezTo>
                    <a:pt x="103872" y="49530"/>
                    <a:pt x="107682" y="52388"/>
                    <a:pt x="108634" y="53340"/>
                  </a:cubicBezTo>
                  <a:cubicBezTo>
                    <a:pt x="115302" y="60960"/>
                    <a:pt x="128637" y="60008"/>
                    <a:pt x="135305" y="53340"/>
                  </a:cubicBezTo>
                  <a:cubicBezTo>
                    <a:pt x="141972" y="45720"/>
                    <a:pt x="141019" y="35242"/>
                    <a:pt x="134352" y="27623"/>
                  </a:cubicBezTo>
                  <a:lnTo>
                    <a:pt x="134352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A5B60-8EA4-4646-BD33-22E683204C38}"/>
                </a:ext>
              </a:extLst>
            </p:cNvPr>
            <p:cNvSpPr/>
            <p:nvPr/>
          </p:nvSpPr>
          <p:spPr>
            <a:xfrm>
              <a:off x="4783930" y="211169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5B1524-1B1A-4D4E-B759-89A5251F5957}"/>
                </a:ext>
              </a:extLst>
            </p:cNvPr>
            <p:cNvSpPr/>
            <p:nvPr/>
          </p:nvSpPr>
          <p:spPr>
            <a:xfrm>
              <a:off x="4657248" y="1983104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3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aphic 6">
            <a:extLst>
              <a:ext uri="{FF2B5EF4-FFF2-40B4-BE49-F238E27FC236}">
                <a16:creationId xmlns:a16="http://schemas.microsoft.com/office/drawing/2014/main" id="{9F1B77E7-016D-4FFE-8DD0-1D7247D5CE67}"/>
              </a:ext>
            </a:extLst>
          </p:cNvPr>
          <p:cNvGrpSpPr/>
          <p:nvPr/>
        </p:nvGrpSpPr>
        <p:grpSpPr>
          <a:xfrm rot="6494465">
            <a:off x="3237745" y="454010"/>
            <a:ext cx="1413722" cy="1571521"/>
            <a:chOff x="4082249" y="1732597"/>
            <a:chExt cx="448382" cy="49843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D8E384C-7545-43DA-A2FD-631BFAEF902E}"/>
                </a:ext>
              </a:extLst>
            </p:cNvPr>
            <p:cNvSpPr/>
            <p:nvPr/>
          </p:nvSpPr>
          <p:spPr>
            <a:xfrm>
              <a:off x="4082249" y="1732597"/>
              <a:ext cx="448382" cy="498430"/>
            </a:xfrm>
            <a:custGeom>
              <a:avLst/>
              <a:gdLst>
                <a:gd name="connsiteX0" fmla="*/ 360210 w 448382"/>
                <a:gd name="connsiteY0" fmla="*/ 0 h 498430"/>
                <a:gd name="connsiteX1" fmla="*/ 396405 w 448382"/>
                <a:gd name="connsiteY1" fmla="*/ 385763 h 498430"/>
                <a:gd name="connsiteX2" fmla="*/ 72555 w 448382"/>
                <a:gd name="connsiteY2" fmla="*/ 470535 h 498430"/>
                <a:gd name="connsiteX3" fmla="*/ 122085 w 448382"/>
                <a:gd name="connsiteY3" fmla="*/ 269558 h 498430"/>
                <a:gd name="connsiteX4" fmla="*/ 360210 w 448382"/>
                <a:gd name="connsiteY4" fmla="*/ 0 h 49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382" h="498430">
                  <a:moveTo>
                    <a:pt x="360210" y="0"/>
                  </a:moveTo>
                  <a:cubicBezTo>
                    <a:pt x="360210" y="0"/>
                    <a:pt x="531660" y="264795"/>
                    <a:pt x="396405" y="385763"/>
                  </a:cubicBezTo>
                  <a:cubicBezTo>
                    <a:pt x="291630" y="479108"/>
                    <a:pt x="202095" y="535305"/>
                    <a:pt x="72555" y="470535"/>
                  </a:cubicBezTo>
                  <a:cubicBezTo>
                    <a:pt x="-56985" y="405765"/>
                    <a:pt x="3975" y="241935"/>
                    <a:pt x="122085" y="269558"/>
                  </a:cubicBezTo>
                  <a:cubicBezTo>
                    <a:pt x="240195" y="297180"/>
                    <a:pt x="432600" y="179070"/>
                    <a:pt x="360210" y="0"/>
                  </a:cubicBezTo>
                  <a:close/>
                </a:path>
              </a:pathLst>
            </a:custGeom>
            <a:solidFill>
              <a:srgbClr val="2735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00B5222-6AD8-4C1A-9856-F18B9A6DC30B}"/>
                </a:ext>
              </a:extLst>
            </p:cNvPr>
            <p:cNvSpPr/>
            <p:nvPr/>
          </p:nvSpPr>
          <p:spPr>
            <a:xfrm>
              <a:off x="4361973" y="2065020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952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F42070-6628-41AA-972A-20C0A0E2B88A}"/>
                </a:ext>
              </a:extLst>
            </p:cNvPr>
            <p:cNvSpPr/>
            <p:nvPr/>
          </p:nvSpPr>
          <p:spPr>
            <a:xfrm>
              <a:off x="4386738" y="1985009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291E13C-CD46-43DF-A7AD-B40CA7ECDD1F}"/>
                </a:ext>
              </a:extLst>
            </p:cNvPr>
            <p:cNvSpPr/>
            <p:nvPr/>
          </p:nvSpPr>
          <p:spPr>
            <a:xfrm>
              <a:off x="4205763" y="2048827"/>
              <a:ext cx="48577" cy="50482"/>
            </a:xfrm>
            <a:custGeom>
              <a:avLst/>
              <a:gdLst>
                <a:gd name="connsiteX0" fmla="*/ 24289 w 48577"/>
                <a:gd name="connsiteY0" fmla="*/ 50482 h 50482"/>
                <a:gd name="connsiteX1" fmla="*/ 24289 w 48577"/>
                <a:gd name="connsiteY1" fmla="*/ 0 h 50482"/>
                <a:gd name="connsiteX2" fmla="*/ 24289 w 48577"/>
                <a:gd name="connsiteY2" fmla="*/ 50482 h 50482"/>
                <a:gd name="connsiteX3" fmla="*/ 24289 w 48577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2"/>
                  </a:moveTo>
                  <a:cubicBezTo>
                    <a:pt x="56674" y="50482"/>
                    <a:pt x="56674" y="0"/>
                    <a:pt x="24289" y="0"/>
                  </a:cubicBezTo>
                  <a:cubicBezTo>
                    <a:pt x="-8096" y="952"/>
                    <a:pt x="-8096" y="50482"/>
                    <a:pt x="24289" y="50482"/>
                  </a:cubicBezTo>
                  <a:lnTo>
                    <a:pt x="24289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9A34B8-8841-4AA4-9350-61DA2B00F5D1}"/>
                </a:ext>
              </a:extLst>
            </p:cNvPr>
            <p:cNvSpPr/>
            <p:nvPr/>
          </p:nvSpPr>
          <p:spPr>
            <a:xfrm>
              <a:off x="4140396" y="2105977"/>
              <a:ext cx="48221" cy="50482"/>
            </a:xfrm>
            <a:custGeom>
              <a:avLst/>
              <a:gdLst>
                <a:gd name="connsiteX0" fmla="*/ 23933 w 48221"/>
                <a:gd name="connsiteY0" fmla="*/ 50482 h 50482"/>
                <a:gd name="connsiteX1" fmla="*/ 23933 w 48221"/>
                <a:gd name="connsiteY1" fmla="*/ 0 h 50482"/>
                <a:gd name="connsiteX2" fmla="*/ 23933 w 48221"/>
                <a:gd name="connsiteY2" fmla="*/ 50482 h 50482"/>
                <a:gd name="connsiteX3" fmla="*/ 23933 w 48221"/>
                <a:gd name="connsiteY3" fmla="*/ 50482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21" h="50482">
                  <a:moveTo>
                    <a:pt x="23933" y="50482"/>
                  </a:moveTo>
                  <a:cubicBezTo>
                    <a:pt x="56318" y="50482"/>
                    <a:pt x="56318" y="0"/>
                    <a:pt x="23933" y="0"/>
                  </a:cubicBezTo>
                  <a:cubicBezTo>
                    <a:pt x="-7500" y="0"/>
                    <a:pt x="-8452" y="50482"/>
                    <a:pt x="23933" y="50482"/>
                  </a:cubicBezTo>
                  <a:lnTo>
                    <a:pt x="23933" y="504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86A3614-6DF1-4F38-8EA4-9A0041365696}"/>
                </a:ext>
              </a:extLst>
            </p:cNvPr>
            <p:cNvSpPr/>
            <p:nvPr/>
          </p:nvSpPr>
          <p:spPr>
            <a:xfrm>
              <a:off x="4272438" y="2130742"/>
              <a:ext cx="48577" cy="50482"/>
            </a:xfrm>
            <a:custGeom>
              <a:avLst/>
              <a:gdLst>
                <a:gd name="connsiteX0" fmla="*/ 24289 w 48577"/>
                <a:gd name="connsiteY0" fmla="*/ 50483 h 50482"/>
                <a:gd name="connsiteX1" fmla="*/ 24289 w 48577"/>
                <a:gd name="connsiteY1" fmla="*/ 0 h 50482"/>
                <a:gd name="connsiteX2" fmla="*/ 24289 w 48577"/>
                <a:gd name="connsiteY2" fmla="*/ 50483 h 50482"/>
                <a:gd name="connsiteX3" fmla="*/ 24289 w 48577"/>
                <a:gd name="connsiteY3" fmla="*/ 50483 h 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77" h="50482">
                  <a:moveTo>
                    <a:pt x="24289" y="50483"/>
                  </a:moveTo>
                  <a:cubicBezTo>
                    <a:pt x="56674" y="50483"/>
                    <a:pt x="56674" y="0"/>
                    <a:pt x="24289" y="0"/>
                  </a:cubicBezTo>
                  <a:cubicBezTo>
                    <a:pt x="-8096" y="0"/>
                    <a:pt x="-8096" y="50483"/>
                    <a:pt x="24289" y="50483"/>
                  </a:cubicBezTo>
                  <a:lnTo>
                    <a:pt x="24289" y="5048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BC60FCD-5F5E-4321-9CEC-731CBCAFCB0C}"/>
              </a:ext>
            </a:extLst>
          </p:cNvPr>
          <p:cNvSpPr/>
          <p:nvPr/>
        </p:nvSpPr>
        <p:spPr>
          <a:xfrm>
            <a:off x="3517850" y="2122875"/>
            <a:ext cx="291868" cy="276020"/>
          </a:xfrm>
          <a:custGeom>
            <a:avLst/>
            <a:gdLst>
              <a:gd name="connsiteX0" fmla="*/ 55245 w 210502"/>
              <a:gd name="connsiteY0" fmla="*/ 85725 h 199072"/>
              <a:gd name="connsiteX1" fmla="*/ 36195 w 210502"/>
              <a:gd name="connsiteY1" fmla="*/ 17145 h 199072"/>
              <a:gd name="connsiteX2" fmla="*/ 102870 w 210502"/>
              <a:gd name="connsiteY2" fmla="*/ 49530 h 199072"/>
              <a:gd name="connsiteX3" fmla="*/ 114300 w 210502"/>
              <a:gd name="connsiteY3" fmla="*/ 30480 h 199072"/>
              <a:gd name="connsiteX4" fmla="*/ 152400 w 210502"/>
              <a:gd name="connsiteY4" fmla="*/ 0 h 199072"/>
              <a:gd name="connsiteX5" fmla="*/ 140018 w 210502"/>
              <a:gd name="connsiteY5" fmla="*/ 81915 h 199072"/>
              <a:gd name="connsiteX6" fmla="*/ 153353 w 210502"/>
              <a:gd name="connsiteY6" fmla="*/ 89535 h 199072"/>
              <a:gd name="connsiteX7" fmla="*/ 210503 w 210502"/>
              <a:gd name="connsiteY7" fmla="*/ 134302 h 199072"/>
              <a:gd name="connsiteX8" fmla="*/ 124778 w 210502"/>
              <a:gd name="connsiteY8" fmla="*/ 138113 h 199072"/>
              <a:gd name="connsiteX9" fmla="*/ 99060 w 210502"/>
              <a:gd name="connsiteY9" fmla="*/ 199072 h 199072"/>
              <a:gd name="connsiteX10" fmla="*/ 82868 w 210502"/>
              <a:gd name="connsiteY10" fmla="*/ 194310 h 199072"/>
              <a:gd name="connsiteX11" fmla="*/ 67628 w 210502"/>
              <a:gd name="connsiteY11" fmla="*/ 131445 h 199072"/>
              <a:gd name="connsiteX12" fmla="*/ 0 w 210502"/>
              <a:gd name="connsiteY12" fmla="*/ 137160 h 199072"/>
              <a:gd name="connsiteX13" fmla="*/ 18098 w 210502"/>
              <a:gd name="connsiteY13" fmla="*/ 107632 h 199072"/>
              <a:gd name="connsiteX14" fmla="*/ 55245 w 210502"/>
              <a:gd name="connsiteY14" fmla="*/ 85725 h 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502" h="199072">
                <a:moveTo>
                  <a:pt x="55245" y="85725"/>
                </a:moveTo>
                <a:cubicBezTo>
                  <a:pt x="42863" y="64770"/>
                  <a:pt x="33338" y="40957"/>
                  <a:pt x="36195" y="17145"/>
                </a:cubicBezTo>
                <a:cubicBezTo>
                  <a:pt x="62865" y="22860"/>
                  <a:pt x="81915" y="34290"/>
                  <a:pt x="102870" y="49530"/>
                </a:cubicBezTo>
                <a:cubicBezTo>
                  <a:pt x="105728" y="43815"/>
                  <a:pt x="109538" y="37147"/>
                  <a:pt x="114300" y="30480"/>
                </a:cubicBezTo>
                <a:cubicBezTo>
                  <a:pt x="122873" y="17145"/>
                  <a:pt x="136208" y="4763"/>
                  <a:pt x="152400" y="0"/>
                </a:cubicBezTo>
                <a:cubicBezTo>
                  <a:pt x="151448" y="27622"/>
                  <a:pt x="145733" y="54292"/>
                  <a:pt x="140018" y="81915"/>
                </a:cubicBezTo>
                <a:cubicBezTo>
                  <a:pt x="144780" y="83820"/>
                  <a:pt x="148590" y="86677"/>
                  <a:pt x="153353" y="89535"/>
                </a:cubicBezTo>
                <a:cubicBezTo>
                  <a:pt x="174308" y="102870"/>
                  <a:pt x="192405" y="118110"/>
                  <a:pt x="210503" y="134302"/>
                </a:cubicBezTo>
                <a:cubicBezTo>
                  <a:pt x="182880" y="140970"/>
                  <a:pt x="153353" y="143827"/>
                  <a:pt x="124778" y="138113"/>
                </a:cubicBezTo>
                <a:cubicBezTo>
                  <a:pt x="120968" y="160020"/>
                  <a:pt x="111443" y="180975"/>
                  <a:pt x="99060" y="199072"/>
                </a:cubicBezTo>
                <a:cubicBezTo>
                  <a:pt x="92393" y="199072"/>
                  <a:pt x="86678" y="198120"/>
                  <a:pt x="82868" y="194310"/>
                </a:cubicBezTo>
                <a:cubicBezTo>
                  <a:pt x="66675" y="180022"/>
                  <a:pt x="66675" y="152400"/>
                  <a:pt x="67628" y="131445"/>
                </a:cubicBezTo>
                <a:cubicBezTo>
                  <a:pt x="46673" y="139065"/>
                  <a:pt x="21908" y="145732"/>
                  <a:pt x="0" y="137160"/>
                </a:cubicBezTo>
                <a:cubicBezTo>
                  <a:pt x="2858" y="125730"/>
                  <a:pt x="9525" y="115252"/>
                  <a:pt x="18098" y="107632"/>
                </a:cubicBezTo>
                <a:cubicBezTo>
                  <a:pt x="28575" y="99060"/>
                  <a:pt x="40958" y="91440"/>
                  <a:pt x="55245" y="85725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894E6B9-04FD-4B72-8DEC-189739AADECA}"/>
              </a:ext>
            </a:extLst>
          </p:cNvPr>
          <p:cNvSpPr/>
          <p:nvPr/>
        </p:nvSpPr>
        <p:spPr>
          <a:xfrm>
            <a:off x="4232909" y="1553527"/>
            <a:ext cx="210502" cy="199072"/>
          </a:xfrm>
          <a:custGeom>
            <a:avLst/>
            <a:gdLst>
              <a:gd name="connsiteX0" fmla="*/ 55245 w 210502"/>
              <a:gd name="connsiteY0" fmla="*/ 85725 h 199072"/>
              <a:gd name="connsiteX1" fmla="*/ 36195 w 210502"/>
              <a:gd name="connsiteY1" fmla="*/ 17145 h 199072"/>
              <a:gd name="connsiteX2" fmla="*/ 102870 w 210502"/>
              <a:gd name="connsiteY2" fmla="*/ 49530 h 199072"/>
              <a:gd name="connsiteX3" fmla="*/ 114300 w 210502"/>
              <a:gd name="connsiteY3" fmla="*/ 30480 h 199072"/>
              <a:gd name="connsiteX4" fmla="*/ 152400 w 210502"/>
              <a:gd name="connsiteY4" fmla="*/ 0 h 199072"/>
              <a:gd name="connsiteX5" fmla="*/ 140018 w 210502"/>
              <a:gd name="connsiteY5" fmla="*/ 81915 h 199072"/>
              <a:gd name="connsiteX6" fmla="*/ 153353 w 210502"/>
              <a:gd name="connsiteY6" fmla="*/ 89535 h 199072"/>
              <a:gd name="connsiteX7" fmla="*/ 210503 w 210502"/>
              <a:gd name="connsiteY7" fmla="*/ 134302 h 199072"/>
              <a:gd name="connsiteX8" fmla="*/ 124778 w 210502"/>
              <a:gd name="connsiteY8" fmla="*/ 138113 h 199072"/>
              <a:gd name="connsiteX9" fmla="*/ 99060 w 210502"/>
              <a:gd name="connsiteY9" fmla="*/ 199072 h 199072"/>
              <a:gd name="connsiteX10" fmla="*/ 82868 w 210502"/>
              <a:gd name="connsiteY10" fmla="*/ 194310 h 199072"/>
              <a:gd name="connsiteX11" fmla="*/ 67628 w 210502"/>
              <a:gd name="connsiteY11" fmla="*/ 131445 h 199072"/>
              <a:gd name="connsiteX12" fmla="*/ 0 w 210502"/>
              <a:gd name="connsiteY12" fmla="*/ 137160 h 199072"/>
              <a:gd name="connsiteX13" fmla="*/ 18098 w 210502"/>
              <a:gd name="connsiteY13" fmla="*/ 107632 h 199072"/>
              <a:gd name="connsiteX14" fmla="*/ 55245 w 210502"/>
              <a:gd name="connsiteY14" fmla="*/ 85725 h 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502" h="199072">
                <a:moveTo>
                  <a:pt x="55245" y="85725"/>
                </a:moveTo>
                <a:cubicBezTo>
                  <a:pt x="42863" y="64770"/>
                  <a:pt x="33338" y="40957"/>
                  <a:pt x="36195" y="17145"/>
                </a:cubicBezTo>
                <a:cubicBezTo>
                  <a:pt x="62865" y="22860"/>
                  <a:pt x="81915" y="34290"/>
                  <a:pt x="102870" y="49530"/>
                </a:cubicBezTo>
                <a:cubicBezTo>
                  <a:pt x="105728" y="43815"/>
                  <a:pt x="109538" y="37147"/>
                  <a:pt x="114300" y="30480"/>
                </a:cubicBezTo>
                <a:cubicBezTo>
                  <a:pt x="122873" y="17145"/>
                  <a:pt x="136208" y="4763"/>
                  <a:pt x="152400" y="0"/>
                </a:cubicBezTo>
                <a:cubicBezTo>
                  <a:pt x="151448" y="27622"/>
                  <a:pt x="145733" y="54292"/>
                  <a:pt x="140018" y="81915"/>
                </a:cubicBezTo>
                <a:cubicBezTo>
                  <a:pt x="144780" y="83820"/>
                  <a:pt x="148590" y="86677"/>
                  <a:pt x="153353" y="89535"/>
                </a:cubicBezTo>
                <a:cubicBezTo>
                  <a:pt x="174308" y="102870"/>
                  <a:pt x="192405" y="118110"/>
                  <a:pt x="210503" y="134302"/>
                </a:cubicBezTo>
                <a:cubicBezTo>
                  <a:pt x="182880" y="140970"/>
                  <a:pt x="153353" y="143827"/>
                  <a:pt x="124778" y="138113"/>
                </a:cubicBezTo>
                <a:cubicBezTo>
                  <a:pt x="120968" y="160020"/>
                  <a:pt x="111443" y="180975"/>
                  <a:pt x="99060" y="199072"/>
                </a:cubicBezTo>
                <a:cubicBezTo>
                  <a:pt x="92393" y="199072"/>
                  <a:pt x="86678" y="198120"/>
                  <a:pt x="82868" y="194310"/>
                </a:cubicBezTo>
                <a:cubicBezTo>
                  <a:pt x="66675" y="180022"/>
                  <a:pt x="66675" y="152400"/>
                  <a:pt x="67628" y="131445"/>
                </a:cubicBezTo>
                <a:cubicBezTo>
                  <a:pt x="46673" y="139065"/>
                  <a:pt x="21908" y="145732"/>
                  <a:pt x="0" y="137160"/>
                </a:cubicBezTo>
                <a:cubicBezTo>
                  <a:pt x="2858" y="125730"/>
                  <a:pt x="9525" y="115252"/>
                  <a:pt x="18098" y="107632"/>
                </a:cubicBezTo>
                <a:cubicBezTo>
                  <a:pt x="28575" y="99060"/>
                  <a:pt x="40958" y="91440"/>
                  <a:pt x="55245" y="85725"/>
                </a:cubicBezTo>
                <a:close/>
              </a:path>
            </a:pathLst>
          </a:custGeom>
          <a:solidFill>
            <a:srgbClr val="D5461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6ADDE38-7D0A-F2F2-7EF8-45F02DD992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64088" y="667298"/>
            <a:ext cx="669106" cy="665389"/>
          </a:xfrm>
          <a:prstGeom prst="rect">
            <a:avLst/>
          </a:prstGeom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id="{4A10FC58-EEED-7EDD-4685-148C1426F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64088" y="2044911"/>
            <a:ext cx="798787" cy="798787"/>
          </a:xfrm>
          <a:prstGeom prst="rect">
            <a:avLst/>
          </a:prstGeom>
        </p:spPr>
      </p:pic>
      <p:pic>
        <p:nvPicPr>
          <p:cNvPr id="37" name="Picture 13">
            <a:extLst>
              <a:ext uri="{FF2B5EF4-FFF2-40B4-BE49-F238E27FC236}">
                <a16:creationId xmlns:a16="http://schemas.microsoft.com/office/drawing/2014/main" id="{E1AED847-EF8A-36B5-53F4-DEB1DCC041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20015" y="3390239"/>
            <a:ext cx="642860" cy="3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27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>
            <a:extLst>
              <a:ext uri="{FF2B5EF4-FFF2-40B4-BE49-F238E27FC236}">
                <a16:creationId xmlns:a16="http://schemas.microsoft.com/office/drawing/2014/main" id="{152EED5E-D420-4431-A3A0-D944925464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09D0C-F8B7-4E7D-AA7C-736B4C1F1E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37202" y="2707858"/>
            <a:ext cx="2703149" cy="291374"/>
          </a:xfrm>
        </p:spPr>
        <p:txBody>
          <a:bodyPr/>
          <a:lstStyle/>
          <a:p>
            <a:r>
              <a:rPr lang="en-US" sz="2400" spc="0" dirty="0">
                <a:latin typeface="+mj-lt"/>
              </a:rPr>
              <a:t>65030300074 </a:t>
            </a:r>
            <a:r>
              <a:rPr lang="th-TH" sz="2400" spc="0" dirty="0">
                <a:latin typeface="+mj-lt"/>
              </a:rPr>
              <a:t>ชนิกานต์ พัฒนะกูล</a:t>
            </a:r>
            <a:endParaRPr lang="en-US" sz="2400" spc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9509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40E479F-9379-4C58-BECF-C81606A0E0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0979" y="980959"/>
            <a:ext cx="696590" cy="372353"/>
          </a:xfrm>
        </p:spPr>
        <p:txBody>
          <a:bodyPr/>
          <a:lstStyle/>
          <a:p>
            <a:pPr lvl="0"/>
            <a:r>
              <a:rPr lang="en-US" sz="2400" dirty="0"/>
              <a:t>UI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59B1DF5-6A56-7B36-6257-010E00CFC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90" y="980959"/>
            <a:ext cx="5688390" cy="35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1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5AEAE-29E8-A3A3-063E-EB7751E5A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00" y="2175510"/>
            <a:ext cx="3624149" cy="792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B7B6BD-290E-B9A3-3700-4099B49A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41" y="0"/>
            <a:ext cx="24083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5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1732815" cy="347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App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081A0F-13CA-351F-1F94-B2E630453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81" y="1413510"/>
            <a:ext cx="4317519" cy="350101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FC869B6-5F1D-3560-22AA-7E3237002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3510"/>
            <a:ext cx="4271995" cy="350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1732815" cy="347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App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B86C201-6FB0-8CF5-EB21-20FC3A044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60577"/>
            <a:ext cx="4474558" cy="3218795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3C6DFCBC-12B6-9416-DE02-21BF7BDC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07" y="1560576"/>
            <a:ext cx="4937325" cy="321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4474558" cy="4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Class Desserts Drink Foods</a:t>
            </a:r>
            <a:endParaRPr lang="en-US" sz="24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5A284F7-EFDF-9064-C3EA-DF90910A4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74" y="1683330"/>
            <a:ext cx="4384326" cy="3034148"/>
          </a:xfrm>
          <a:prstGeom prst="rect">
            <a:avLst/>
          </a:prstGeom>
        </p:spPr>
      </p:pic>
      <p:pic>
        <p:nvPicPr>
          <p:cNvPr id="7" name="Picture 6" descr="Text">
            <a:extLst>
              <a:ext uri="{FF2B5EF4-FFF2-40B4-BE49-F238E27FC236}">
                <a16:creationId xmlns:a16="http://schemas.microsoft.com/office/drawing/2014/main" id="{440D9BC8-1773-904E-721D-456FC0204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8" y="1683330"/>
            <a:ext cx="4244462" cy="30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72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6B65E-5EA3-F9BF-FCED-C102D7EA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94" y="163808"/>
            <a:ext cx="4474558" cy="1030656"/>
          </a:xfrm>
          <a:prstGeom prst="rect">
            <a:avLst/>
          </a:prstGeom>
        </p:spPr>
      </p:pic>
      <p:sp>
        <p:nvSpPr>
          <p:cNvPr id="6" name="ตัวแทนข้อความ 2">
            <a:extLst>
              <a:ext uri="{FF2B5EF4-FFF2-40B4-BE49-F238E27FC236}">
                <a16:creationId xmlns:a16="http://schemas.microsoft.com/office/drawing/2014/main" id="{FF85F5E1-D384-0E84-B4DC-F5D78ABC2A6F}"/>
              </a:ext>
            </a:extLst>
          </p:cNvPr>
          <p:cNvSpPr txBox="1">
            <a:spLocks/>
          </p:cNvSpPr>
          <p:nvPr/>
        </p:nvSpPr>
        <p:spPr>
          <a:xfrm>
            <a:off x="1180978" y="980959"/>
            <a:ext cx="4474558" cy="408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700" b="1" kern="1200" spc="0" baseline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 Desserts Drink Foods</a:t>
            </a:r>
          </a:p>
        </p:txBody>
      </p:sp>
      <p:pic>
        <p:nvPicPr>
          <p:cNvPr id="4" name="Picture 3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63C4BC2A-14DE-ADB9-79E9-7E4D7205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822" y="1358272"/>
            <a:ext cx="3222143" cy="3575498"/>
          </a:xfrm>
          <a:prstGeom prst="rect">
            <a:avLst/>
          </a:prstGeom>
        </p:spPr>
      </p:pic>
      <p:pic>
        <p:nvPicPr>
          <p:cNvPr id="7" name="Picture 6" descr="Graphical user interface, text">
            <a:extLst>
              <a:ext uri="{FF2B5EF4-FFF2-40B4-BE49-F238E27FC236}">
                <a16:creationId xmlns:a16="http://schemas.microsoft.com/office/drawing/2014/main" id="{00823A09-4D4F-70CA-525D-E3DC50883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4" y="1358272"/>
            <a:ext cx="3328136" cy="3575498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0B04D73-9E13-EBD8-3308-DCE5B6098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19" y="361770"/>
            <a:ext cx="243286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860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Abstract Creative">
      <a:dk1>
        <a:srgbClr val="000000"/>
      </a:dk1>
      <a:lt1>
        <a:srgbClr val="FFFFFF"/>
      </a:lt1>
      <a:dk2>
        <a:srgbClr val="F0BB73"/>
      </a:dk2>
      <a:lt2>
        <a:srgbClr val="7480AC"/>
      </a:lt2>
      <a:accent1>
        <a:srgbClr val="21356F"/>
      </a:accent1>
      <a:accent2>
        <a:srgbClr val="F6920F"/>
      </a:accent2>
      <a:accent3>
        <a:srgbClr val="D5461A"/>
      </a:accent3>
      <a:accent4>
        <a:srgbClr val="B1837C"/>
      </a:accent4>
      <a:accent5>
        <a:srgbClr val="ECEAE6"/>
      </a:accent5>
      <a:accent6>
        <a:srgbClr val="434835"/>
      </a:accent6>
      <a:hlink>
        <a:srgbClr val="0563C1"/>
      </a:hlink>
      <a:folHlink>
        <a:srgbClr val="954F72"/>
      </a:folHlink>
    </a:clrScheme>
    <a:fontScheme name="Abstract Creative">
      <a:majorFont>
        <a:latin typeface="Prompt"/>
        <a:ea typeface=""/>
        <a:cs typeface="Prompt"/>
      </a:majorFont>
      <a:minorFont>
        <a:latin typeface="Prompt Light"/>
        <a:ea typeface=""/>
        <a:cs typeface="Prompt Light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874</TotalTime>
  <Words>571</Words>
  <Application>Microsoft Macintosh PowerPoint</Application>
  <PresentationFormat>นำเสนอทางหน้าจอ (16:9)</PresentationFormat>
  <Paragraphs>70</Paragraphs>
  <Slides>30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30</vt:i4>
      </vt:variant>
    </vt:vector>
  </HeadingPairs>
  <TitlesOfParts>
    <vt:vector size="35" baseType="lpstr">
      <vt:lpstr>Calibri</vt:lpstr>
      <vt:lpstr>Prompt Light</vt:lpstr>
      <vt:lpstr>Prompt</vt:lpstr>
      <vt:lpstr>Arial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Manager>Phakawan W.</Manager>
  <Company>Auxein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PowerPointHub-Abstract Creative</dc:title>
  <dc:creator>www.PowerPointhub.com; www.iSlidesHub.com</dc:creator>
  <cp:lastModifiedBy>Phimonnat HATTAKONG</cp:lastModifiedBy>
  <cp:revision>2</cp:revision>
  <dcterms:created xsi:type="dcterms:W3CDTF">2022-06-07T07:45:54Z</dcterms:created>
  <dcterms:modified xsi:type="dcterms:W3CDTF">2023-04-04T16:56:47Z</dcterms:modified>
</cp:coreProperties>
</file>